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9" r:id="rId4"/>
    <p:sldId id="270" r:id="rId5"/>
    <p:sldId id="273" r:id="rId6"/>
    <p:sldId id="274" r:id="rId7"/>
    <p:sldId id="271" r:id="rId8"/>
    <p:sldId id="275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57" autoAdjust="0"/>
  </p:normalViewPr>
  <p:slideViewPr>
    <p:cSldViewPr>
      <p:cViewPr varScale="1">
        <p:scale>
          <a:sx n="79" d="100"/>
          <a:sy n="79" d="100"/>
        </p:scale>
        <p:origin x="850" y="6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25/4/2023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25/4/2023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5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Thuế</a:t>
            </a:r>
            <a:r>
              <a:rPr lang="en-US" dirty="0"/>
              <a:t> NK từng </a:t>
            </a:r>
            <a:r>
              <a:rPr lang="en-US" dirty="0" err="1"/>
              <a:t>nước</a:t>
            </a:r>
            <a:r>
              <a:rPr lang="en-US" dirty="0"/>
              <a:t>? </a:t>
            </a:r>
            <a:r>
              <a:rPr lang="en-US" dirty="0" err="1"/>
              <a:t>Thuế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giá (nếu có) </a:t>
            </a:r>
            <a:r>
              <a:rPr lang="en-US" dirty="0">
                <a:sym typeface="Wingdings" panose="05000000000000000000" pitchFamily="2" charset="2"/>
              </a:rPr>
              <a:t> Chưa có số </a:t>
            </a:r>
            <a:r>
              <a:rPr lang="en-US" dirty="0" err="1">
                <a:sym typeface="Wingdings" panose="05000000000000000000" pitchFamily="2" charset="2"/>
              </a:rPr>
              <a:t>liệu</a:t>
            </a:r>
            <a:r>
              <a:rPr lang="en-US" dirty="0">
                <a:sym typeface="Wingdings" panose="05000000000000000000" pitchFamily="2" charset="2"/>
              </a:rPr>
              <a:t> nhưng TQ BĐS </a:t>
            </a:r>
            <a:r>
              <a:rPr lang="en-US" dirty="0" err="1">
                <a:sym typeface="Wingdings" panose="05000000000000000000" pitchFamily="2" charset="2"/>
              </a:rPr>
              <a:t>ảm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đạm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lạm</a:t>
            </a:r>
            <a:r>
              <a:rPr lang="en-US" dirty="0">
                <a:sym typeface="Wingdings" panose="05000000000000000000" pitchFamily="2" charset="2"/>
              </a:rPr>
              <a:t> phát </a:t>
            </a:r>
            <a:r>
              <a:rPr lang="en-US" dirty="0" err="1">
                <a:sym typeface="Wingdings" panose="05000000000000000000" pitchFamily="2" charset="2"/>
              </a:rPr>
              <a:t>tăng</a:t>
            </a:r>
            <a:r>
              <a:rPr lang="en-US" dirty="0">
                <a:sym typeface="Wingdings" panose="05000000000000000000" pitchFamily="2" charset="2"/>
              </a:rPr>
              <a:t>, các nhà SX </a:t>
            </a:r>
            <a:r>
              <a:rPr lang="en-US" dirty="0" err="1">
                <a:sym typeface="Wingdings" panose="05000000000000000000" pitchFamily="2" charset="2"/>
              </a:rPr>
              <a:t>thép</a:t>
            </a:r>
            <a:r>
              <a:rPr lang="en-US" dirty="0">
                <a:sym typeface="Wingdings" panose="05000000000000000000" pitchFamily="2" charset="2"/>
              </a:rPr>
              <a:t> có </a:t>
            </a:r>
            <a:r>
              <a:rPr lang="en-US" dirty="0" err="1">
                <a:sym typeface="Wingdings" panose="05000000000000000000" pitchFamily="2" charset="2"/>
              </a:rPr>
              <a:t>lượng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tồn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kho</a:t>
            </a:r>
            <a:r>
              <a:rPr lang="en-US" dirty="0">
                <a:sym typeface="Wingdings" panose="05000000000000000000" pitchFamily="2" charset="2"/>
              </a:rPr>
              <a:t> lớn  </a:t>
            </a:r>
            <a:r>
              <a:rPr lang="en-US" dirty="0" err="1">
                <a:sym typeface="Wingdings" panose="05000000000000000000" pitchFamily="2" charset="2"/>
              </a:rPr>
              <a:t>thời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điểm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đàm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phán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tốt</a:t>
            </a:r>
            <a:r>
              <a:rPr lang="en-US" dirty="0">
                <a:sym typeface="Wingdings" panose="05000000000000000000" pitchFamily="2" charset="2"/>
              </a:rPr>
              <a:t>, giá thành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8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205B"/>
                </a:solidFill>
                <a:effectLst/>
                <a:latin typeface="interstate"/>
              </a:rPr>
              <a:t>Joint Solicitation: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8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205B"/>
                </a:solidFill>
                <a:effectLst/>
                <a:latin typeface="interstate"/>
              </a:rPr>
              <a:t>Joint Solicitation: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7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tangle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25/4/2023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25/4/2023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jpeg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image" Target="../media/image7.w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1343385"/>
            <a:ext cx="3962400" cy="22402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Bold" panose="020B0704020202020204" pitchFamily="34" charset="0"/>
                <a:cs typeface="Arial Bold" panose="020B0704020202020204" pitchFamily="34" charset="0"/>
              </a:rPr>
              <a:t>ĐỀ XUẤT </a:t>
            </a:r>
            <a:br>
              <a:rPr lang="en-US" dirty="0">
                <a:latin typeface="Arial Bold" panose="020B0704020202020204" pitchFamily="34" charset="0"/>
                <a:cs typeface="Arial Bold" panose="020B0704020202020204" pitchFamily="34" charset="0"/>
              </a:rPr>
            </a:br>
            <a:r>
              <a:rPr lang="en-US" dirty="0">
                <a:latin typeface="Arial Bold" panose="020B0704020202020204" pitchFamily="34" charset="0"/>
                <a:cs typeface="Arial Bold" panose="020B0704020202020204" pitchFamily="34" charset="0"/>
              </a:rPr>
              <a:t>Ý TƯỞNG MUA CHUNG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EB6BE2-B931-3673-3D52-A538A7170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12" y="5818919"/>
            <a:ext cx="3962400" cy="7620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Idea for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Metal Fab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MFGs</a:t>
            </a:r>
          </a:p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Hanoi, 2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6</a:t>
            </a:r>
            <a:r>
              <a:rPr kumimoji="0" lang="en-US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Apr 2023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43208-E8D6-9E13-BA31-A9A28C756788}"/>
              </a:ext>
            </a:extLst>
          </p:cNvPr>
          <p:cNvSpPr/>
          <p:nvPr/>
        </p:nvSpPr>
        <p:spPr>
          <a:xfrm>
            <a:off x="1243271" y="3578639"/>
            <a:ext cx="260324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9F8515-119D-4E29-F971-255968850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4" b="92437" l="1491" r="96912">
                        <a14:foregroundMark x1="1597" y1="10924" x2="1597" y2="10924"/>
                        <a14:foregroundMark x1="56976" y1="91176" x2="56976" y2="91176"/>
                        <a14:foregroundMark x1="29393" y1="92857" x2="29393" y2="92857"/>
                        <a14:foregroundMark x1="65176" y1="50000" x2="65176" y2="50000"/>
                        <a14:foregroundMark x1="96912" y1="52521" x2="96912" y2="52521"/>
                        <a14:foregroundMark x1="92545" y1="12605" x2="92545" y2="12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12" y="57152"/>
            <a:ext cx="3755891" cy="951972"/>
          </a:xfrm>
          <a:prstGeom prst="rect">
            <a:avLst/>
          </a:prstGeom>
        </p:spPr>
      </p:pic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49047FE-9316-CADB-3A3A-E73EBA4EF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3835" y1="4785" x2="23835" y2="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7" t="9282" r="6727" b="39221"/>
          <a:stretch/>
        </p:blipFill>
        <p:spPr>
          <a:xfrm>
            <a:off x="1688339" y="3860446"/>
            <a:ext cx="1801745" cy="1722385"/>
          </a:xfrm>
          <a:prstGeom prst="rect">
            <a:avLst/>
          </a:prstGeom>
          <a:ln w="762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A73F813-B674-5425-BAB3-639691437BD9}"/>
              </a:ext>
            </a:extLst>
          </p:cNvPr>
          <p:cNvSpPr>
            <a:spLocks noGrp="1"/>
          </p:cNvSpPr>
          <p:nvPr/>
        </p:nvSpPr>
        <p:spPr bwMode="gray">
          <a:xfrm>
            <a:off x="713014" y="372905"/>
            <a:ext cx="1098224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noProof="0" dirty="0">
                <a:solidFill>
                  <a:schemeClr val="tx1"/>
                </a:solidFill>
              </a:rPr>
              <a:t>TẠI SAO ĐỀ XUẤT Ý TƯỞNG NÀY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9869819-F888-E127-42BB-537EE640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6985"/>
          <a:stretch>
            <a:fillRect/>
          </a:stretch>
        </p:blipFill>
        <p:spPr bwMode="auto">
          <a:xfrm>
            <a:off x="2665412" y="1041452"/>
            <a:ext cx="7086600" cy="5443643"/>
          </a:xfrm>
          <a:prstGeom prst="rect">
            <a:avLst/>
          </a:prstGeom>
          <a:solidFill>
            <a:schemeClr val="bg1"/>
          </a:solidFill>
          <a:ln w="9525">
            <a:solidFill>
              <a:srgbClr val="243E8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9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F76827FF-40D0-4B55-9414-22F2A575D5DF}"/>
              </a:ext>
            </a:extLst>
          </p:cNvPr>
          <p:cNvSpPr>
            <a:spLocks noGrp="1"/>
          </p:cNvSpPr>
          <p:nvPr/>
        </p:nvSpPr>
        <p:spPr bwMode="gray">
          <a:xfrm>
            <a:off x="713014" y="372905"/>
            <a:ext cx="1098224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noProof="0" dirty="0">
                <a:solidFill>
                  <a:schemeClr val="tx1"/>
                </a:solidFill>
              </a:rPr>
              <a:t>NGUỒN THÉP NHẬP KHẨU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9AA722-2CE3-A361-2FE9-866669A45157}"/>
              </a:ext>
            </a:extLst>
          </p:cNvPr>
          <p:cNvCxnSpPr/>
          <p:nvPr/>
        </p:nvCxnSpPr>
        <p:spPr>
          <a:xfrm>
            <a:off x="1661760" y="2283826"/>
            <a:ext cx="7482361" cy="1999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91859-A333-18FF-CEDF-35C9CE391C7B}"/>
              </a:ext>
            </a:extLst>
          </p:cNvPr>
          <p:cNvCxnSpPr/>
          <p:nvPr/>
        </p:nvCxnSpPr>
        <p:spPr>
          <a:xfrm>
            <a:off x="1415090" y="2785392"/>
            <a:ext cx="7962000" cy="1999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A79344-3DA7-3A94-D9CF-DEA63890BE1A}"/>
              </a:ext>
            </a:extLst>
          </p:cNvPr>
          <p:cNvCxnSpPr/>
          <p:nvPr/>
        </p:nvCxnSpPr>
        <p:spPr>
          <a:xfrm>
            <a:off x="1193542" y="3360045"/>
            <a:ext cx="8403267" cy="1999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2403A4-0C8A-DDA6-2A38-545CE631EB35}"/>
              </a:ext>
            </a:extLst>
          </p:cNvPr>
          <p:cNvCxnSpPr/>
          <p:nvPr/>
        </p:nvCxnSpPr>
        <p:spPr>
          <a:xfrm>
            <a:off x="935452" y="3934697"/>
            <a:ext cx="8921277" cy="1999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C55295-DA61-7E55-1A99-B85CEEDF8F6F}"/>
              </a:ext>
            </a:extLst>
          </p:cNvPr>
          <p:cNvCxnSpPr/>
          <p:nvPr/>
        </p:nvCxnSpPr>
        <p:spPr>
          <a:xfrm>
            <a:off x="684212" y="4491078"/>
            <a:ext cx="9439287" cy="1999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25223C-4A59-347A-5BF3-FC6F62C99C70}"/>
              </a:ext>
            </a:extLst>
          </p:cNvPr>
          <p:cNvCxnSpPr/>
          <p:nvPr/>
        </p:nvCxnSpPr>
        <p:spPr>
          <a:xfrm>
            <a:off x="988718" y="5120546"/>
            <a:ext cx="9880554" cy="1999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3A2082-9AEA-000E-D531-F0AD7B115B68}"/>
              </a:ext>
            </a:extLst>
          </p:cNvPr>
          <p:cNvCxnSpPr/>
          <p:nvPr/>
        </p:nvCxnSpPr>
        <p:spPr>
          <a:xfrm rot="5400000">
            <a:off x="3563870" y="3750317"/>
            <a:ext cx="3568512" cy="1999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4B9D95-5CBA-BF51-B725-579C3BBE91ED}"/>
              </a:ext>
            </a:extLst>
          </p:cNvPr>
          <p:cNvGrpSpPr/>
          <p:nvPr/>
        </p:nvGrpSpPr>
        <p:grpSpPr>
          <a:xfrm>
            <a:off x="1090763" y="1956929"/>
            <a:ext cx="3551322" cy="3549327"/>
            <a:chOff x="1190172" y="1905000"/>
            <a:chExt cx="2820988" cy="2819400"/>
          </a:xfrm>
        </p:grpSpPr>
        <p:cxnSp>
          <p:nvCxnSpPr>
            <p:cNvPr id="866" name="Straight Connector 865">
              <a:extLst>
                <a:ext uri="{FF2B5EF4-FFF2-40B4-BE49-F238E27FC236}">
                  <a16:creationId xmlns:a16="http://schemas.microsoft.com/office/drawing/2014/main" id="{61427D59-E32F-C25B-04B8-1CAE4064B064}"/>
                </a:ext>
              </a:extLst>
            </p:cNvPr>
            <p:cNvCxnSpPr/>
            <p:nvPr/>
          </p:nvCxnSpPr>
          <p:spPr>
            <a:xfrm rot="5400000">
              <a:off x="2486366" y="3199606"/>
              <a:ext cx="2819400" cy="230188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6F539299-7C77-91A9-4949-3207EBABF136}"/>
                </a:ext>
              </a:extLst>
            </p:cNvPr>
            <p:cNvCxnSpPr/>
            <p:nvPr/>
          </p:nvCxnSpPr>
          <p:spPr>
            <a:xfrm rot="5400000">
              <a:off x="1737066" y="3085306"/>
              <a:ext cx="2819400" cy="458788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>
              <a:extLst>
                <a:ext uri="{FF2B5EF4-FFF2-40B4-BE49-F238E27FC236}">
                  <a16:creationId xmlns:a16="http://schemas.microsoft.com/office/drawing/2014/main" id="{5C710165-8519-5F97-8196-3CF885599F54}"/>
                </a:ext>
              </a:extLst>
            </p:cNvPr>
            <p:cNvCxnSpPr/>
            <p:nvPr/>
          </p:nvCxnSpPr>
          <p:spPr>
            <a:xfrm rot="5400000">
              <a:off x="987766" y="2971006"/>
              <a:ext cx="2819400" cy="687388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>
              <a:extLst>
                <a:ext uri="{FF2B5EF4-FFF2-40B4-BE49-F238E27FC236}">
                  <a16:creationId xmlns:a16="http://schemas.microsoft.com/office/drawing/2014/main" id="{04F955E0-2FE1-D469-6FEB-63DB23F2F66B}"/>
                </a:ext>
              </a:extLst>
            </p:cNvPr>
            <p:cNvCxnSpPr/>
            <p:nvPr/>
          </p:nvCxnSpPr>
          <p:spPr>
            <a:xfrm rot="5400000">
              <a:off x="238466" y="2856706"/>
              <a:ext cx="2819400" cy="915988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D6138C-6238-6B11-7C9D-6CF28F979367}"/>
              </a:ext>
            </a:extLst>
          </p:cNvPr>
          <p:cNvGrpSpPr/>
          <p:nvPr/>
        </p:nvGrpSpPr>
        <p:grpSpPr>
          <a:xfrm flipH="1">
            <a:off x="6106568" y="1986246"/>
            <a:ext cx="3551322" cy="3549327"/>
            <a:chOff x="1190172" y="1905000"/>
            <a:chExt cx="2820988" cy="2819400"/>
          </a:xfrm>
        </p:grpSpPr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E70D81CD-6312-B95F-505A-9185E277D5DD}"/>
                </a:ext>
              </a:extLst>
            </p:cNvPr>
            <p:cNvCxnSpPr/>
            <p:nvPr/>
          </p:nvCxnSpPr>
          <p:spPr>
            <a:xfrm rot="5400000">
              <a:off x="2486366" y="3199606"/>
              <a:ext cx="2819400" cy="230188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884022A9-4A8B-DA87-D050-BBA65E0F688F}"/>
                </a:ext>
              </a:extLst>
            </p:cNvPr>
            <p:cNvCxnSpPr/>
            <p:nvPr/>
          </p:nvCxnSpPr>
          <p:spPr>
            <a:xfrm rot="5400000">
              <a:off x="1737066" y="3085306"/>
              <a:ext cx="2819400" cy="458788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>
              <a:extLst>
                <a:ext uri="{FF2B5EF4-FFF2-40B4-BE49-F238E27FC236}">
                  <a16:creationId xmlns:a16="http://schemas.microsoft.com/office/drawing/2014/main" id="{F0879F1F-51AA-E5FE-5516-4F8DC3B9EBDA}"/>
                </a:ext>
              </a:extLst>
            </p:cNvPr>
            <p:cNvCxnSpPr/>
            <p:nvPr/>
          </p:nvCxnSpPr>
          <p:spPr>
            <a:xfrm rot="5400000">
              <a:off x="987766" y="2971006"/>
              <a:ext cx="2819400" cy="687388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>
              <a:extLst>
                <a:ext uri="{FF2B5EF4-FFF2-40B4-BE49-F238E27FC236}">
                  <a16:creationId xmlns:a16="http://schemas.microsoft.com/office/drawing/2014/main" id="{31007253-D0A7-89E9-6D28-7B6B4B4581A3}"/>
                </a:ext>
              </a:extLst>
            </p:cNvPr>
            <p:cNvCxnSpPr/>
            <p:nvPr/>
          </p:nvCxnSpPr>
          <p:spPr>
            <a:xfrm rot="5400000">
              <a:off x="238466" y="2856706"/>
              <a:ext cx="2819400" cy="915988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82EDDD-D6F8-C3D1-7B57-8D210EF3C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739" y="2076755"/>
            <a:ext cx="8614108" cy="3520419"/>
            <a:chOff x="685803" y="-3886201"/>
            <a:chExt cx="7831048" cy="3200398"/>
          </a:xfrm>
          <a:solidFill>
            <a:schemeClr val="bg1"/>
          </a:solidFill>
          <a:effectLst/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D10B695-E5F7-95A0-8DBF-97C2DFEA5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5" y="-2780881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9267DC7-7A27-AC03-D44F-C667462FC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4" y="-1909404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B05FAAE6-7236-7680-67EB-C38013DA8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9" y="-1936595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E8F4E32-9E26-2985-2358-74ECCCCFF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4" y="-1614381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1CAF477D-4F89-5439-A944-B6546ACAD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40" y="-1584471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7D9C48-90CB-E282-7593-80C3052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61" y="-1710909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2EEA02B-8060-B584-D37D-0F4F430C1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9" y="-1714988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67BE890-9A60-5791-E9D7-9109BB9D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93" y="-1678280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D640F7C4-F676-B9BD-60FF-34B062CE0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43" y="-1689156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023736C3-A1D4-1C2E-B6B0-B587313F1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101" y="-1762572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A4EE10D-CBE7-721D-A62F-EC9F34925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8" y="-1946113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097B39FA-288E-75F5-B4CD-4DD972C5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4" y="-2024967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BE82C8-E7BD-7EB6-D27D-0DE9B46B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5" y="-1821034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F142BE02-9B69-1014-7B22-B0806FC8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4" y="-2196271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933FA6D-4F09-9E40-588E-FD7E0887D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53" y="-2277845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742752E0-4C5A-7879-6400-0D84C8877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4" y="-1459391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5239B9C2-63EA-20CB-BDBA-FA3AC4D18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003" y="-1462110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1F0E8149-DD74-68EC-897A-EACD3682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8" y="-1463470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2B5840D5-879F-447A-662C-FE0CFE80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4" y="-1426762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B93B1D7F-FD00-CDEC-41A0-8C40AEEDC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9" y="-1387334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4DBFB2B9-5FE3-F1E2-9DC2-A76D1ABFB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91" y="-1266334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101E8299-D153-149F-2E9E-6478C525E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63" y="-1226907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15C3182-CA62-DE39-81B8-33249B8F4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9" y="-1090951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8DBA389A-2134-92E1-8F0A-658B97A3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5" y="-1018895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29D4AB64-6E28-3824-8D32-1928FF07F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12" y="-1008018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7EA72F3D-6B3C-B39E-B757-77F496A5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5" y="-1002580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17C2DF4B-71A9-B5A1-66EF-43AD45435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82" y="-1332952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103F6D93-9842-BB29-279C-16576F69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5" y="-1414526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378D40EF-7EE7-C5C6-98CD-86E66C7A6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9" y="-1398211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87E56E47-FDF3-49BE-54A4-BD450E274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43" y="-1403649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6CE788A5-1322-9750-D5B2-F1CAA0554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43" y="-13941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43559C39-D41F-C8A7-C4DA-3F2289A69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8" y="-1372380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49C833AE-2D36-12E3-DA6C-074B8C8F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70" y="-1357424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9E48FB4B-C6C4-756E-34D3-C22790465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6" y="-1346548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39">
              <a:extLst>
                <a:ext uri="{FF2B5EF4-FFF2-40B4-BE49-F238E27FC236}">
                  <a16:creationId xmlns:a16="http://schemas.microsoft.com/office/drawing/2014/main" id="{0218D90C-0158-0587-34CB-C0609D19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8" y="-1326155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40">
              <a:extLst>
                <a:ext uri="{FF2B5EF4-FFF2-40B4-BE49-F238E27FC236}">
                  <a16:creationId xmlns:a16="http://schemas.microsoft.com/office/drawing/2014/main" id="{229F0416-B69E-D5FC-01C0-D3565FDC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72" y="-1315278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E6B39055-9679-3D64-75E4-E30446F19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32" y="-1376458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42">
              <a:extLst>
                <a:ext uri="{FF2B5EF4-FFF2-40B4-BE49-F238E27FC236}">
                  <a16:creationId xmlns:a16="http://schemas.microsoft.com/office/drawing/2014/main" id="{4C718BE9-5A1D-9A99-D4AC-6C280A12D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6" y="-1394133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AE0E7575-966C-C880-0615-32AD86FFB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6" y="-805444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C81636D0-FB40-9D30-5083-0455B07DC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5" y="-887017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87319295-3442-0E71-243D-2587F1880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6" y="-1003939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ABD53CB7-FC75-EED6-73AF-35E5B535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63" y="-1111345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0AF1FDDF-F50D-D252-1A03-B922F9BAC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4" y="-1470268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46B0B94E-E5D7-9E2E-BEE7-B9EE58AB7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5" y="-1967866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49">
              <a:extLst>
                <a:ext uri="{FF2B5EF4-FFF2-40B4-BE49-F238E27FC236}">
                  <a16:creationId xmlns:a16="http://schemas.microsoft.com/office/drawing/2014/main" id="{A979E0A5-2FD6-A688-3E08-EF014BF65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9" y="-1458031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50">
              <a:extLst>
                <a:ext uri="{FF2B5EF4-FFF2-40B4-BE49-F238E27FC236}">
                  <a16:creationId xmlns:a16="http://schemas.microsoft.com/office/drawing/2014/main" id="{25331EB8-5AA6-2EB8-D241-DEE49145B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6" y="-1535527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2EBF2320-D37D-5D67-AB72-AB4062745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5" y="-1573594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86B8F62E-0B60-DA30-593D-5DB819954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5" y="-1776168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3F8BEFE6-5602-0DC9-86A4-4DF2C6A1A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32" y="-1784325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3D2EFE60-79F0-60EE-7173-03BAAED9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13" y="-1788404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43E543A3-90A3-669C-4270-B452F744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92" y="-1806078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0E7A4DE6-C2C6-73BC-C9CD-7B79FE6C8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60" y="-1880854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D2F5C664-86C7-34B9-7F3A-361994F17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4" y="-1827831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58">
              <a:extLst>
                <a:ext uri="{FF2B5EF4-FFF2-40B4-BE49-F238E27FC236}">
                  <a16:creationId xmlns:a16="http://schemas.microsoft.com/office/drawing/2014/main" id="{5E69BFA2-9C05-E77F-6F78-52ACCF3CE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62" y="-1806078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08127D65-53D8-22E3-51F9-2FB4239B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9" y="-1793842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64447009-280F-F896-AF5E-31C800465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5" y="-1791123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914BE886-51AC-3DD4-2368-FDB1626FC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10" y="-1793842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62">
              <a:extLst>
                <a:ext uri="{FF2B5EF4-FFF2-40B4-BE49-F238E27FC236}">
                  <a16:creationId xmlns:a16="http://schemas.microsoft.com/office/drawing/2014/main" id="{03E85831-9063-0556-A8A1-EF4CD421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63" y="-1793842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63">
              <a:extLst>
                <a:ext uri="{FF2B5EF4-FFF2-40B4-BE49-F238E27FC236}">
                  <a16:creationId xmlns:a16="http://schemas.microsoft.com/office/drawing/2014/main" id="{E03BA114-2B87-E6A2-7C1E-688897ED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8" y="-1782966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64">
              <a:extLst>
                <a:ext uri="{FF2B5EF4-FFF2-40B4-BE49-F238E27FC236}">
                  <a16:creationId xmlns:a16="http://schemas.microsoft.com/office/drawing/2014/main" id="{7B60640B-22F1-C041-AF43-7E8DF4D9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72" y="-1772089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65">
              <a:extLst>
                <a:ext uri="{FF2B5EF4-FFF2-40B4-BE49-F238E27FC236}">
                  <a16:creationId xmlns:a16="http://schemas.microsoft.com/office/drawing/2014/main" id="{B4279201-B692-D882-7CAA-E7EE44F7C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42" y="-1777528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B7F38F60-10D5-67CA-4A72-852A2FCC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5" y="-1773449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67">
              <a:extLst>
                <a:ext uri="{FF2B5EF4-FFF2-40B4-BE49-F238E27FC236}">
                  <a16:creationId xmlns:a16="http://schemas.microsoft.com/office/drawing/2014/main" id="{96B4C4BB-FF99-424C-DE6E-6D4A9A7B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42" y="-1758494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68">
              <a:extLst>
                <a:ext uri="{FF2B5EF4-FFF2-40B4-BE49-F238E27FC236}">
                  <a16:creationId xmlns:a16="http://schemas.microsoft.com/office/drawing/2014/main" id="{C590D016-288F-590E-AE74-4D3CA8E17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91" y="-1754415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69">
              <a:extLst>
                <a:ext uri="{FF2B5EF4-FFF2-40B4-BE49-F238E27FC236}">
                  <a16:creationId xmlns:a16="http://schemas.microsoft.com/office/drawing/2014/main" id="{DA414500-68FA-22BD-59A5-C653C22F7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91" y="-1710909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70">
              <a:extLst>
                <a:ext uri="{FF2B5EF4-FFF2-40B4-BE49-F238E27FC236}">
                  <a16:creationId xmlns:a16="http://schemas.microsoft.com/office/drawing/2014/main" id="{9C60C450-3B6E-D7A8-E522-D7DC3B772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5" y="-1701392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71">
              <a:extLst>
                <a:ext uri="{FF2B5EF4-FFF2-40B4-BE49-F238E27FC236}">
                  <a16:creationId xmlns:a16="http://schemas.microsoft.com/office/drawing/2014/main" id="{82CC68C3-5694-9712-49A8-09A7CE738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62" y="-1690516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72">
              <a:extLst>
                <a:ext uri="{FF2B5EF4-FFF2-40B4-BE49-F238E27FC236}">
                  <a16:creationId xmlns:a16="http://schemas.microsoft.com/office/drawing/2014/main" id="{34835B05-311F-6F33-F377-E319E0D69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21" y="-182783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73">
              <a:extLst>
                <a:ext uri="{FF2B5EF4-FFF2-40B4-BE49-F238E27FC236}">
                  <a16:creationId xmlns:a16="http://schemas.microsoft.com/office/drawing/2014/main" id="{E4E68E5D-9370-56FC-2636-AC084A3C4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5" y="-1808797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74">
              <a:extLst>
                <a:ext uri="{FF2B5EF4-FFF2-40B4-BE49-F238E27FC236}">
                  <a16:creationId xmlns:a16="http://schemas.microsoft.com/office/drawing/2014/main" id="{F7E6704C-3EBC-5301-2C39-4EACB2BAF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4" y="-1725865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1A57EE0-0D43-6067-629E-1C8D49E56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83" y="-1751696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76">
              <a:extLst>
                <a:ext uri="{FF2B5EF4-FFF2-40B4-BE49-F238E27FC236}">
                  <a16:creationId xmlns:a16="http://schemas.microsoft.com/office/drawing/2014/main" id="{53A15085-E875-3D0B-7C1F-C6100B6D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9" y="-1716347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77">
              <a:extLst>
                <a:ext uri="{FF2B5EF4-FFF2-40B4-BE49-F238E27FC236}">
                  <a16:creationId xmlns:a16="http://schemas.microsoft.com/office/drawing/2014/main" id="{24D63E06-D1E2-F192-FBFE-1AC66DAD4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63" y="-1694594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78">
              <a:extLst>
                <a:ext uri="{FF2B5EF4-FFF2-40B4-BE49-F238E27FC236}">
                  <a16:creationId xmlns:a16="http://schemas.microsoft.com/office/drawing/2014/main" id="{A869B286-64C8-2B5C-37D8-4BDEFCD5D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22" y="-1592628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id="{81830689-1648-F180-1A08-E9075AB38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43" y="-1600785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80">
              <a:extLst>
                <a:ext uri="{FF2B5EF4-FFF2-40B4-BE49-F238E27FC236}">
                  <a16:creationId xmlns:a16="http://schemas.microsoft.com/office/drawing/2014/main" id="{374C72D4-66EB-4942-DB22-2495D7934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8" y="-1585830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81">
              <a:extLst>
                <a:ext uri="{FF2B5EF4-FFF2-40B4-BE49-F238E27FC236}">
                  <a16:creationId xmlns:a16="http://schemas.microsoft.com/office/drawing/2014/main" id="{E1B01FC6-9DCD-FE50-1EF6-CAE3526FD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91" y="-1584471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82">
              <a:extLst>
                <a:ext uri="{FF2B5EF4-FFF2-40B4-BE49-F238E27FC236}">
                  <a16:creationId xmlns:a16="http://schemas.microsoft.com/office/drawing/2014/main" id="{4A76B19C-34FE-EB70-4BF7-2660BB26C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4" y="-154640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83">
              <a:extLst>
                <a:ext uri="{FF2B5EF4-FFF2-40B4-BE49-F238E27FC236}">
                  <a16:creationId xmlns:a16="http://schemas.microsoft.com/office/drawing/2014/main" id="{75FF4B40-4E95-A3E4-4F2F-4030C3899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5" y="-1542324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84">
              <a:extLst>
                <a:ext uri="{FF2B5EF4-FFF2-40B4-BE49-F238E27FC236}">
                  <a16:creationId xmlns:a16="http://schemas.microsoft.com/office/drawing/2014/main" id="{75E133D0-F8CA-9EC2-85C2-39DEB90C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83" y="-1562718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85">
              <a:extLst>
                <a:ext uri="{FF2B5EF4-FFF2-40B4-BE49-F238E27FC236}">
                  <a16:creationId xmlns:a16="http://schemas.microsoft.com/office/drawing/2014/main" id="{ACAEE917-0166-A8E1-9F60-C04CBC77C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600" y="-1551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86">
              <a:extLst>
                <a:ext uri="{FF2B5EF4-FFF2-40B4-BE49-F238E27FC236}">
                  <a16:creationId xmlns:a16="http://schemas.microsoft.com/office/drawing/2014/main" id="{69AAEB07-BEF6-842F-9D5D-3A867E566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9" y="-1545043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87">
              <a:extLst>
                <a:ext uri="{FF2B5EF4-FFF2-40B4-BE49-F238E27FC236}">
                  <a16:creationId xmlns:a16="http://schemas.microsoft.com/office/drawing/2014/main" id="{36F626B9-A5D4-1D3E-03A4-E9032058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4" y="-1527369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 88">
              <a:extLst>
                <a:ext uri="{FF2B5EF4-FFF2-40B4-BE49-F238E27FC236}">
                  <a16:creationId xmlns:a16="http://schemas.microsoft.com/office/drawing/2014/main" id="{785C02A4-16F8-3D49-44F3-591020CB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62" y="-1516493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89">
              <a:extLst>
                <a:ext uri="{FF2B5EF4-FFF2-40B4-BE49-F238E27FC236}">
                  <a16:creationId xmlns:a16="http://schemas.microsoft.com/office/drawing/2014/main" id="{D9F4C6FE-871A-1A5A-3043-44FA7DA00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8" y="-1512414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90">
              <a:extLst>
                <a:ext uri="{FF2B5EF4-FFF2-40B4-BE49-F238E27FC236}">
                  <a16:creationId xmlns:a16="http://schemas.microsoft.com/office/drawing/2014/main" id="{48D0B097-317E-1360-550A-57523B92C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5" y="-1509695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91">
              <a:extLst>
                <a:ext uri="{FF2B5EF4-FFF2-40B4-BE49-F238E27FC236}">
                  <a16:creationId xmlns:a16="http://schemas.microsoft.com/office/drawing/2014/main" id="{3AB00E94-7BA2-B4E9-42B6-A0B94556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4" y="-1502897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92">
              <a:extLst>
                <a:ext uri="{FF2B5EF4-FFF2-40B4-BE49-F238E27FC236}">
                  <a16:creationId xmlns:a16="http://schemas.microsoft.com/office/drawing/2014/main" id="{FB36126F-2B85-2702-61BB-35A13777A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9" y="-150153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93">
              <a:extLst>
                <a:ext uri="{FF2B5EF4-FFF2-40B4-BE49-F238E27FC236}">
                  <a16:creationId xmlns:a16="http://schemas.microsoft.com/office/drawing/2014/main" id="{7E127706-65B2-E370-A497-52BF1A5A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8" y="-1516493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94">
              <a:extLst>
                <a:ext uri="{FF2B5EF4-FFF2-40B4-BE49-F238E27FC236}">
                  <a16:creationId xmlns:a16="http://schemas.microsoft.com/office/drawing/2014/main" id="{19FB52A3-CDA7-9F55-1A6C-A7C88FA37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90" y="-1505616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95">
              <a:extLst>
                <a:ext uri="{FF2B5EF4-FFF2-40B4-BE49-F238E27FC236}">
                  <a16:creationId xmlns:a16="http://schemas.microsoft.com/office/drawing/2014/main" id="{7F99CAD8-E6A6-9585-A809-816819D9F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93" y="-1494740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96">
              <a:extLst>
                <a:ext uri="{FF2B5EF4-FFF2-40B4-BE49-F238E27FC236}">
                  <a16:creationId xmlns:a16="http://schemas.microsoft.com/office/drawing/2014/main" id="{F66EDE2B-F8E3-4223-E4D2-F38B8D4C6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5" y="-1490661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97">
              <a:extLst>
                <a:ext uri="{FF2B5EF4-FFF2-40B4-BE49-F238E27FC236}">
                  <a16:creationId xmlns:a16="http://schemas.microsoft.com/office/drawing/2014/main" id="{F27B72DE-73AB-7DDB-E555-3B8BDB9AA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22" y="-1479784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98">
              <a:extLst>
                <a:ext uri="{FF2B5EF4-FFF2-40B4-BE49-F238E27FC236}">
                  <a16:creationId xmlns:a16="http://schemas.microsoft.com/office/drawing/2014/main" id="{2CE0049C-30A2-B739-7450-1E1D0064D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6" y="-149474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99">
              <a:extLst>
                <a:ext uri="{FF2B5EF4-FFF2-40B4-BE49-F238E27FC236}">
                  <a16:creationId xmlns:a16="http://schemas.microsoft.com/office/drawing/2014/main" id="{5F13332C-5221-088B-8DE6-3D7DA047A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21" y="-1490661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 100">
              <a:extLst>
                <a:ext uri="{FF2B5EF4-FFF2-40B4-BE49-F238E27FC236}">
                  <a16:creationId xmlns:a16="http://schemas.microsoft.com/office/drawing/2014/main" id="{32E5EE80-E54B-C912-28DC-C6EDA32C1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6" y="-1483863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 101">
              <a:extLst>
                <a:ext uri="{FF2B5EF4-FFF2-40B4-BE49-F238E27FC236}">
                  <a16:creationId xmlns:a16="http://schemas.microsoft.com/office/drawing/2014/main" id="{6D2C1607-6214-E757-E0BE-1BB6D261A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23" y="-1607583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 102">
              <a:extLst>
                <a:ext uri="{FF2B5EF4-FFF2-40B4-BE49-F238E27FC236}">
                  <a16:creationId xmlns:a16="http://schemas.microsoft.com/office/drawing/2014/main" id="{F90FDA0D-D04E-CD0D-7036-96900B6E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21" y="-1596706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103">
              <a:extLst>
                <a:ext uri="{FF2B5EF4-FFF2-40B4-BE49-F238E27FC236}">
                  <a16:creationId xmlns:a16="http://schemas.microsoft.com/office/drawing/2014/main" id="{D5941C70-53DD-A1C4-560C-8C7ED67B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20" y="-1618459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104">
              <a:extLst>
                <a:ext uri="{FF2B5EF4-FFF2-40B4-BE49-F238E27FC236}">
                  <a16:creationId xmlns:a16="http://schemas.microsoft.com/office/drawing/2014/main" id="{47C854F2-FFED-7481-2352-A01C1A31D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42" y="-1595347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105">
              <a:extLst>
                <a:ext uri="{FF2B5EF4-FFF2-40B4-BE49-F238E27FC236}">
                  <a16:creationId xmlns:a16="http://schemas.microsoft.com/office/drawing/2014/main" id="{FC491316-A5AE-A8AF-D934-43137A127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13" y="-1579032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 106">
              <a:extLst>
                <a:ext uri="{FF2B5EF4-FFF2-40B4-BE49-F238E27FC236}">
                  <a16:creationId xmlns:a16="http://schemas.microsoft.com/office/drawing/2014/main" id="{6D0CDA21-5D64-83D3-C654-505AEBABE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73" y="-1545043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 107">
              <a:extLst>
                <a:ext uri="{FF2B5EF4-FFF2-40B4-BE49-F238E27FC236}">
                  <a16:creationId xmlns:a16="http://schemas.microsoft.com/office/drawing/2014/main" id="{6BA04C18-F5E9-700C-5F84-672A69E22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23" y="-1542324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 108">
              <a:extLst>
                <a:ext uri="{FF2B5EF4-FFF2-40B4-BE49-F238E27FC236}">
                  <a16:creationId xmlns:a16="http://schemas.microsoft.com/office/drawing/2014/main" id="{B0A879EA-1863-04B5-53EF-D648319BF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23" y="-1531447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Freeform 109">
              <a:extLst>
                <a:ext uri="{FF2B5EF4-FFF2-40B4-BE49-F238E27FC236}">
                  <a16:creationId xmlns:a16="http://schemas.microsoft.com/office/drawing/2014/main" id="{47619EAF-7913-6885-4806-3807DA607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22" y="-1519212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Freeform 110">
              <a:extLst>
                <a:ext uri="{FF2B5EF4-FFF2-40B4-BE49-F238E27FC236}">
                  <a16:creationId xmlns:a16="http://schemas.microsoft.com/office/drawing/2014/main" id="{D705B495-B14D-0059-E66B-BA80D7A65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92" y="-150969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97290F4-3902-E010-9683-14DCCF4A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61" y="-1519212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12">
              <a:extLst>
                <a:ext uri="{FF2B5EF4-FFF2-40B4-BE49-F238E27FC236}">
                  <a16:creationId xmlns:a16="http://schemas.microsoft.com/office/drawing/2014/main" id="{1B3891DA-0922-FE82-2905-8E53876B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60" y="-1513774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13">
              <a:extLst>
                <a:ext uri="{FF2B5EF4-FFF2-40B4-BE49-F238E27FC236}">
                  <a16:creationId xmlns:a16="http://schemas.microsoft.com/office/drawing/2014/main" id="{5E05B301-153B-0501-F2A0-F970A41FE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32" y="-1502897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 114">
              <a:extLst>
                <a:ext uri="{FF2B5EF4-FFF2-40B4-BE49-F238E27FC236}">
                  <a16:creationId xmlns:a16="http://schemas.microsoft.com/office/drawing/2014/main" id="{E9D200B0-32AA-2DC2-AE84-3EB80AC09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5" y="-1472987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 115">
              <a:extLst>
                <a:ext uri="{FF2B5EF4-FFF2-40B4-BE49-F238E27FC236}">
                  <a16:creationId xmlns:a16="http://schemas.microsoft.com/office/drawing/2014/main" id="{58E79D3B-0102-17A8-BA47-EDDB7A5F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9" y="-1505616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16">
              <a:extLst>
                <a:ext uri="{FF2B5EF4-FFF2-40B4-BE49-F238E27FC236}">
                  <a16:creationId xmlns:a16="http://schemas.microsoft.com/office/drawing/2014/main" id="{20E07D7E-C274-8358-2DB8-CFFA28C0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32" y="-150289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17">
              <a:extLst>
                <a:ext uri="{FF2B5EF4-FFF2-40B4-BE49-F238E27FC236}">
                  <a16:creationId xmlns:a16="http://schemas.microsoft.com/office/drawing/2014/main" id="{5DEC1BFE-892D-1CB8-5FD7-CABA6518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6" y="-1505616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 118">
              <a:extLst>
                <a:ext uri="{FF2B5EF4-FFF2-40B4-BE49-F238E27FC236}">
                  <a16:creationId xmlns:a16="http://schemas.microsoft.com/office/drawing/2014/main" id="{32A4C798-2F91-2067-3733-335BC364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21" y="-1508335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Freeform 119">
              <a:extLst>
                <a:ext uri="{FF2B5EF4-FFF2-40B4-BE49-F238E27FC236}">
                  <a16:creationId xmlns:a16="http://schemas.microsoft.com/office/drawing/2014/main" id="{5E0241FB-0D76-74DB-354A-165323E0E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4" y="-1490661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20">
              <a:extLst>
                <a:ext uri="{FF2B5EF4-FFF2-40B4-BE49-F238E27FC236}">
                  <a16:creationId xmlns:a16="http://schemas.microsoft.com/office/drawing/2014/main" id="{FEB597F8-02B8-87C2-9518-9C52D53E3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43" y="-1505616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21">
              <a:extLst>
                <a:ext uri="{FF2B5EF4-FFF2-40B4-BE49-F238E27FC236}">
                  <a16:creationId xmlns:a16="http://schemas.microsoft.com/office/drawing/2014/main" id="{2B38F793-3CCA-6B92-EF3A-B9EA7A5EC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8" y="-1502897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22">
              <a:extLst>
                <a:ext uri="{FF2B5EF4-FFF2-40B4-BE49-F238E27FC236}">
                  <a16:creationId xmlns:a16="http://schemas.microsoft.com/office/drawing/2014/main" id="{43E615A4-8A2D-545B-4CF7-1985D96A1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9" y="-1505616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23">
              <a:extLst>
                <a:ext uri="{FF2B5EF4-FFF2-40B4-BE49-F238E27FC236}">
                  <a16:creationId xmlns:a16="http://schemas.microsoft.com/office/drawing/2014/main" id="{73A0F8C0-AAE8-2853-7437-25919F2D6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4" y="-1523290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24">
              <a:extLst>
                <a:ext uri="{FF2B5EF4-FFF2-40B4-BE49-F238E27FC236}">
                  <a16:creationId xmlns:a16="http://schemas.microsoft.com/office/drawing/2014/main" id="{01B28874-483B-C32D-5596-D44BC93C2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5" y="-1524650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25">
              <a:extLst>
                <a:ext uri="{FF2B5EF4-FFF2-40B4-BE49-F238E27FC236}">
                  <a16:creationId xmlns:a16="http://schemas.microsoft.com/office/drawing/2014/main" id="{001E3E14-6CE8-66EC-7CE3-30FECB51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6" y="-1642931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26">
              <a:extLst>
                <a:ext uri="{FF2B5EF4-FFF2-40B4-BE49-F238E27FC236}">
                  <a16:creationId xmlns:a16="http://schemas.microsoft.com/office/drawing/2014/main" id="{270AA5C2-7959-18E9-5247-A7458DBD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53" y="-154640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27">
              <a:extLst>
                <a:ext uri="{FF2B5EF4-FFF2-40B4-BE49-F238E27FC236}">
                  <a16:creationId xmlns:a16="http://schemas.microsoft.com/office/drawing/2014/main" id="{C47AD6FB-4499-4ADD-31AE-5BB8EAA5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9" y="-1553200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28">
              <a:extLst>
                <a:ext uri="{FF2B5EF4-FFF2-40B4-BE49-F238E27FC236}">
                  <a16:creationId xmlns:a16="http://schemas.microsoft.com/office/drawing/2014/main" id="{716C80D6-9AB6-F61E-3519-600106ACC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4" y="-1557279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29">
              <a:extLst>
                <a:ext uri="{FF2B5EF4-FFF2-40B4-BE49-F238E27FC236}">
                  <a16:creationId xmlns:a16="http://schemas.microsoft.com/office/drawing/2014/main" id="{79534328-3857-F61C-F2C1-24A509ECD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4" y="-1562718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30">
              <a:extLst>
                <a:ext uri="{FF2B5EF4-FFF2-40B4-BE49-F238E27FC236}">
                  <a16:creationId xmlns:a16="http://schemas.microsoft.com/office/drawing/2014/main" id="{A8E62E81-71D4-08E4-6D42-51339EC64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72" y="-1600785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31">
              <a:extLst>
                <a:ext uri="{FF2B5EF4-FFF2-40B4-BE49-F238E27FC236}">
                  <a16:creationId xmlns:a16="http://schemas.microsoft.com/office/drawing/2014/main" id="{E4872E85-14BD-D5A1-32F7-54FB0EFC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9" y="-1600785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32">
              <a:extLst>
                <a:ext uri="{FF2B5EF4-FFF2-40B4-BE49-F238E27FC236}">
                  <a16:creationId xmlns:a16="http://schemas.microsoft.com/office/drawing/2014/main" id="{4C6C488F-BBF1-DCF7-15AB-C75211255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20" y="-1595347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33">
              <a:extLst>
                <a:ext uri="{FF2B5EF4-FFF2-40B4-BE49-F238E27FC236}">
                  <a16:creationId xmlns:a16="http://schemas.microsoft.com/office/drawing/2014/main" id="{6F52CAA9-63DA-20C5-5E4B-47C110239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32" y="-1592628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34">
              <a:extLst>
                <a:ext uri="{FF2B5EF4-FFF2-40B4-BE49-F238E27FC236}">
                  <a16:creationId xmlns:a16="http://schemas.microsoft.com/office/drawing/2014/main" id="{58F3A132-30DF-8903-A68F-4DDC93324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9" y="-1589909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35">
              <a:extLst>
                <a:ext uri="{FF2B5EF4-FFF2-40B4-BE49-F238E27FC236}">
                  <a16:creationId xmlns:a16="http://schemas.microsoft.com/office/drawing/2014/main" id="{51A88AA0-930E-23A7-64CD-CD9A2092B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5" y="-1577672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36">
              <a:extLst>
                <a:ext uri="{FF2B5EF4-FFF2-40B4-BE49-F238E27FC236}">
                  <a16:creationId xmlns:a16="http://schemas.microsoft.com/office/drawing/2014/main" id="{BF638B06-4B35-D245-2282-423508DC4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4" y="-1682359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37">
              <a:extLst>
                <a:ext uri="{FF2B5EF4-FFF2-40B4-BE49-F238E27FC236}">
                  <a16:creationId xmlns:a16="http://schemas.microsoft.com/office/drawing/2014/main" id="{51978675-EC6B-948A-B95E-4DE5032F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60" y="-1656527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38">
              <a:extLst>
                <a:ext uri="{FF2B5EF4-FFF2-40B4-BE49-F238E27FC236}">
                  <a16:creationId xmlns:a16="http://schemas.microsoft.com/office/drawing/2014/main" id="{636BC543-6BE1-6FC5-FE3E-C5F055AB0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4" y="-1649729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39">
              <a:extLst>
                <a:ext uri="{FF2B5EF4-FFF2-40B4-BE49-F238E27FC236}">
                  <a16:creationId xmlns:a16="http://schemas.microsoft.com/office/drawing/2014/main" id="{E1403915-D287-0B08-F7BA-794A1838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62" y="-1614381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40">
              <a:extLst>
                <a:ext uri="{FF2B5EF4-FFF2-40B4-BE49-F238E27FC236}">
                  <a16:creationId xmlns:a16="http://schemas.microsoft.com/office/drawing/2014/main" id="{8C407AB8-7197-F769-7AB5-7DECF382B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9" y="-159942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41">
              <a:extLst>
                <a:ext uri="{FF2B5EF4-FFF2-40B4-BE49-F238E27FC236}">
                  <a16:creationId xmlns:a16="http://schemas.microsoft.com/office/drawing/2014/main" id="{534C2851-FDB7-5D24-72E5-40AF0CCA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91" y="-1568156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42">
              <a:extLst>
                <a:ext uri="{FF2B5EF4-FFF2-40B4-BE49-F238E27FC236}">
                  <a16:creationId xmlns:a16="http://schemas.microsoft.com/office/drawing/2014/main" id="{252DDCDB-D5B4-97EE-7881-814C2F72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5" y="-1750337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43">
              <a:extLst>
                <a:ext uri="{FF2B5EF4-FFF2-40B4-BE49-F238E27FC236}">
                  <a16:creationId xmlns:a16="http://schemas.microsoft.com/office/drawing/2014/main" id="{3C3D8A4A-5F9F-BD4F-A567-31836D3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90" y="-177752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8" name="Freeform 144">
              <a:extLst>
                <a:ext uri="{FF2B5EF4-FFF2-40B4-BE49-F238E27FC236}">
                  <a16:creationId xmlns:a16="http://schemas.microsoft.com/office/drawing/2014/main" id="{F51AEEA3-9D7B-9143-6FBD-D9FC4D26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5" y="-174353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9" name="Freeform 145">
              <a:extLst>
                <a:ext uri="{FF2B5EF4-FFF2-40B4-BE49-F238E27FC236}">
                  <a16:creationId xmlns:a16="http://schemas.microsoft.com/office/drawing/2014/main" id="{6DE6B6BD-2D90-4327-9EAC-61E989EAF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4" y="-1607583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0" name="Freeform 146">
              <a:extLst>
                <a:ext uri="{FF2B5EF4-FFF2-40B4-BE49-F238E27FC236}">
                  <a16:creationId xmlns:a16="http://schemas.microsoft.com/office/drawing/2014/main" id="{EB729C03-83FD-5250-09D7-97281369E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6" y="-1647010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1" name="Freeform 147">
              <a:extLst>
                <a:ext uri="{FF2B5EF4-FFF2-40B4-BE49-F238E27FC236}">
                  <a16:creationId xmlns:a16="http://schemas.microsoft.com/office/drawing/2014/main" id="{EDA92550-B6C4-CD14-EA6E-2C9373C99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91" y="-1613021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2" name="Freeform 148">
              <a:extLst>
                <a:ext uri="{FF2B5EF4-FFF2-40B4-BE49-F238E27FC236}">
                  <a16:creationId xmlns:a16="http://schemas.microsoft.com/office/drawing/2014/main" id="{341850E3-7E9F-1E8C-07A9-4DCBF15D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9" y="-1502897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3" name="Freeform 149">
              <a:extLst>
                <a:ext uri="{FF2B5EF4-FFF2-40B4-BE49-F238E27FC236}">
                  <a16:creationId xmlns:a16="http://schemas.microsoft.com/office/drawing/2014/main" id="{E300202B-A043-A1AF-51CD-43CB906C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10" y="-1472987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4" name="Freeform 150">
              <a:extLst>
                <a:ext uri="{FF2B5EF4-FFF2-40B4-BE49-F238E27FC236}">
                  <a16:creationId xmlns:a16="http://schemas.microsoft.com/office/drawing/2014/main" id="{C52B5120-A950-8CB2-806D-D881653D4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5" y="-1573594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5" name="Freeform 151">
              <a:extLst>
                <a:ext uri="{FF2B5EF4-FFF2-40B4-BE49-F238E27FC236}">
                  <a16:creationId xmlns:a16="http://schemas.microsoft.com/office/drawing/2014/main" id="{4EBD5654-3A57-89A3-A34A-8B7162B76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9" y="-1638853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6" name="Freeform 152">
              <a:extLst>
                <a:ext uri="{FF2B5EF4-FFF2-40B4-BE49-F238E27FC236}">
                  <a16:creationId xmlns:a16="http://schemas.microsoft.com/office/drawing/2014/main" id="{E4C394A9-A2D0-0264-FFB2-32E59913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4" y="-1729943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7" name="Freeform 153">
              <a:extLst>
                <a:ext uri="{FF2B5EF4-FFF2-40B4-BE49-F238E27FC236}">
                  <a16:creationId xmlns:a16="http://schemas.microsoft.com/office/drawing/2014/main" id="{3803D83F-F885-E5F3-5F40-65E88198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40" y="-1780247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8" name="Freeform 154">
              <a:extLst>
                <a:ext uri="{FF2B5EF4-FFF2-40B4-BE49-F238E27FC236}">
                  <a16:creationId xmlns:a16="http://schemas.microsoft.com/office/drawing/2014/main" id="{BB29C7D2-74AE-99A1-6766-63C7DF2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40" y="-1780247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9" name="Freeform 155">
              <a:extLst>
                <a:ext uri="{FF2B5EF4-FFF2-40B4-BE49-F238E27FC236}">
                  <a16:creationId xmlns:a16="http://schemas.microsoft.com/office/drawing/2014/main" id="{042E8D9C-3F5E-4789-004F-CC955C07E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62" y="-17938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0" name="Freeform 156">
              <a:extLst>
                <a:ext uri="{FF2B5EF4-FFF2-40B4-BE49-F238E27FC236}">
                  <a16:creationId xmlns:a16="http://schemas.microsoft.com/office/drawing/2014/main" id="{CE45D3E6-07B2-83CA-3EAF-B11042D4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6" y="-1716347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57">
              <a:extLst>
                <a:ext uri="{FF2B5EF4-FFF2-40B4-BE49-F238E27FC236}">
                  <a16:creationId xmlns:a16="http://schemas.microsoft.com/office/drawing/2014/main" id="{AE0E6001-2F39-7642-0E3D-4CA51755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4" y="-1694594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Freeform 158">
              <a:extLst>
                <a:ext uri="{FF2B5EF4-FFF2-40B4-BE49-F238E27FC236}">
                  <a16:creationId xmlns:a16="http://schemas.microsoft.com/office/drawing/2014/main" id="{EBAA668E-9E12-E4C5-A8AB-37DCC50D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5" y="-1657887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3" name="Freeform 159">
              <a:extLst>
                <a:ext uri="{FF2B5EF4-FFF2-40B4-BE49-F238E27FC236}">
                  <a16:creationId xmlns:a16="http://schemas.microsoft.com/office/drawing/2014/main" id="{1C015DC3-CFBF-7AE5-F8D3-F8943B141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4" y="-1638853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4" name="Freeform 160">
              <a:extLst>
                <a:ext uri="{FF2B5EF4-FFF2-40B4-BE49-F238E27FC236}">
                  <a16:creationId xmlns:a16="http://schemas.microsoft.com/office/drawing/2014/main" id="{A0980C35-465C-E1AD-3565-6E6A9EAFF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5" y="-1647010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5" name="Freeform 161">
              <a:extLst>
                <a:ext uri="{FF2B5EF4-FFF2-40B4-BE49-F238E27FC236}">
                  <a16:creationId xmlns:a16="http://schemas.microsoft.com/office/drawing/2014/main" id="{44B62F76-5707-A659-24BA-FBB634F3D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101" y="-164021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6" name="Freeform 162">
              <a:extLst>
                <a:ext uri="{FF2B5EF4-FFF2-40B4-BE49-F238E27FC236}">
                  <a16:creationId xmlns:a16="http://schemas.microsoft.com/office/drawing/2014/main" id="{5D5F53B5-E25C-5310-BDC0-A93B7450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21" y="-1603504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7" name="Freeform 163">
              <a:extLst>
                <a:ext uri="{FF2B5EF4-FFF2-40B4-BE49-F238E27FC236}">
                  <a16:creationId xmlns:a16="http://schemas.microsoft.com/office/drawing/2014/main" id="{351F2248-EA2F-6A9D-1204-64AD47070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4" y="-1634774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8" name="Freeform 164">
              <a:extLst>
                <a:ext uri="{FF2B5EF4-FFF2-40B4-BE49-F238E27FC236}">
                  <a16:creationId xmlns:a16="http://schemas.microsoft.com/office/drawing/2014/main" id="{A5D322A8-D293-975E-B461-61901B6E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202" y="-1613021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9" name="Freeform 165">
              <a:extLst>
                <a:ext uri="{FF2B5EF4-FFF2-40B4-BE49-F238E27FC236}">
                  <a16:creationId xmlns:a16="http://schemas.microsoft.com/office/drawing/2014/main" id="{7982CD72-0526-D1B3-3F0E-71E93463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4" y="-1596706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0" name="Freeform 166">
              <a:extLst>
                <a:ext uri="{FF2B5EF4-FFF2-40B4-BE49-F238E27FC236}">
                  <a16:creationId xmlns:a16="http://schemas.microsoft.com/office/drawing/2014/main" id="{246668D3-FDE6-BF55-4019-71949A6C4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5" y="-1581751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1" name="Freeform 167">
              <a:extLst>
                <a:ext uri="{FF2B5EF4-FFF2-40B4-BE49-F238E27FC236}">
                  <a16:creationId xmlns:a16="http://schemas.microsoft.com/office/drawing/2014/main" id="{9B344756-1616-9734-185B-BF64FB2A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81" y="-1902607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2" name="Freeform 168">
              <a:extLst>
                <a:ext uri="{FF2B5EF4-FFF2-40B4-BE49-F238E27FC236}">
                  <a16:creationId xmlns:a16="http://schemas.microsoft.com/office/drawing/2014/main" id="{ACAE3702-84AE-EF5D-8F8D-4F11BAC6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6" y="-1939315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169">
              <a:extLst>
                <a:ext uri="{FF2B5EF4-FFF2-40B4-BE49-F238E27FC236}">
                  <a16:creationId xmlns:a16="http://schemas.microsoft.com/office/drawing/2014/main" id="{82D4F2CA-894D-1C7C-F3F0-E31951F72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21" y="-1804719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Freeform 170">
              <a:extLst>
                <a:ext uri="{FF2B5EF4-FFF2-40B4-BE49-F238E27FC236}">
                  <a16:creationId xmlns:a16="http://schemas.microsoft.com/office/drawing/2014/main" id="{67E35B4A-D18F-0A06-19E0-A6ECE06C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5" y="-2519846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5" name="Freeform 171">
              <a:extLst>
                <a:ext uri="{FF2B5EF4-FFF2-40B4-BE49-F238E27FC236}">
                  <a16:creationId xmlns:a16="http://schemas.microsoft.com/office/drawing/2014/main" id="{E782E938-08CD-B71E-CC37-7F3B9F03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6" y="-2438272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6" name="Freeform 172">
              <a:extLst>
                <a:ext uri="{FF2B5EF4-FFF2-40B4-BE49-F238E27FC236}">
                  <a16:creationId xmlns:a16="http://schemas.microsoft.com/office/drawing/2014/main" id="{E56E67F5-EEF6-6CE0-2DBD-B3467EA3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42" y="-2436912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7" name="Freeform 173">
              <a:extLst>
                <a:ext uri="{FF2B5EF4-FFF2-40B4-BE49-F238E27FC236}">
                  <a16:creationId xmlns:a16="http://schemas.microsoft.com/office/drawing/2014/main" id="{F98DC54E-B48A-6A85-C537-95997C2F1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4" y="-2415159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8" name="Freeform 174">
              <a:extLst>
                <a:ext uri="{FF2B5EF4-FFF2-40B4-BE49-F238E27FC236}">
                  <a16:creationId xmlns:a16="http://schemas.microsoft.com/office/drawing/2014/main" id="{FE0A697A-A0A0-31E4-593D-AD7CB068A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5" y="-2397486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9" name="Freeform 175">
              <a:extLst>
                <a:ext uri="{FF2B5EF4-FFF2-40B4-BE49-F238E27FC236}">
                  <a16:creationId xmlns:a16="http://schemas.microsoft.com/office/drawing/2014/main" id="{4EEBF938-8ADB-3F29-56C3-31FDD331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33" y="-2360777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0" name="Freeform 176">
              <a:extLst>
                <a:ext uri="{FF2B5EF4-FFF2-40B4-BE49-F238E27FC236}">
                  <a16:creationId xmlns:a16="http://schemas.microsoft.com/office/drawing/2014/main" id="{2A4C4495-EA6E-32B3-6C4F-655A705E1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4" y="-2343103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1" name="Freeform 177">
              <a:extLst>
                <a:ext uri="{FF2B5EF4-FFF2-40B4-BE49-F238E27FC236}">
                  <a16:creationId xmlns:a16="http://schemas.microsoft.com/office/drawing/2014/main" id="{B6AC2479-F714-9064-BAD0-EF4B362B1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6" y="-2326789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2" name="Freeform 178">
              <a:extLst>
                <a:ext uri="{FF2B5EF4-FFF2-40B4-BE49-F238E27FC236}">
                  <a16:creationId xmlns:a16="http://schemas.microsoft.com/office/drawing/2014/main" id="{F20C5F85-19BA-EC87-92E0-E33D4EE91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8" y="-2294159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3" name="Freeform 179">
              <a:extLst>
                <a:ext uri="{FF2B5EF4-FFF2-40B4-BE49-F238E27FC236}">
                  <a16:creationId xmlns:a16="http://schemas.microsoft.com/office/drawing/2014/main" id="{0B053A1D-B477-E2B0-2010-59D7083F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5" y="-2307755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4" name="Freeform 180">
              <a:extLst>
                <a:ext uri="{FF2B5EF4-FFF2-40B4-BE49-F238E27FC236}">
                  <a16:creationId xmlns:a16="http://schemas.microsoft.com/office/drawing/2014/main" id="{97BF72F9-13FA-D7A3-FDCB-978EE1641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9" y="-2325429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181">
              <a:extLst>
                <a:ext uri="{FF2B5EF4-FFF2-40B4-BE49-F238E27FC236}">
                  <a16:creationId xmlns:a16="http://schemas.microsoft.com/office/drawing/2014/main" id="{A3BA1C68-9C6D-DCCF-1FDD-6182BAEA4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6" y="-2321350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Freeform 182">
              <a:extLst>
                <a:ext uri="{FF2B5EF4-FFF2-40B4-BE49-F238E27FC236}">
                  <a16:creationId xmlns:a16="http://schemas.microsoft.com/office/drawing/2014/main" id="{E633C018-DBB1-A618-B08E-37553C01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8" y="-2249294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7" name="Freeform 183">
              <a:extLst>
                <a:ext uri="{FF2B5EF4-FFF2-40B4-BE49-F238E27FC236}">
                  <a16:creationId xmlns:a16="http://schemas.microsoft.com/office/drawing/2014/main" id="{39184E0D-0B08-36F7-CFCF-27C0B287E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8" y="-2124214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8" name="Freeform 184">
              <a:extLst>
                <a:ext uri="{FF2B5EF4-FFF2-40B4-BE49-F238E27FC236}">
                  <a16:creationId xmlns:a16="http://schemas.microsoft.com/office/drawing/2014/main" id="{1FA510D1-DC2B-F5A0-6B16-35F6CF208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4" y="-2116057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9" name="Freeform 185">
              <a:extLst>
                <a:ext uri="{FF2B5EF4-FFF2-40B4-BE49-F238E27FC236}">
                  <a16:creationId xmlns:a16="http://schemas.microsoft.com/office/drawing/2014/main" id="{F48AF673-3F0E-610E-1625-E618350B8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40" y="-2094304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0" name="Freeform 186">
              <a:extLst>
                <a:ext uri="{FF2B5EF4-FFF2-40B4-BE49-F238E27FC236}">
                  <a16:creationId xmlns:a16="http://schemas.microsoft.com/office/drawing/2014/main" id="{F116D002-73E9-E9ED-0D73-F54BCE505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31" y="-2065754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1" name="Freeform 187">
              <a:extLst>
                <a:ext uri="{FF2B5EF4-FFF2-40B4-BE49-F238E27FC236}">
                  <a16:creationId xmlns:a16="http://schemas.microsoft.com/office/drawing/2014/main" id="{DA8E68BC-9F7F-7A32-F6EA-93849CB63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73" y="-2058956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2" name="Freeform 188">
              <a:extLst>
                <a:ext uri="{FF2B5EF4-FFF2-40B4-BE49-F238E27FC236}">
                  <a16:creationId xmlns:a16="http://schemas.microsoft.com/office/drawing/2014/main" id="{CB71FA8B-C0E9-8E9C-6D8F-E4124A384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70" y="-2095664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3" name="Freeform 189">
              <a:extLst>
                <a:ext uri="{FF2B5EF4-FFF2-40B4-BE49-F238E27FC236}">
                  <a16:creationId xmlns:a16="http://schemas.microsoft.com/office/drawing/2014/main" id="{3843D6B2-20FA-DDB7-35F3-A69129E97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8" y="-2102461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4" name="Freeform 190">
              <a:extLst>
                <a:ext uri="{FF2B5EF4-FFF2-40B4-BE49-F238E27FC236}">
                  <a16:creationId xmlns:a16="http://schemas.microsoft.com/office/drawing/2014/main" id="{2C79B73C-3E4F-8B7D-8AF3-41C11C3A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5" y="-2116057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5" name="Freeform 191">
              <a:extLst>
                <a:ext uri="{FF2B5EF4-FFF2-40B4-BE49-F238E27FC236}">
                  <a16:creationId xmlns:a16="http://schemas.microsoft.com/office/drawing/2014/main" id="{AA44836A-2C0C-7BA1-89FB-89691339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9" y="-2122855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6" name="Freeform 192">
              <a:extLst>
                <a:ext uri="{FF2B5EF4-FFF2-40B4-BE49-F238E27FC236}">
                  <a16:creationId xmlns:a16="http://schemas.microsoft.com/office/drawing/2014/main" id="{8BCE7F43-F561-5585-32BC-2D7B06828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9" y="-212965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193">
              <a:extLst>
                <a:ext uri="{FF2B5EF4-FFF2-40B4-BE49-F238E27FC236}">
                  <a16:creationId xmlns:a16="http://schemas.microsoft.com/office/drawing/2014/main" id="{75CC5ACF-0140-B67B-FD0A-D66E173E8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5" y="-2178597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Freeform 194">
              <a:extLst>
                <a:ext uri="{FF2B5EF4-FFF2-40B4-BE49-F238E27FC236}">
                  <a16:creationId xmlns:a16="http://schemas.microsoft.com/office/drawing/2014/main" id="{975C740A-2CAC-40CD-06AC-30A12E971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6" y="-2109260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9" name="Freeform 195">
              <a:extLst>
                <a:ext uri="{FF2B5EF4-FFF2-40B4-BE49-F238E27FC236}">
                  <a16:creationId xmlns:a16="http://schemas.microsoft.com/office/drawing/2014/main" id="{73E9B9E7-2CA5-73A9-4CDF-4FD23E169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50" y="-1978742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0" name="Freeform 196">
              <a:extLst>
                <a:ext uri="{FF2B5EF4-FFF2-40B4-BE49-F238E27FC236}">
                  <a16:creationId xmlns:a16="http://schemas.microsoft.com/office/drawing/2014/main" id="{6A7C0CC0-A6EC-958C-5883-29B7693AA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8" y="-1965147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1" name="Freeform 197">
              <a:extLst>
                <a:ext uri="{FF2B5EF4-FFF2-40B4-BE49-F238E27FC236}">
                  <a16:creationId xmlns:a16="http://schemas.microsoft.com/office/drawing/2014/main" id="{4C7833EF-8E77-58F1-4B96-F926A4EEE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4" y="-1967866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2" name="Freeform 198">
              <a:extLst>
                <a:ext uri="{FF2B5EF4-FFF2-40B4-BE49-F238E27FC236}">
                  <a16:creationId xmlns:a16="http://schemas.microsoft.com/office/drawing/2014/main" id="{83276C7D-8B1C-ED5D-D505-0C4ACFEF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4" y="-2004573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3" name="Freeform 199">
              <a:extLst>
                <a:ext uri="{FF2B5EF4-FFF2-40B4-BE49-F238E27FC236}">
                  <a16:creationId xmlns:a16="http://schemas.microsoft.com/office/drawing/2014/main" id="{EEEDD3EF-54F2-44C3-2187-2EAA4712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800" y="-2019529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4" name="Freeform 200">
              <a:extLst>
                <a:ext uri="{FF2B5EF4-FFF2-40B4-BE49-F238E27FC236}">
                  <a16:creationId xmlns:a16="http://schemas.microsoft.com/office/drawing/2014/main" id="{4DF25BEE-642A-5DA0-4C38-90D44CAD4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8" y="-202904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5" name="Freeform 201">
              <a:extLst>
                <a:ext uri="{FF2B5EF4-FFF2-40B4-BE49-F238E27FC236}">
                  <a16:creationId xmlns:a16="http://schemas.microsoft.com/office/drawing/2014/main" id="{5DC68289-6D1B-9B8C-2ABD-B409A1D07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6" y="-197194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6" name="Freeform 202">
              <a:extLst>
                <a:ext uri="{FF2B5EF4-FFF2-40B4-BE49-F238E27FC236}">
                  <a16:creationId xmlns:a16="http://schemas.microsoft.com/office/drawing/2014/main" id="{59C27FEE-E8D7-30D3-83A9-C2831C734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4" y="-2488576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7" name="Freeform 203">
              <a:extLst>
                <a:ext uri="{FF2B5EF4-FFF2-40B4-BE49-F238E27FC236}">
                  <a16:creationId xmlns:a16="http://schemas.microsoft.com/office/drawing/2014/main" id="{41472711-8B06-3901-C9C1-0BC7A2C0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71" y="-2470902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8" name="Freeform 204">
              <a:extLst>
                <a:ext uri="{FF2B5EF4-FFF2-40B4-BE49-F238E27FC236}">
                  <a16:creationId xmlns:a16="http://schemas.microsoft.com/office/drawing/2014/main" id="{B86A59ED-A655-F2FF-994F-0CB91BC3E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81" y="-2460025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06">
              <a:extLst>
                <a:ext uri="{FF2B5EF4-FFF2-40B4-BE49-F238E27FC236}">
                  <a16:creationId xmlns:a16="http://schemas.microsoft.com/office/drawing/2014/main" id="{0A96AF7C-B59E-9814-C41E-40ED0933F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5" y="-2469543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Freeform 207">
              <a:extLst>
                <a:ext uri="{FF2B5EF4-FFF2-40B4-BE49-F238E27FC236}">
                  <a16:creationId xmlns:a16="http://schemas.microsoft.com/office/drawing/2014/main" id="{3D941A4A-D1DE-79D5-6B79-ADCF08867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5" y="-3554469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1" name="Freeform 208">
              <a:extLst>
                <a:ext uri="{FF2B5EF4-FFF2-40B4-BE49-F238E27FC236}">
                  <a16:creationId xmlns:a16="http://schemas.microsoft.com/office/drawing/2014/main" id="{6907F80D-6DB8-F7A1-827B-9A9810FF6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5" y="-3652357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2" name="Freeform 209">
              <a:extLst>
                <a:ext uri="{FF2B5EF4-FFF2-40B4-BE49-F238E27FC236}">
                  <a16:creationId xmlns:a16="http://schemas.microsoft.com/office/drawing/2014/main" id="{FAEDAF40-1EF2-5AA1-391B-C9FF5D57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4" y="-3655076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3" name="Freeform 210">
              <a:extLst>
                <a:ext uri="{FF2B5EF4-FFF2-40B4-BE49-F238E27FC236}">
                  <a16:creationId xmlns:a16="http://schemas.microsoft.com/office/drawing/2014/main" id="{195B5DA8-6DDA-B4F6-10F7-9AD3E45C1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53" y="-3561266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4" name="Freeform 211">
              <a:extLst>
                <a:ext uri="{FF2B5EF4-FFF2-40B4-BE49-F238E27FC236}">
                  <a16:creationId xmlns:a16="http://schemas.microsoft.com/office/drawing/2014/main" id="{EBB09431-4889-0316-597B-95D339D6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6" y="-3504165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5" name="Freeform 212">
              <a:extLst>
                <a:ext uri="{FF2B5EF4-FFF2-40B4-BE49-F238E27FC236}">
                  <a16:creationId xmlns:a16="http://schemas.microsoft.com/office/drawing/2014/main" id="{33391744-D42C-51C6-A871-14B0F959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9" y="-3415794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6" name="Freeform 213">
              <a:extLst>
                <a:ext uri="{FF2B5EF4-FFF2-40B4-BE49-F238E27FC236}">
                  <a16:creationId xmlns:a16="http://schemas.microsoft.com/office/drawing/2014/main" id="{C2F3031F-656C-27DD-A5B0-CBFD517C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60" y="-3294793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7" name="Freeform 214">
              <a:extLst>
                <a:ext uri="{FF2B5EF4-FFF2-40B4-BE49-F238E27FC236}">
                  <a16:creationId xmlns:a16="http://schemas.microsoft.com/office/drawing/2014/main" id="{5619F009-65BD-4923-D12A-00542A926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23" y="-3347816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8" name="Freeform 215">
              <a:extLst>
                <a:ext uri="{FF2B5EF4-FFF2-40B4-BE49-F238E27FC236}">
                  <a16:creationId xmlns:a16="http://schemas.microsoft.com/office/drawing/2014/main" id="{82840151-6D0F-0229-ACA2-A01DF621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9" y="-3200984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9" name="Freeform 216">
              <a:extLst>
                <a:ext uri="{FF2B5EF4-FFF2-40B4-BE49-F238E27FC236}">
                  <a16:creationId xmlns:a16="http://schemas.microsoft.com/office/drawing/2014/main" id="{3609DF92-C564-C903-C881-8ED6F1157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303" y="-3188748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0" name="Freeform 217">
              <a:extLst>
                <a:ext uri="{FF2B5EF4-FFF2-40B4-BE49-F238E27FC236}">
                  <a16:creationId xmlns:a16="http://schemas.microsoft.com/office/drawing/2014/main" id="{F82A1853-23BF-EF29-309B-B446F5FBD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4" y="-3275759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1" name="Freeform 218">
              <a:extLst>
                <a:ext uri="{FF2B5EF4-FFF2-40B4-BE49-F238E27FC236}">
                  <a16:creationId xmlns:a16="http://schemas.microsoft.com/office/drawing/2014/main" id="{F4080E9A-EFFF-6BEF-0B7B-4C93F8563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5" y="-3297512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2" name="Freeform 219">
              <a:extLst>
                <a:ext uri="{FF2B5EF4-FFF2-40B4-BE49-F238E27FC236}">
                  <a16:creationId xmlns:a16="http://schemas.microsoft.com/office/drawing/2014/main" id="{0340C2F3-FEBD-5379-5A28-FEEADFCF3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4" y="-3293434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3" name="Freeform 220">
              <a:extLst>
                <a:ext uri="{FF2B5EF4-FFF2-40B4-BE49-F238E27FC236}">
                  <a16:creationId xmlns:a16="http://schemas.microsoft.com/office/drawing/2014/main" id="{A14BDEE0-6020-D60A-07CB-07433C0B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72" y="-3260805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4" name="Freeform 221">
              <a:extLst>
                <a:ext uri="{FF2B5EF4-FFF2-40B4-BE49-F238E27FC236}">
                  <a16:creationId xmlns:a16="http://schemas.microsoft.com/office/drawing/2014/main" id="{7AF7FB1B-2C12-6476-9E3A-212D99D7D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6" y="-3192827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5" name="Freeform 222">
              <a:extLst>
                <a:ext uri="{FF2B5EF4-FFF2-40B4-BE49-F238E27FC236}">
                  <a16:creationId xmlns:a16="http://schemas.microsoft.com/office/drawing/2014/main" id="{630695BE-C4F8-ED3F-73AB-3C77C5756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4" y="-3171074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6" name="Freeform 223">
              <a:extLst>
                <a:ext uri="{FF2B5EF4-FFF2-40B4-BE49-F238E27FC236}">
                  <a16:creationId xmlns:a16="http://schemas.microsoft.com/office/drawing/2014/main" id="{E527D131-BEC2-221A-C85C-8D366C83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72" y="-3066388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7" name="Freeform 224">
              <a:extLst>
                <a:ext uri="{FF2B5EF4-FFF2-40B4-BE49-F238E27FC236}">
                  <a16:creationId xmlns:a16="http://schemas.microsoft.com/office/drawing/2014/main" id="{B50D5F95-503D-6CC6-E4C6-B07D85DE5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51" y="-3108534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8" name="Freeform 225">
              <a:extLst>
                <a:ext uri="{FF2B5EF4-FFF2-40B4-BE49-F238E27FC236}">
                  <a16:creationId xmlns:a16="http://schemas.microsoft.com/office/drawing/2014/main" id="{FA925F6B-61FE-F0A6-4F39-642BBE463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51" y="-3001129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9" name="Freeform 226">
              <a:extLst>
                <a:ext uri="{FF2B5EF4-FFF2-40B4-BE49-F238E27FC236}">
                  <a16:creationId xmlns:a16="http://schemas.microsoft.com/office/drawing/2014/main" id="{9DF809CA-14D8-522E-0F84-0C821E0CE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8" y="-2538880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0" name="Freeform 227">
              <a:extLst>
                <a:ext uri="{FF2B5EF4-FFF2-40B4-BE49-F238E27FC236}">
                  <a16:creationId xmlns:a16="http://schemas.microsoft.com/office/drawing/2014/main" id="{72914D8F-CAD7-8621-54E4-AA62B372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40" y="-2643566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1" name="Freeform 228">
              <a:extLst>
                <a:ext uri="{FF2B5EF4-FFF2-40B4-BE49-F238E27FC236}">
                  <a16:creationId xmlns:a16="http://schemas.microsoft.com/office/drawing/2014/main" id="{C193892A-5F2E-4C6D-E579-A4030EDDF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33" y="-2542959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2" name="Freeform 229">
              <a:extLst>
                <a:ext uri="{FF2B5EF4-FFF2-40B4-BE49-F238E27FC236}">
                  <a16:creationId xmlns:a16="http://schemas.microsoft.com/office/drawing/2014/main" id="{7BA880D3-FF7E-5721-4F8A-69C5BDD6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22" y="-2532082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3" name="Freeform 230">
              <a:extLst>
                <a:ext uri="{FF2B5EF4-FFF2-40B4-BE49-F238E27FC236}">
                  <a16:creationId xmlns:a16="http://schemas.microsoft.com/office/drawing/2014/main" id="{FAB43DCD-3DA4-F65A-30B7-2E72EB800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50" y="-1322077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4" name="Freeform 231">
              <a:extLst>
                <a:ext uri="{FF2B5EF4-FFF2-40B4-BE49-F238E27FC236}">
                  <a16:creationId xmlns:a16="http://schemas.microsoft.com/office/drawing/2014/main" id="{8157DFE0-D6B2-B8BD-06C2-C87F94FA9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12" y="-1433560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5" name="Freeform 232">
              <a:extLst>
                <a:ext uri="{FF2B5EF4-FFF2-40B4-BE49-F238E27FC236}">
                  <a16:creationId xmlns:a16="http://schemas.microsoft.com/office/drawing/2014/main" id="{C59B47C0-3BBF-460E-95E4-047E643DE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5" y="-1426762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6" name="Freeform 233">
              <a:extLst>
                <a:ext uri="{FF2B5EF4-FFF2-40B4-BE49-F238E27FC236}">
                  <a16:creationId xmlns:a16="http://schemas.microsoft.com/office/drawing/2014/main" id="{AE0E55D4-F08D-4335-DAEA-53B28A7F2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5" y="-945479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7" name="Freeform 234">
              <a:extLst>
                <a:ext uri="{FF2B5EF4-FFF2-40B4-BE49-F238E27FC236}">
                  <a16:creationId xmlns:a16="http://schemas.microsoft.com/office/drawing/2014/main" id="{392A2803-3594-6A83-BECE-AD2063AE4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82" y="-2466824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8" name="Freeform 235">
              <a:extLst>
                <a:ext uri="{FF2B5EF4-FFF2-40B4-BE49-F238E27FC236}">
                  <a16:creationId xmlns:a16="http://schemas.microsoft.com/office/drawing/2014/main" id="{121DD484-E698-121F-1594-4D46DB31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8" y="-2464104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9" name="Freeform 236">
              <a:extLst>
                <a:ext uri="{FF2B5EF4-FFF2-40B4-BE49-F238E27FC236}">
                  <a16:creationId xmlns:a16="http://schemas.microsoft.com/office/drawing/2014/main" id="{E9ED2690-A448-4BB7-522C-4F63FEB14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12" y="-2466824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0" name="Freeform 237">
              <a:extLst>
                <a:ext uri="{FF2B5EF4-FFF2-40B4-BE49-F238E27FC236}">
                  <a16:creationId xmlns:a16="http://schemas.microsoft.com/office/drawing/2014/main" id="{0DD45DD0-9062-D30B-A084-B067AE93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41" y="-2477700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1" name="Freeform 238">
              <a:extLst>
                <a:ext uri="{FF2B5EF4-FFF2-40B4-BE49-F238E27FC236}">
                  <a16:creationId xmlns:a16="http://schemas.microsoft.com/office/drawing/2014/main" id="{456C4DB0-F171-748C-B6B7-83CAF64B4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6" y="-2470902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2" name="Freeform 239">
              <a:extLst>
                <a:ext uri="{FF2B5EF4-FFF2-40B4-BE49-F238E27FC236}">
                  <a16:creationId xmlns:a16="http://schemas.microsoft.com/office/drawing/2014/main" id="{DF3766F5-EC42-FA6E-D149-5767878D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9" y="-2477700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3" name="Freeform 240">
              <a:extLst>
                <a:ext uri="{FF2B5EF4-FFF2-40B4-BE49-F238E27FC236}">
                  <a16:creationId xmlns:a16="http://schemas.microsoft.com/office/drawing/2014/main" id="{E8A9C87A-B861-385A-F82F-4E53878D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4" y="-268299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4" name="Freeform 241">
              <a:extLst>
                <a:ext uri="{FF2B5EF4-FFF2-40B4-BE49-F238E27FC236}">
                  <a16:creationId xmlns:a16="http://schemas.microsoft.com/office/drawing/2014/main" id="{A72B142C-CA8F-200C-4D3F-702383BB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101" y="-1762573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5" name="Freeform 242">
              <a:extLst>
                <a:ext uri="{FF2B5EF4-FFF2-40B4-BE49-F238E27FC236}">
                  <a16:creationId xmlns:a16="http://schemas.microsoft.com/office/drawing/2014/main" id="{2686DC3A-6034-D322-4C0C-68FAD9378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6" y="-3066388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6" name="Freeform 243">
              <a:extLst>
                <a:ext uri="{FF2B5EF4-FFF2-40B4-BE49-F238E27FC236}">
                  <a16:creationId xmlns:a16="http://schemas.microsoft.com/office/drawing/2014/main" id="{37B6F33C-083B-F676-ACB1-9997938FD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6" y="-2257452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7" name="Freeform 244">
              <a:extLst>
                <a:ext uri="{FF2B5EF4-FFF2-40B4-BE49-F238E27FC236}">
                  <a16:creationId xmlns:a16="http://schemas.microsoft.com/office/drawing/2014/main" id="{31132271-6EFA-50DA-C647-3AE463C3B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4" y="-2264249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8" name="Freeform 245">
              <a:extLst>
                <a:ext uri="{FF2B5EF4-FFF2-40B4-BE49-F238E27FC236}">
                  <a16:creationId xmlns:a16="http://schemas.microsoft.com/office/drawing/2014/main" id="{61C601C9-9647-7564-71D3-2779BEE3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900" y="-2333587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9" name="Freeform 246">
              <a:extLst>
                <a:ext uri="{FF2B5EF4-FFF2-40B4-BE49-F238E27FC236}">
                  <a16:creationId xmlns:a16="http://schemas.microsoft.com/office/drawing/2014/main" id="{F8746EDD-CE73-A2D8-D238-81E3CE4E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10" y="-2080709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0" name="Freeform 247">
              <a:extLst>
                <a:ext uri="{FF2B5EF4-FFF2-40B4-BE49-F238E27FC236}">
                  <a16:creationId xmlns:a16="http://schemas.microsoft.com/office/drawing/2014/main" id="{221B38C7-79B2-53C0-60D7-684627BFC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9" y="-2362137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1" name="Freeform 248">
              <a:extLst>
                <a:ext uri="{FF2B5EF4-FFF2-40B4-BE49-F238E27FC236}">
                  <a16:creationId xmlns:a16="http://schemas.microsoft.com/office/drawing/2014/main" id="{FFAA132B-2335-C470-8F71-CEC98286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3" y="-2322710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2" name="Freeform 249">
              <a:extLst>
                <a:ext uri="{FF2B5EF4-FFF2-40B4-BE49-F238E27FC236}">
                  <a16:creationId xmlns:a16="http://schemas.microsoft.com/office/drawing/2014/main" id="{A7CE6051-B3F2-9C1C-D914-D21C2FD38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40" y="-2189474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3" name="Freeform 250">
              <a:extLst>
                <a:ext uri="{FF2B5EF4-FFF2-40B4-BE49-F238E27FC236}">
                  <a16:creationId xmlns:a16="http://schemas.microsoft.com/office/drawing/2014/main" id="{F8727AEA-3A33-2690-7275-744B18334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3" y="-2173159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4" name="Freeform 251">
              <a:extLst>
                <a:ext uri="{FF2B5EF4-FFF2-40B4-BE49-F238E27FC236}">
                  <a16:creationId xmlns:a16="http://schemas.microsoft.com/office/drawing/2014/main" id="{B27103D3-9C7E-D493-1989-CE8D16DA9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5" y="-3020163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5" name="Freeform 252">
              <a:extLst>
                <a:ext uri="{FF2B5EF4-FFF2-40B4-BE49-F238E27FC236}">
                  <a16:creationId xmlns:a16="http://schemas.microsoft.com/office/drawing/2014/main" id="{3C6328CB-449B-B783-F682-D4BA67A43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6" y="-2632689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6" name="Freeform 253">
              <a:extLst>
                <a:ext uri="{FF2B5EF4-FFF2-40B4-BE49-F238E27FC236}">
                  <a16:creationId xmlns:a16="http://schemas.microsoft.com/office/drawing/2014/main" id="{346B1BC6-F826-07F5-5907-E3B5165F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32" y="-2072552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7" name="Freeform 254">
              <a:extLst>
                <a:ext uri="{FF2B5EF4-FFF2-40B4-BE49-F238E27FC236}">
                  <a16:creationId xmlns:a16="http://schemas.microsoft.com/office/drawing/2014/main" id="{7877BBD2-449C-1AEF-5CC2-72BF5C98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32" y="-2101102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8" name="Freeform 255">
              <a:extLst>
                <a:ext uri="{FF2B5EF4-FFF2-40B4-BE49-F238E27FC236}">
                  <a16:creationId xmlns:a16="http://schemas.microsoft.com/office/drawing/2014/main" id="{1C966415-691F-8EB5-517D-44C72AC2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5" y="-2553835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9" name="Freeform 256">
              <a:extLst>
                <a:ext uri="{FF2B5EF4-FFF2-40B4-BE49-F238E27FC236}">
                  <a16:creationId xmlns:a16="http://schemas.microsoft.com/office/drawing/2014/main" id="{40F16CAF-38BB-1C86-E89E-59E52EF6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4" y="-2072552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0" name="Freeform 257">
              <a:extLst>
                <a:ext uri="{FF2B5EF4-FFF2-40B4-BE49-F238E27FC236}">
                  <a16:creationId xmlns:a16="http://schemas.microsoft.com/office/drawing/2014/main" id="{18DDD38B-6446-28D7-D4D4-D8ED3A9F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5" y="-2538880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1" name="Freeform 258">
              <a:extLst>
                <a:ext uri="{FF2B5EF4-FFF2-40B4-BE49-F238E27FC236}">
                  <a16:creationId xmlns:a16="http://schemas.microsoft.com/office/drawing/2014/main" id="{E9E48F27-2956-C9D6-56D4-DF6CE0881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21" y="-2495374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2" name="Freeform 259">
              <a:extLst>
                <a:ext uri="{FF2B5EF4-FFF2-40B4-BE49-F238E27FC236}">
                  <a16:creationId xmlns:a16="http://schemas.microsoft.com/office/drawing/2014/main" id="{EBAC664A-9487-C494-7DD4-F7BABFD9B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800" y="-2464104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3" name="Freeform 260">
              <a:extLst>
                <a:ext uri="{FF2B5EF4-FFF2-40B4-BE49-F238E27FC236}">
                  <a16:creationId xmlns:a16="http://schemas.microsoft.com/office/drawing/2014/main" id="{EE2E2E51-30BD-A7FB-A129-E285EC1FB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00" y="-2315912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4" name="Freeform 261">
              <a:extLst>
                <a:ext uri="{FF2B5EF4-FFF2-40B4-BE49-F238E27FC236}">
                  <a16:creationId xmlns:a16="http://schemas.microsoft.com/office/drawing/2014/main" id="{B99BE3D6-4054-C561-0F75-7155E9E62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7" y="-1686438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5" name="Freeform 262">
              <a:extLst>
                <a:ext uri="{FF2B5EF4-FFF2-40B4-BE49-F238E27FC236}">
                  <a16:creationId xmlns:a16="http://schemas.microsoft.com/office/drawing/2014/main" id="{601A8877-244E-8027-C4FE-406C1ACD6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51" y="-1303043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6" name="Freeform 263">
              <a:extLst>
                <a:ext uri="{FF2B5EF4-FFF2-40B4-BE49-F238E27FC236}">
                  <a16:creationId xmlns:a16="http://schemas.microsoft.com/office/drawing/2014/main" id="{E669E4B7-EC45-DF9F-A0F8-26878C71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6" y="-1304402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7" name="Freeform 264">
              <a:extLst>
                <a:ext uri="{FF2B5EF4-FFF2-40B4-BE49-F238E27FC236}">
                  <a16:creationId xmlns:a16="http://schemas.microsoft.com/office/drawing/2014/main" id="{535ACE7A-2986-CE32-26BA-D54F17460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6" y="-1859101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8" name="Freeform 265">
              <a:extLst>
                <a:ext uri="{FF2B5EF4-FFF2-40B4-BE49-F238E27FC236}">
                  <a16:creationId xmlns:a16="http://schemas.microsoft.com/office/drawing/2014/main" id="{D879DAD2-5391-6E79-3637-28A20219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5" y="-1501538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9" name="Freeform 266">
              <a:extLst>
                <a:ext uri="{FF2B5EF4-FFF2-40B4-BE49-F238E27FC236}">
                  <a16:creationId xmlns:a16="http://schemas.microsoft.com/office/drawing/2014/main" id="{8C3D1706-DA23-C06F-9A48-C65CE6047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9" y="-2253373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0" name="Freeform 267">
              <a:extLst>
                <a:ext uri="{FF2B5EF4-FFF2-40B4-BE49-F238E27FC236}">
                  <a16:creationId xmlns:a16="http://schemas.microsoft.com/office/drawing/2014/main" id="{641DA221-B085-5BF4-4FAB-11A32648A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3" y="-1627976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1" name="Freeform 268">
              <a:extLst>
                <a:ext uri="{FF2B5EF4-FFF2-40B4-BE49-F238E27FC236}">
                  <a16:creationId xmlns:a16="http://schemas.microsoft.com/office/drawing/2014/main" id="{87C0DE7D-B111-19F0-D628-D0A0CBB9C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9" y="-1780247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2" name="Freeform 269">
              <a:extLst>
                <a:ext uri="{FF2B5EF4-FFF2-40B4-BE49-F238E27FC236}">
                  <a16:creationId xmlns:a16="http://schemas.microsoft.com/office/drawing/2014/main" id="{D6426E7D-4EC4-80C8-E015-D0FD4BADC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9" y="-1682359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3" name="Freeform 270">
              <a:extLst>
                <a:ext uri="{FF2B5EF4-FFF2-40B4-BE49-F238E27FC236}">
                  <a16:creationId xmlns:a16="http://schemas.microsoft.com/office/drawing/2014/main" id="{7363B786-18DB-38F0-D48D-A2032EA0D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91" y="-3029680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4" name="Freeform 271">
              <a:extLst>
                <a:ext uri="{FF2B5EF4-FFF2-40B4-BE49-F238E27FC236}">
                  <a16:creationId xmlns:a16="http://schemas.microsoft.com/office/drawing/2014/main" id="{F66BB3A4-66FE-B30A-F4FD-C0023B3A9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5" y="-1986899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5" name="Freeform 272">
              <a:extLst>
                <a:ext uri="{FF2B5EF4-FFF2-40B4-BE49-F238E27FC236}">
                  <a16:creationId xmlns:a16="http://schemas.microsoft.com/office/drawing/2014/main" id="{3779C18E-2EBA-A65F-3039-027B9535C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4" y="-1969226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6" name="Freeform 273">
              <a:extLst>
                <a:ext uri="{FF2B5EF4-FFF2-40B4-BE49-F238E27FC236}">
                  <a16:creationId xmlns:a16="http://schemas.microsoft.com/office/drawing/2014/main" id="{B4615EB8-D4D5-D8D9-EA91-B429462D6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5" y="-1880854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7" name="Freeform 274">
              <a:extLst>
                <a:ext uri="{FF2B5EF4-FFF2-40B4-BE49-F238E27FC236}">
                  <a16:creationId xmlns:a16="http://schemas.microsoft.com/office/drawing/2014/main" id="{2753DAED-4F4D-9517-A876-3AD4DE2C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8" y="-1470268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8" name="Freeform 275">
              <a:extLst>
                <a:ext uri="{FF2B5EF4-FFF2-40B4-BE49-F238E27FC236}">
                  <a16:creationId xmlns:a16="http://schemas.microsoft.com/office/drawing/2014/main" id="{5F271BF0-F50B-F00A-F060-EB4BB1582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20" y="-1483863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9" name="Freeform 276">
              <a:extLst>
                <a:ext uri="{FF2B5EF4-FFF2-40B4-BE49-F238E27FC236}">
                  <a16:creationId xmlns:a16="http://schemas.microsoft.com/office/drawing/2014/main" id="{44F71E1B-07D3-23C6-BA5B-306F8750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4" y="-1600785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0" name="Freeform 277">
              <a:extLst>
                <a:ext uri="{FF2B5EF4-FFF2-40B4-BE49-F238E27FC236}">
                  <a16:creationId xmlns:a16="http://schemas.microsoft.com/office/drawing/2014/main" id="{18DE6C59-D665-ED25-501F-52BE6890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70" y="-1534167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1" name="Freeform 278">
              <a:extLst>
                <a:ext uri="{FF2B5EF4-FFF2-40B4-BE49-F238E27FC236}">
                  <a16:creationId xmlns:a16="http://schemas.microsoft.com/office/drawing/2014/main" id="{18778AA8-46CE-F1A2-6053-3F34ED377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91" y="-1396852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2" name="Freeform 279">
              <a:extLst>
                <a:ext uri="{FF2B5EF4-FFF2-40B4-BE49-F238E27FC236}">
                  <a16:creationId xmlns:a16="http://schemas.microsoft.com/office/drawing/2014/main" id="{EB984AE2-FDDE-DF31-723F-4D144376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5" y="-1946113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3" name="Freeform 280">
              <a:extLst>
                <a:ext uri="{FF2B5EF4-FFF2-40B4-BE49-F238E27FC236}">
                  <a16:creationId xmlns:a16="http://schemas.microsoft.com/office/drawing/2014/main" id="{F045CAC0-D3E3-6A79-10DF-C2D3291C9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5" y="-2054877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4" name="Freeform 281">
              <a:extLst>
                <a:ext uri="{FF2B5EF4-FFF2-40B4-BE49-F238E27FC236}">
                  <a16:creationId xmlns:a16="http://schemas.microsoft.com/office/drawing/2014/main" id="{1DE8A3AA-3057-7B96-CA46-FD4FBF558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42" y="-2218024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5" name="Freeform 282">
              <a:extLst>
                <a:ext uri="{FF2B5EF4-FFF2-40B4-BE49-F238E27FC236}">
                  <a16:creationId xmlns:a16="http://schemas.microsoft.com/office/drawing/2014/main" id="{3AB3AF9A-36F8-5893-C3E5-04C207FC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60" y="-2222103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6" name="Freeform 283">
              <a:extLst>
                <a:ext uri="{FF2B5EF4-FFF2-40B4-BE49-F238E27FC236}">
                  <a16:creationId xmlns:a16="http://schemas.microsoft.com/office/drawing/2014/main" id="{A1600228-1589-9160-36AB-24DC13B73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5" y="-2218024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7" name="Freeform 284">
              <a:extLst>
                <a:ext uri="{FF2B5EF4-FFF2-40B4-BE49-F238E27FC236}">
                  <a16:creationId xmlns:a16="http://schemas.microsoft.com/office/drawing/2014/main" id="{0A72900E-D1A5-7981-0A16-B34A13122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31" y="-2279205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8" name="Freeform 285">
              <a:extLst>
                <a:ext uri="{FF2B5EF4-FFF2-40B4-BE49-F238E27FC236}">
                  <a16:creationId xmlns:a16="http://schemas.microsoft.com/office/drawing/2014/main" id="{2EC8F94C-E927-4E08-F2A0-93211CFA0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41" y="-2192193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9" name="Freeform 286">
              <a:extLst>
                <a:ext uri="{FF2B5EF4-FFF2-40B4-BE49-F238E27FC236}">
                  <a16:creationId xmlns:a16="http://schemas.microsoft.com/office/drawing/2014/main" id="{676398B0-465E-571C-5AE0-721C7FEF2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81" y="-2239777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0" name="Freeform 287">
              <a:extLst>
                <a:ext uri="{FF2B5EF4-FFF2-40B4-BE49-F238E27FC236}">
                  <a16:creationId xmlns:a16="http://schemas.microsoft.com/office/drawing/2014/main" id="{7A9D92B3-8D04-E21C-EACA-FC971013E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41" y="-2271047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1" name="Freeform 288">
              <a:extLst>
                <a:ext uri="{FF2B5EF4-FFF2-40B4-BE49-F238E27FC236}">
                  <a16:creationId xmlns:a16="http://schemas.microsoft.com/office/drawing/2014/main" id="{E9A2225D-2C22-6725-F5C4-B2B15886C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4" y="-2166361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2" name="Freeform 289">
              <a:extLst>
                <a:ext uri="{FF2B5EF4-FFF2-40B4-BE49-F238E27FC236}">
                  <a16:creationId xmlns:a16="http://schemas.microsoft.com/office/drawing/2014/main" id="{D62373BB-618E-6335-18A4-020415EA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32" y="-2213946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3" name="Freeform 290">
              <a:extLst>
                <a:ext uri="{FF2B5EF4-FFF2-40B4-BE49-F238E27FC236}">
                  <a16:creationId xmlns:a16="http://schemas.microsoft.com/office/drawing/2014/main" id="{2EA60D4A-F523-0812-4568-362E08A1B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80" y="-2242496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4" name="Freeform 291">
              <a:extLst>
                <a:ext uri="{FF2B5EF4-FFF2-40B4-BE49-F238E27FC236}">
                  <a16:creationId xmlns:a16="http://schemas.microsoft.com/office/drawing/2014/main" id="{577F3252-EC0C-C514-EB88-E89ED5B4A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9" y="-2213946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5" name="Freeform 292">
              <a:extLst>
                <a:ext uri="{FF2B5EF4-FFF2-40B4-BE49-F238E27FC236}">
                  <a16:creationId xmlns:a16="http://schemas.microsoft.com/office/drawing/2014/main" id="{CECF3E63-7EA1-B93A-6C44-235787C7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3" y="-2173159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6" name="Freeform 293">
              <a:extLst>
                <a:ext uri="{FF2B5EF4-FFF2-40B4-BE49-F238E27FC236}">
                  <a16:creationId xmlns:a16="http://schemas.microsoft.com/office/drawing/2014/main" id="{1208807D-AD69-CD42-F0D2-6526A4C9B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8" y="-2050799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7" name="Freeform 294">
              <a:extLst>
                <a:ext uri="{FF2B5EF4-FFF2-40B4-BE49-F238E27FC236}">
                  <a16:creationId xmlns:a16="http://schemas.microsoft.com/office/drawing/2014/main" id="{3381FF5C-31D5-F6D4-B26E-FA36F692D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62" y="-1989619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8" name="Freeform 295">
              <a:extLst>
                <a:ext uri="{FF2B5EF4-FFF2-40B4-BE49-F238E27FC236}">
                  <a16:creationId xmlns:a16="http://schemas.microsoft.com/office/drawing/2014/main" id="{94606F3F-41ED-540B-A996-AFC14679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8" y="-1989619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9" name="Freeform 296">
              <a:extLst>
                <a:ext uri="{FF2B5EF4-FFF2-40B4-BE49-F238E27FC236}">
                  <a16:creationId xmlns:a16="http://schemas.microsoft.com/office/drawing/2014/main" id="{53656C19-A34C-4280-8B71-6158FCAE3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9" y="-2101102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0" name="Freeform 297">
              <a:extLst>
                <a:ext uri="{FF2B5EF4-FFF2-40B4-BE49-F238E27FC236}">
                  <a16:creationId xmlns:a16="http://schemas.microsoft.com/office/drawing/2014/main" id="{E578ACA3-5BDA-C0F6-113E-79DE4A932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9" y="-2256092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1" name="Freeform 298">
              <a:extLst>
                <a:ext uri="{FF2B5EF4-FFF2-40B4-BE49-F238E27FC236}">
                  <a16:creationId xmlns:a16="http://schemas.microsoft.com/office/drawing/2014/main" id="{185AF4FB-9B09-467F-4D7D-11AD03ED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3" y="-2170440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2" name="Freeform 299">
              <a:extLst>
                <a:ext uri="{FF2B5EF4-FFF2-40B4-BE49-F238E27FC236}">
                  <a16:creationId xmlns:a16="http://schemas.microsoft.com/office/drawing/2014/main" id="{F6689498-2031-FDC0-64C9-E17859A0A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8" y="-2124215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3" name="Freeform 300">
              <a:extLst>
                <a:ext uri="{FF2B5EF4-FFF2-40B4-BE49-F238E27FC236}">
                  <a16:creationId xmlns:a16="http://schemas.microsoft.com/office/drawing/2014/main" id="{27D1470D-873D-1D92-5DC0-BFDF3136C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3" y="-2283283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4" name="Freeform 301">
              <a:extLst>
                <a:ext uri="{FF2B5EF4-FFF2-40B4-BE49-F238E27FC236}">
                  <a16:creationId xmlns:a16="http://schemas.microsoft.com/office/drawing/2014/main" id="{1CEB16F0-383E-76A5-95B8-D9B6FE65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90" y="-2253373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5" name="Freeform 302">
              <a:extLst>
                <a:ext uri="{FF2B5EF4-FFF2-40B4-BE49-F238E27FC236}">
                  <a16:creationId xmlns:a16="http://schemas.microsoft.com/office/drawing/2014/main" id="{B9F5F9D0-13FA-57BB-30B1-609D852B1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8" y="-2249294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6" name="Freeform 303">
              <a:extLst>
                <a:ext uri="{FF2B5EF4-FFF2-40B4-BE49-F238E27FC236}">
                  <a16:creationId xmlns:a16="http://schemas.microsoft.com/office/drawing/2014/main" id="{DBCC56FC-D460-1175-ED6C-C3D9ADBC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5" y="-2292800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7" name="Freeform 304">
              <a:extLst>
                <a:ext uri="{FF2B5EF4-FFF2-40B4-BE49-F238E27FC236}">
                  <a16:creationId xmlns:a16="http://schemas.microsoft.com/office/drawing/2014/main" id="{66A5FCD6-CAC8-E3FA-B73E-0835E469B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7" y="-2379812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8" name="Freeform 305">
              <a:extLst>
                <a:ext uri="{FF2B5EF4-FFF2-40B4-BE49-F238E27FC236}">
                  <a16:creationId xmlns:a16="http://schemas.microsoft.com/office/drawing/2014/main" id="{9E213795-2017-1F52-CDEC-4D0C34CAC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3" y="-2344463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9" name="Freeform 306">
              <a:extLst>
                <a:ext uri="{FF2B5EF4-FFF2-40B4-BE49-F238E27FC236}">
                  <a16:creationId xmlns:a16="http://schemas.microsoft.com/office/drawing/2014/main" id="{1816176B-4215-3EE3-CC9D-79F17A53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3" y="-2401565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0" name="Freeform 307">
              <a:extLst>
                <a:ext uri="{FF2B5EF4-FFF2-40B4-BE49-F238E27FC236}">
                  <a16:creationId xmlns:a16="http://schemas.microsoft.com/office/drawing/2014/main" id="{BA3B1BF0-C942-10AA-E894-CBA35372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5" y="-2434194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1" name="Freeform 308">
              <a:extLst>
                <a:ext uri="{FF2B5EF4-FFF2-40B4-BE49-F238E27FC236}">
                  <a16:creationId xmlns:a16="http://schemas.microsoft.com/office/drawing/2014/main" id="{993F3049-971C-EBA5-DF78-C22E6A97F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80" y="-2387969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2" name="Freeform 309">
              <a:extLst>
                <a:ext uri="{FF2B5EF4-FFF2-40B4-BE49-F238E27FC236}">
                  <a16:creationId xmlns:a16="http://schemas.microsoft.com/office/drawing/2014/main" id="{E4033ED3-F588-A5DD-3EC7-C4525B07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80" y="-2355340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3" name="Freeform 310">
              <a:extLst>
                <a:ext uri="{FF2B5EF4-FFF2-40B4-BE49-F238E27FC236}">
                  <a16:creationId xmlns:a16="http://schemas.microsoft.com/office/drawing/2014/main" id="{B94D5C7E-10E3-C40A-66CB-53C9CE6C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6" y="-2349902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4" name="Freeform 311">
              <a:extLst>
                <a:ext uri="{FF2B5EF4-FFF2-40B4-BE49-F238E27FC236}">
                  <a16:creationId xmlns:a16="http://schemas.microsoft.com/office/drawing/2014/main" id="{203D40E0-DED5-65DD-47E7-69A2F65F5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3" y="-2340384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5" name="Freeform 312">
              <a:extLst>
                <a:ext uri="{FF2B5EF4-FFF2-40B4-BE49-F238E27FC236}">
                  <a16:creationId xmlns:a16="http://schemas.microsoft.com/office/drawing/2014/main" id="{C3F21727-BEE5-3740-7BD0-1F0FCE3E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9" y="-2646285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6" name="Freeform 313">
              <a:extLst>
                <a:ext uri="{FF2B5EF4-FFF2-40B4-BE49-F238E27FC236}">
                  <a16:creationId xmlns:a16="http://schemas.microsoft.com/office/drawing/2014/main" id="{3168BD65-B461-0359-D539-DE093E9AB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12" y="-2521206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7" name="Freeform 314">
              <a:extLst>
                <a:ext uri="{FF2B5EF4-FFF2-40B4-BE49-F238E27FC236}">
                  <a16:creationId xmlns:a16="http://schemas.microsoft.com/office/drawing/2014/main" id="{4F168E10-A988-05AB-2CEA-9A4431306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31" y="-2602779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8" name="Freeform 315">
              <a:extLst>
                <a:ext uri="{FF2B5EF4-FFF2-40B4-BE49-F238E27FC236}">
                  <a16:creationId xmlns:a16="http://schemas.microsoft.com/office/drawing/2014/main" id="{CCD37CBA-B532-E6BE-8E28-E5B6D553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31" y="-2563352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9" name="Freeform 316">
              <a:extLst>
                <a:ext uri="{FF2B5EF4-FFF2-40B4-BE49-F238E27FC236}">
                  <a16:creationId xmlns:a16="http://schemas.microsoft.com/office/drawing/2014/main" id="{DB8DDBEA-752C-C3BB-E5F5-6B860EF0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80" y="-2541599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0" name="Freeform 317">
              <a:extLst>
                <a:ext uri="{FF2B5EF4-FFF2-40B4-BE49-F238E27FC236}">
                  <a16:creationId xmlns:a16="http://schemas.microsoft.com/office/drawing/2014/main" id="{D71C7577-6BE3-D86B-7729-EF69A936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9" y="-2281924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1" name="Freeform 318">
              <a:extLst>
                <a:ext uri="{FF2B5EF4-FFF2-40B4-BE49-F238E27FC236}">
                  <a16:creationId xmlns:a16="http://schemas.microsoft.com/office/drawing/2014/main" id="{59B52BAF-511C-1E3D-C5B2-C8E16BE90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9" y="-2431475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2" name="Freeform 319">
              <a:extLst>
                <a:ext uri="{FF2B5EF4-FFF2-40B4-BE49-F238E27FC236}">
                  <a16:creationId xmlns:a16="http://schemas.microsoft.com/office/drawing/2014/main" id="{27A4830C-1525-4C31-30A9-A4B5EBA06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9" y="-2250654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3" name="Freeform 320">
              <a:extLst>
                <a:ext uri="{FF2B5EF4-FFF2-40B4-BE49-F238E27FC236}">
                  <a16:creationId xmlns:a16="http://schemas.microsoft.com/office/drawing/2014/main" id="{CA70C8A4-7B69-6298-E9BE-F2B088FB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4" y="-2412441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4" name="Freeform 321">
              <a:extLst>
                <a:ext uri="{FF2B5EF4-FFF2-40B4-BE49-F238E27FC236}">
                  <a16:creationId xmlns:a16="http://schemas.microsoft.com/office/drawing/2014/main" id="{5C6BA21A-7C4A-DC21-23F6-7333EA15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101" y="-2360778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5" name="Freeform 322">
              <a:extLst>
                <a:ext uri="{FF2B5EF4-FFF2-40B4-BE49-F238E27FC236}">
                  <a16:creationId xmlns:a16="http://schemas.microsoft.com/office/drawing/2014/main" id="{F732289E-E70B-2FDF-D15B-5EBFE00E7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42" y="-2440991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6" name="Freeform 323">
              <a:extLst>
                <a:ext uri="{FF2B5EF4-FFF2-40B4-BE49-F238E27FC236}">
                  <a16:creationId xmlns:a16="http://schemas.microsoft.com/office/drawing/2014/main" id="{1AC7C158-FDD2-2F53-B621-E3D4F3BEB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9" y="-2487216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7" name="Freeform 324">
              <a:extLst>
                <a:ext uri="{FF2B5EF4-FFF2-40B4-BE49-F238E27FC236}">
                  <a16:creationId xmlns:a16="http://schemas.microsoft.com/office/drawing/2014/main" id="{34EC4DC1-8D27-90B9-80FB-E04032179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3" y="-2521206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8" name="Freeform 325">
              <a:extLst>
                <a:ext uri="{FF2B5EF4-FFF2-40B4-BE49-F238E27FC236}">
                  <a16:creationId xmlns:a16="http://schemas.microsoft.com/office/drawing/2014/main" id="{359A521E-E834-8E64-42ED-0F21DF77F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3" y="-2946747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9" name="Freeform 326">
              <a:extLst>
                <a:ext uri="{FF2B5EF4-FFF2-40B4-BE49-F238E27FC236}">
                  <a16:creationId xmlns:a16="http://schemas.microsoft.com/office/drawing/2014/main" id="{157A35C5-FA0B-CA8C-280D-A83A281F4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71" y="-2590543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0" name="Freeform 327">
              <a:extLst>
                <a:ext uri="{FF2B5EF4-FFF2-40B4-BE49-F238E27FC236}">
                  <a16:creationId xmlns:a16="http://schemas.microsoft.com/office/drawing/2014/main" id="{6FE66130-43E2-412F-E050-B4E733F1A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50" y="-2167721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1" name="Freeform 328">
              <a:extLst>
                <a:ext uri="{FF2B5EF4-FFF2-40B4-BE49-F238E27FC236}">
                  <a16:creationId xmlns:a16="http://schemas.microsoft.com/office/drawing/2014/main" id="{EA0D322E-949F-6B8B-9399-C634928A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6" y="-1867258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2" name="Freeform 329">
              <a:extLst>
                <a:ext uri="{FF2B5EF4-FFF2-40B4-BE49-F238E27FC236}">
                  <a16:creationId xmlns:a16="http://schemas.microsoft.com/office/drawing/2014/main" id="{9DEC7F88-0167-198E-D283-E13AEB7B4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9" y="-1793842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3" name="Freeform 330">
              <a:extLst>
                <a:ext uri="{FF2B5EF4-FFF2-40B4-BE49-F238E27FC236}">
                  <a16:creationId xmlns:a16="http://schemas.microsoft.com/office/drawing/2014/main" id="{CDAAB4CF-9030-0E31-2725-E2D774046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7" y="-1806079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4" name="Freeform 331">
              <a:extLst>
                <a:ext uri="{FF2B5EF4-FFF2-40B4-BE49-F238E27FC236}">
                  <a16:creationId xmlns:a16="http://schemas.microsoft.com/office/drawing/2014/main" id="{6EC232A3-6413-002D-9686-3D4EB186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6" y="-1795202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5" name="Freeform 332">
              <a:extLst>
                <a:ext uri="{FF2B5EF4-FFF2-40B4-BE49-F238E27FC236}">
                  <a16:creationId xmlns:a16="http://schemas.microsoft.com/office/drawing/2014/main" id="{31253226-77AA-B417-6F10-7CA56C1AF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50" y="-1600785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6" name="Freeform 333">
              <a:extLst>
                <a:ext uri="{FF2B5EF4-FFF2-40B4-BE49-F238E27FC236}">
                  <a16:creationId xmlns:a16="http://schemas.microsoft.com/office/drawing/2014/main" id="{FA2742AF-06D9-A73D-1E7A-EE47F46E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5" y="-1766651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7" name="Freeform 334">
              <a:extLst>
                <a:ext uri="{FF2B5EF4-FFF2-40B4-BE49-F238E27FC236}">
                  <a16:creationId xmlns:a16="http://schemas.microsoft.com/office/drawing/2014/main" id="{2F201156-55ED-BBF4-E3C1-B2B9E7802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70" y="-1553201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8" name="Freeform 335">
              <a:extLst>
                <a:ext uri="{FF2B5EF4-FFF2-40B4-BE49-F238E27FC236}">
                  <a16:creationId xmlns:a16="http://schemas.microsoft.com/office/drawing/2014/main" id="{FC611D1B-02D2-796D-D7C6-53457D9B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3" y="-1645651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9" name="Freeform 336">
              <a:extLst>
                <a:ext uri="{FF2B5EF4-FFF2-40B4-BE49-F238E27FC236}">
                  <a16:creationId xmlns:a16="http://schemas.microsoft.com/office/drawing/2014/main" id="{98A3C433-A4F8-DAB8-5DCD-60C16AA97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7" y="-1664685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0" name="Freeform 337">
              <a:extLst>
                <a:ext uri="{FF2B5EF4-FFF2-40B4-BE49-F238E27FC236}">
                  <a16:creationId xmlns:a16="http://schemas.microsoft.com/office/drawing/2014/main" id="{EA83DA8D-2392-B021-A17C-CE7A4AB1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9" y="-1584471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1" name="Freeform 338">
              <a:extLst>
                <a:ext uri="{FF2B5EF4-FFF2-40B4-BE49-F238E27FC236}">
                  <a16:creationId xmlns:a16="http://schemas.microsoft.com/office/drawing/2014/main" id="{F568D2FE-3F3B-658E-7C9E-6122D945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70" y="-1553201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2" name="Freeform 339">
              <a:extLst>
                <a:ext uri="{FF2B5EF4-FFF2-40B4-BE49-F238E27FC236}">
                  <a16:creationId xmlns:a16="http://schemas.microsoft.com/office/drawing/2014/main" id="{5CD55BF2-CC83-1A42-C6A8-0F4C96855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30" y="-1645651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3" name="Freeform 340">
              <a:extLst>
                <a:ext uri="{FF2B5EF4-FFF2-40B4-BE49-F238E27FC236}">
                  <a16:creationId xmlns:a16="http://schemas.microsoft.com/office/drawing/2014/main" id="{3D1973C5-182D-662B-DC05-109375DC6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71" y="-1205155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4" name="Freeform 341">
              <a:extLst>
                <a:ext uri="{FF2B5EF4-FFF2-40B4-BE49-F238E27FC236}">
                  <a16:creationId xmlns:a16="http://schemas.microsoft.com/office/drawing/2014/main" id="{847954AC-058D-1049-3D4F-5BDD41B0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6" y="-1248660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5" name="Freeform 342">
              <a:extLst>
                <a:ext uri="{FF2B5EF4-FFF2-40B4-BE49-F238E27FC236}">
                  <a16:creationId xmlns:a16="http://schemas.microsoft.com/office/drawing/2014/main" id="{F48A10ED-61FF-CCFD-8086-27B4E25F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4" y="-1761213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6" name="Freeform 343">
              <a:extLst>
                <a:ext uri="{FF2B5EF4-FFF2-40B4-BE49-F238E27FC236}">
                  <a16:creationId xmlns:a16="http://schemas.microsoft.com/office/drawing/2014/main" id="{D781673E-8E6B-5B36-EA7B-F847644FA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30" y="-1784326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7" name="Freeform 344">
              <a:extLst>
                <a:ext uri="{FF2B5EF4-FFF2-40B4-BE49-F238E27FC236}">
                  <a16:creationId xmlns:a16="http://schemas.microsoft.com/office/drawing/2014/main" id="{A932A6AE-B47E-4C0A-118B-74F58F2B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4" y="-1729944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8" name="Freeform 345">
              <a:extLst>
                <a:ext uri="{FF2B5EF4-FFF2-40B4-BE49-F238E27FC236}">
                  <a16:creationId xmlns:a16="http://schemas.microsoft.com/office/drawing/2014/main" id="{53D3D384-76ED-5ABD-5D8E-1CD33132B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6" y="-1765292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9" name="Freeform 346">
              <a:extLst>
                <a:ext uri="{FF2B5EF4-FFF2-40B4-BE49-F238E27FC236}">
                  <a16:creationId xmlns:a16="http://schemas.microsoft.com/office/drawing/2014/main" id="{DDE6870D-B0AF-D89C-A9C8-B211805DE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80" y="-1788404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0" name="Freeform 347">
              <a:extLst>
                <a:ext uri="{FF2B5EF4-FFF2-40B4-BE49-F238E27FC236}">
                  <a16:creationId xmlns:a16="http://schemas.microsoft.com/office/drawing/2014/main" id="{76AD89CB-77E1-FF18-2CD5-308BB0D19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7" y="-1765292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1" name="Freeform 348">
              <a:extLst>
                <a:ext uri="{FF2B5EF4-FFF2-40B4-BE49-F238E27FC236}">
                  <a16:creationId xmlns:a16="http://schemas.microsoft.com/office/drawing/2014/main" id="{D8B2A60B-0B26-E5EF-E74C-0DA7E449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71" y="-1804719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2" name="Freeform 349">
              <a:extLst>
                <a:ext uri="{FF2B5EF4-FFF2-40B4-BE49-F238E27FC236}">
                  <a16:creationId xmlns:a16="http://schemas.microsoft.com/office/drawing/2014/main" id="{06DD8D19-B044-C4B7-98DE-43D748DC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90" y="-1788404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3" name="Freeform 350">
              <a:extLst>
                <a:ext uri="{FF2B5EF4-FFF2-40B4-BE49-F238E27FC236}">
                  <a16:creationId xmlns:a16="http://schemas.microsoft.com/office/drawing/2014/main" id="{32873523-FC5F-53D7-5360-5B96593D8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7" y="-1750337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4" name="Freeform 351">
              <a:extLst>
                <a:ext uri="{FF2B5EF4-FFF2-40B4-BE49-F238E27FC236}">
                  <a16:creationId xmlns:a16="http://schemas.microsoft.com/office/drawing/2014/main" id="{76151800-1D47-E455-2145-5F2B657B4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6" y="-1845506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5" name="Freeform 352">
              <a:extLst>
                <a:ext uri="{FF2B5EF4-FFF2-40B4-BE49-F238E27FC236}">
                  <a16:creationId xmlns:a16="http://schemas.microsoft.com/office/drawing/2014/main" id="{A5537D4B-9DCD-E2A5-94CF-F9E2F1CD2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4" y="-2528003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6" name="Freeform 353">
              <a:extLst>
                <a:ext uri="{FF2B5EF4-FFF2-40B4-BE49-F238E27FC236}">
                  <a16:creationId xmlns:a16="http://schemas.microsoft.com/office/drawing/2014/main" id="{FBE16689-1FD1-553E-3B60-F721D1F2F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61" y="-1889011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7" name="Freeform 354">
              <a:extLst>
                <a:ext uri="{FF2B5EF4-FFF2-40B4-BE49-F238E27FC236}">
                  <a16:creationId xmlns:a16="http://schemas.microsoft.com/office/drawing/2014/main" id="{A2433E61-9FC8-B804-F74E-A083B2B3B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4" y="-1887652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8" name="Freeform 355">
              <a:extLst>
                <a:ext uri="{FF2B5EF4-FFF2-40B4-BE49-F238E27FC236}">
                  <a16:creationId xmlns:a16="http://schemas.microsoft.com/office/drawing/2014/main" id="{B9AA874C-A9E6-5991-B3CA-4CDD58FFA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9" y="-1740820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9" name="Freeform 356">
              <a:extLst>
                <a:ext uri="{FF2B5EF4-FFF2-40B4-BE49-F238E27FC236}">
                  <a16:creationId xmlns:a16="http://schemas.microsoft.com/office/drawing/2014/main" id="{A83A8590-EF53-79DB-56A4-619263EA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52" y="-1808798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0" name="Freeform 357">
              <a:extLst>
                <a:ext uri="{FF2B5EF4-FFF2-40B4-BE49-F238E27FC236}">
                  <a16:creationId xmlns:a16="http://schemas.microsoft.com/office/drawing/2014/main" id="{ECD38C3E-CAF0-5D2E-1F83-D38AB682A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9" y="-1830551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1" name="Freeform 358">
              <a:extLst>
                <a:ext uri="{FF2B5EF4-FFF2-40B4-BE49-F238E27FC236}">
                  <a16:creationId xmlns:a16="http://schemas.microsoft.com/office/drawing/2014/main" id="{AF0A73DE-6656-0165-BC7F-C4C02DB88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7" y="-1762573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2" name="Freeform 359">
              <a:extLst>
                <a:ext uri="{FF2B5EF4-FFF2-40B4-BE49-F238E27FC236}">
                  <a16:creationId xmlns:a16="http://schemas.microsoft.com/office/drawing/2014/main" id="{F37BC394-61B1-07D5-AE43-858DC4404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4" y="-1865899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3" name="Freeform 360">
              <a:extLst>
                <a:ext uri="{FF2B5EF4-FFF2-40B4-BE49-F238E27FC236}">
                  <a16:creationId xmlns:a16="http://schemas.microsoft.com/office/drawing/2014/main" id="{C6548F7F-4432-EB2A-F971-ED773F42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41" y="-1777528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4" name="Freeform 361">
              <a:extLst>
                <a:ext uri="{FF2B5EF4-FFF2-40B4-BE49-F238E27FC236}">
                  <a16:creationId xmlns:a16="http://schemas.microsoft.com/office/drawing/2014/main" id="{7ADE3492-D6C6-6279-A244-E25D6EA80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500" y="-1690516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5" name="Freeform 362">
              <a:extLst>
                <a:ext uri="{FF2B5EF4-FFF2-40B4-BE49-F238E27FC236}">
                  <a16:creationId xmlns:a16="http://schemas.microsoft.com/office/drawing/2014/main" id="{62A0864F-6965-1F66-3AAD-11177496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41" y="-1723145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6" name="Freeform 363">
              <a:extLst>
                <a:ext uri="{FF2B5EF4-FFF2-40B4-BE49-F238E27FC236}">
                  <a16:creationId xmlns:a16="http://schemas.microsoft.com/office/drawing/2014/main" id="{02712021-1565-1537-8F8D-CB91CCB29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10" y="-1342469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7" name="Freeform 364">
              <a:extLst>
                <a:ext uri="{FF2B5EF4-FFF2-40B4-BE49-F238E27FC236}">
                  <a16:creationId xmlns:a16="http://schemas.microsoft.com/office/drawing/2014/main" id="{6851E555-4152-27F5-BD52-6E8BDAE95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5" y="-1689157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8" name="Freeform 365">
              <a:extLst>
                <a:ext uri="{FF2B5EF4-FFF2-40B4-BE49-F238E27FC236}">
                  <a16:creationId xmlns:a16="http://schemas.microsoft.com/office/drawing/2014/main" id="{E6E697D9-6E90-13B8-9FCC-B09954ECD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10" y="-1342469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9" name="Freeform 366">
              <a:extLst>
                <a:ext uri="{FF2B5EF4-FFF2-40B4-BE49-F238E27FC236}">
                  <a16:creationId xmlns:a16="http://schemas.microsoft.com/office/drawing/2014/main" id="{F40E264B-5CF0-32A7-43B8-F1BDE602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5" y="-757860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0" name="Freeform 367">
              <a:extLst>
                <a:ext uri="{FF2B5EF4-FFF2-40B4-BE49-F238E27FC236}">
                  <a16:creationId xmlns:a16="http://schemas.microsoft.com/office/drawing/2014/main" id="{C1222DDC-F53E-667D-B3B7-6F9C5F66F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9" y="-1365582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1" name="Freeform 368">
              <a:extLst>
                <a:ext uri="{FF2B5EF4-FFF2-40B4-BE49-F238E27FC236}">
                  <a16:creationId xmlns:a16="http://schemas.microsoft.com/office/drawing/2014/main" id="{A99F9C49-D4E7-9377-C8AB-452A9112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7" y="-761939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2" name="Freeform 369">
              <a:extLst>
                <a:ext uri="{FF2B5EF4-FFF2-40B4-BE49-F238E27FC236}">
                  <a16:creationId xmlns:a16="http://schemas.microsoft.com/office/drawing/2014/main" id="{54FAA4E4-7724-8296-629F-2001656F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11" y="-2379812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3" name="Freeform 370">
              <a:extLst>
                <a:ext uri="{FF2B5EF4-FFF2-40B4-BE49-F238E27FC236}">
                  <a16:creationId xmlns:a16="http://schemas.microsoft.com/office/drawing/2014/main" id="{C445EF15-EF39-EDA4-48C0-7C86E0010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70" y="-2375733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4" name="Freeform 371">
              <a:extLst>
                <a:ext uri="{FF2B5EF4-FFF2-40B4-BE49-F238E27FC236}">
                  <a16:creationId xmlns:a16="http://schemas.microsoft.com/office/drawing/2014/main" id="{4B925916-FE17-8892-B92C-3A1F8693D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90" y="-2530722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5" name="Freeform 372">
              <a:extLst>
                <a:ext uri="{FF2B5EF4-FFF2-40B4-BE49-F238E27FC236}">
                  <a16:creationId xmlns:a16="http://schemas.microsoft.com/office/drawing/2014/main" id="{B5E33DB6-C186-4C8C-5E54-B97F6BF70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7" y="-2095664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6" name="Freeform 373">
              <a:extLst>
                <a:ext uri="{FF2B5EF4-FFF2-40B4-BE49-F238E27FC236}">
                  <a16:creationId xmlns:a16="http://schemas.microsoft.com/office/drawing/2014/main" id="{BDE5ABB7-7B55-678E-81E0-60120B1A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5" y="-1943394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7" name="Freeform 374">
              <a:extLst>
                <a:ext uri="{FF2B5EF4-FFF2-40B4-BE49-F238E27FC236}">
                  <a16:creationId xmlns:a16="http://schemas.microsoft.com/office/drawing/2014/main" id="{D439D39C-CAD6-90CA-D002-25DE23E1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3" y="-2141889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8" name="Freeform 375">
              <a:extLst>
                <a:ext uri="{FF2B5EF4-FFF2-40B4-BE49-F238E27FC236}">
                  <a16:creationId xmlns:a16="http://schemas.microsoft.com/office/drawing/2014/main" id="{FF16A011-31D3-CCC5-63D0-D26C0A94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71" y="-2003214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9" name="Freeform 376">
              <a:extLst>
                <a:ext uri="{FF2B5EF4-FFF2-40B4-BE49-F238E27FC236}">
                  <a16:creationId xmlns:a16="http://schemas.microsoft.com/office/drawing/2014/main" id="{A8648CEF-2620-7015-2E07-FBFD5BFA3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71" y="-2008652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0" name="Freeform 377">
              <a:extLst>
                <a:ext uri="{FF2B5EF4-FFF2-40B4-BE49-F238E27FC236}">
                  <a16:creationId xmlns:a16="http://schemas.microsoft.com/office/drawing/2014/main" id="{C050FA11-D0F5-8067-EA75-4F9E42250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4" y="-2163642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1" name="Freeform 378">
              <a:extLst>
                <a:ext uri="{FF2B5EF4-FFF2-40B4-BE49-F238E27FC236}">
                  <a16:creationId xmlns:a16="http://schemas.microsoft.com/office/drawing/2014/main" id="{92D4D833-39CA-F087-AEB2-1FB4A015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60" y="-1967866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2" name="Freeform 379">
              <a:extLst>
                <a:ext uri="{FF2B5EF4-FFF2-40B4-BE49-F238E27FC236}">
                  <a16:creationId xmlns:a16="http://schemas.microsoft.com/office/drawing/2014/main" id="{AF9A4D21-B142-E1DE-E716-331C1A944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91" y="-1821034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3" name="Freeform 380">
              <a:extLst>
                <a:ext uri="{FF2B5EF4-FFF2-40B4-BE49-F238E27FC236}">
                  <a16:creationId xmlns:a16="http://schemas.microsoft.com/office/drawing/2014/main" id="{428DC090-4D1B-626D-DC24-9545C106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5" y="-1671482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4" name="Freeform 381">
              <a:extLst>
                <a:ext uri="{FF2B5EF4-FFF2-40B4-BE49-F238E27FC236}">
                  <a16:creationId xmlns:a16="http://schemas.microsoft.com/office/drawing/2014/main" id="{D42233CC-A9E5-A14C-4F39-8D7933CE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5" y="-1942035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5" name="Freeform 382">
              <a:extLst>
                <a:ext uri="{FF2B5EF4-FFF2-40B4-BE49-F238E27FC236}">
                  <a16:creationId xmlns:a16="http://schemas.microsoft.com/office/drawing/2014/main" id="{50B5D107-F7B6-67E7-B260-910D9905F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9" y="-1780247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6" name="Freeform 383">
              <a:extLst>
                <a:ext uri="{FF2B5EF4-FFF2-40B4-BE49-F238E27FC236}">
                  <a16:creationId xmlns:a16="http://schemas.microsoft.com/office/drawing/2014/main" id="{9197DB72-DFF9-64D8-304A-FBB26F795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8" y="-1821034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7" name="Freeform 384">
              <a:extLst>
                <a:ext uri="{FF2B5EF4-FFF2-40B4-BE49-F238E27FC236}">
                  <a16:creationId xmlns:a16="http://schemas.microsoft.com/office/drawing/2014/main" id="{A999BEFE-5C30-A62F-5AB4-9CAA957F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8" y="-2083428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8" name="Freeform 385">
              <a:extLst>
                <a:ext uri="{FF2B5EF4-FFF2-40B4-BE49-F238E27FC236}">
                  <a16:creationId xmlns:a16="http://schemas.microsoft.com/office/drawing/2014/main" id="{DA5A96E7-57FD-3FCF-2BB8-B66C4F014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701" y="-2325430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9" name="Freeform 386">
              <a:extLst>
                <a:ext uri="{FF2B5EF4-FFF2-40B4-BE49-F238E27FC236}">
                  <a16:creationId xmlns:a16="http://schemas.microsoft.com/office/drawing/2014/main" id="{14F39935-5EBB-287F-4D02-2ACD8F94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4" y="-1751697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0" name="Freeform 387">
              <a:extLst>
                <a:ext uri="{FF2B5EF4-FFF2-40B4-BE49-F238E27FC236}">
                  <a16:creationId xmlns:a16="http://schemas.microsoft.com/office/drawing/2014/main" id="{B25FC957-C092-7249-2E80-F1B13D84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50" y="-3543593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1" name="Freeform 388">
              <a:extLst>
                <a:ext uri="{FF2B5EF4-FFF2-40B4-BE49-F238E27FC236}">
                  <a16:creationId xmlns:a16="http://schemas.microsoft.com/office/drawing/2014/main" id="{31F5E490-4FE2-2843-DE5D-28863A4C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50" y="-3452502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2" name="Freeform 389">
              <a:extLst>
                <a:ext uri="{FF2B5EF4-FFF2-40B4-BE49-F238E27FC236}">
                  <a16:creationId xmlns:a16="http://schemas.microsoft.com/office/drawing/2014/main" id="{9A2313BB-4155-0B2D-E1EF-B6226CFEB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7" y="-3434828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3" name="Freeform 390">
              <a:extLst>
                <a:ext uri="{FF2B5EF4-FFF2-40B4-BE49-F238E27FC236}">
                  <a16:creationId xmlns:a16="http://schemas.microsoft.com/office/drawing/2014/main" id="{1B568E85-3158-AC08-7EC6-2BCC6483E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3" y="-3413075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4" name="Freeform 391">
              <a:extLst>
                <a:ext uri="{FF2B5EF4-FFF2-40B4-BE49-F238E27FC236}">
                  <a16:creationId xmlns:a16="http://schemas.microsoft.com/office/drawing/2014/main" id="{323FA1C4-4632-DC7A-C9DD-C915FC14E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41" y="-3557188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5" name="Freeform 392">
              <a:extLst>
                <a:ext uri="{FF2B5EF4-FFF2-40B4-BE49-F238E27FC236}">
                  <a16:creationId xmlns:a16="http://schemas.microsoft.com/office/drawing/2014/main" id="{6B62300E-80AE-6C1C-94B3-1084D042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4" y="-3449783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6" name="Freeform 393">
              <a:extLst>
                <a:ext uri="{FF2B5EF4-FFF2-40B4-BE49-F238E27FC236}">
                  <a16:creationId xmlns:a16="http://schemas.microsoft.com/office/drawing/2014/main" id="{2028ED4B-DC28-5CCA-0715-1388ADCB2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6" y="-3460659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7" name="Freeform 394">
              <a:extLst>
                <a:ext uri="{FF2B5EF4-FFF2-40B4-BE49-F238E27FC236}">
                  <a16:creationId xmlns:a16="http://schemas.microsoft.com/office/drawing/2014/main" id="{741B8817-0A6A-8787-0124-74F293EB1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00" y="-3186029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8" name="Freeform 395">
              <a:extLst>
                <a:ext uri="{FF2B5EF4-FFF2-40B4-BE49-F238E27FC236}">
                  <a16:creationId xmlns:a16="http://schemas.microsoft.com/office/drawing/2014/main" id="{3480275B-0262-1EA7-0114-3E5D0BA27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4" y="-3581660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9" name="Freeform 396">
              <a:extLst>
                <a:ext uri="{FF2B5EF4-FFF2-40B4-BE49-F238E27FC236}">
                  <a16:creationId xmlns:a16="http://schemas.microsoft.com/office/drawing/2014/main" id="{8AA7D24D-E737-919B-A417-18D6CCF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51" y="-3618368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F01B2CD3-B9B2-7FF6-E229-9A2C2CA91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9" y="-3644200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1" name="Freeform 398">
              <a:extLst>
                <a:ext uri="{FF2B5EF4-FFF2-40B4-BE49-F238E27FC236}">
                  <a16:creationId xmlns:a16="http://schemas.microsoft.com/office/drawing/2014/main" id="{85D6BFFA-3FD5-D54C-8183-8E525FC8E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9" y="-3355974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2" name="Freeform 399">
              <a:extLst>
                <a:ext uri="{FF2B5EF4-FFF2-40B4-BE49-F238E27FC236}">
                  <a16:creationId xmlns:a16="http://schemas.microsoft.com/office/drawing/2014/main" id="{F781BA73-3201-19C2-75E1-D062F43C4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5" y="-3614290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3" name="Freeform 400">
              <a:extLst>
                <a:ext uri="{FF2B5EF4-FFF2-40B4-BE49-F238E27FC236}">
                  <a16:creationId xmlns:a16="http://schemas.microsoft.com/office/drawing/2014/main" id="{6F80FED5-BBF2-AFFF-E88B-DB7DA61B5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42" y="-3615649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4" name="Freeform 401">
              <a:extLst>
                <a:ext uri="{FF2B5EF4-FFF2-40B4-BE49-F238E27FC236}">
                  <a16:creationId xmlns:a16="http://schemas.microsoft.com/office/drawing/2014/main" id="{0C23BCAB-E318-7DF9-7886-9E3DE8BDB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31" y="-3572143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5" name="Freeform 402">
              <a:extLst>
                <a:ext uri="{FF2B5EF4-FFF2-40B4-BE49-F238E27FC236}">
                  <a16:creationId xmlns:a16="http://schemas.microsoft.com/office/drawing/2014/main" id="{3CBF7219-A46C-16A3-D6E8-27D866CE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32" y="-3569424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6" name="Freeform 403">
              <a:extLst>
                <a:ext uri="{FF2B5EF4-FFF2-40B4-BE49-F238E27FC236}">
                  <a16:creationId xmlns:a16="http://schemas.microsoft.com/office/drawing/2014/main" id="{66A630CA-EF95-B8F9-F098-7AC709BB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6" y="-3581660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7" name="Freeform 404">
              <a:extLst>
                <a:ext uri="{FF2B5EF4-FFF2-40B4-BE49-F238E27FC236}">
                  <a16:creationId xmlns:a16="http://schemas.microsoft.com/office/drawing/2014/main" id="{CF932DC5-7878-DCFB-819F-C040DE17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6" y="-3547671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8" name="Freeform 405">
              <a:extLst>
                <a:ext uri="{FF2B5EF4-FFF2-40B4-BE49-F238E27FC236}">
                  <a16:creationId xmlns:a16="http://schemas.microsoft.com/office/drawing/2014/main" id="{1E6F0C96-B8E1-7D32-D6F5-A5CF2DE93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5" y="-3618368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9" name="Freeform 407">
              <a:extLst>
                <a:ext uri="{FF2B5EF4-FFF2-40B4-BE49-F238E27FC236}">
                  <a16:creationId xmlns:a16="http://schemas.microsoft.com/office/drawing/2014/main" id="{3E12ADF4-0C08-3EC3-4F4D-F59A941F8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3" y="-3636043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0" name="Freeform 408">
              <a:extLst>
                <a:ext uri="{FF2B5EF4-FFF2-40B4-BE49-F238E27FC236}">
                  <a16:creationId xmlns:a16="http://schemas.microsoft.com/office/drawing/2014/main" id="{E6CB82F1-D130-BBF2-8FDD-1BC589909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61" y="-3661874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1" name="Freeform 409">
              <a:extLst>
                <a:ext uri="{FF2B5EF4-FFF2-40B4-BE49-F238E27FC236}">
                  <a16:creationId xmlns:a16="http://schemas.microsoft.com/office/drawing/2014/main" id="{F32753BE-8961-04BF-B3C5-89D9DE20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5" y="-3691784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2" name="Freeform 410">
              <a:extLst>
                <a:ext uri="{FF2B5EF4-FFF2-40B4-BE49-F238E27FC236}">
                  <a16:creationId xmlns:a16="http://schemas.microsoft.com/office/drawing/2014/main" id="{FBAC5633-AC3F-E732-2399-839D51E9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9" y="-3701301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3" name="Freeform 411">
              <a:extLst>
                <a:ext uri="{FF2B5EF4-FFF2-40B4-BE49-F238E27FC236}">
                  <a16:creationId xmlns:a16="http://schemas.microsoft.com/office/drawing/2014/main" id="{AC01C950-FCE5-24F3-B755-F99AA5F3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3" y="-3676829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4" name="Freeform 412">
              <a:extLst>
                <a:ext uri="{FF2B5EF4-FFF2-40B4-BE49-F238E27FC236}">
                  <a16:creationId xmlns:a16="http://schemas.microsoft.com/office/drawing/2014/main" id="{8353D1D2-EEAB-B78D-9F1C-DF258DEC7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80" y="-3661874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5" name="Freeform 413">
              <a:extLst>
                <a:ext uri="{FF2B5EF4-FFF2-40B4-BE49-F238E27FC236}">
                  <a16:creationId xmlns:a16="http://schemas.microsoft.com/office/drawing/2014/main" id="{D1F97F44-8F1B-99D2-FF3B-C721BE94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5" y="-3615649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6" name="Freeform 414">
              <a:extLst>
                <a:ext uri="{FF2B5EF4-FFF2-40B4-BE49-F238E27FC236}">
                  <a16:creationId xmlns:a16="http://schemas.microsoft.com/office/drawing/2014/main" id="{A9757050-41D7-CA4D-D8B3-5BAB879E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5" y="-3603413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7" name="Freeform 415">
              <a:extLst>
                <a:ext uri="{FF2B5EF4-FFF2-40B4-BE49-F238E27FC236}">
                  <a16:creationId xmlns:a16="http://schemas.microsoft.com/office/drawing/2014/main" id="{60F4227E-5782-550C-C6A0-C39D4DC1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4" y="-3615649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8" name="Freeform 416">
              <a:extLst>
                <a:ext uri="{FF2B5EF4-FFF2-40B4-BE49-F238E27FC236}">
                  <a16:creationId xmlns:a16="http://schemas.microsoft.com/office/drawing/2014/main" id="{810EFC94-48A0-76CE-D634-B121A855D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3" y="-3630604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9" name="Freeform 417">
              <a:extLst>
                <a:ext uri="{FF2B5EF4-FFF2-40B4-BE49-F238E27FC236}">
                  <a16:creationId xmlns:a16="http://schemas.microsoft.com/office/drawing/2014/main" id="{D76B1584-69D9-95BE-1509-06061EF5E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5" y="-3630604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0" name="Freeform 418">
              <a:extLst>
                <a:ext uri="{FF2B5EF4-FFF2-40B4-BE49-F238E27FC236}">
                  <a16:creationId xmlns:a16="http://schemas.microsoft.com/office/drawing/2014/main" id="{D547EB67-0112-7F91-5B80-1BA425990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3" y="-2965780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1" name="Freeform 419">
              <a:extLst>
                <a:ext uri="{FF2B5EF4-FFF2-40B4-BE49-F238E27FC236}">
                  <a16:creationId xmlns:a16="http://schemas.microsoft.com/office/drawing/2014/main" id="{277BB014-A09E-3125-AE8C-9D9353307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9" y="-3135726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2" name="Freeform 420">
              <a:extLst>
                <a:ext uri="{FF2B5EF4-FFF2-40B4-BE49-F238E27FC236}">
                  <a16:creationId xmlns:a16="http://schemas.microsoft.com/office/drawing/2014/main" id="{E9D75ADC-97AA-1022-ED8D-F7F2E01DB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61" y="-3332861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3" name="Freeform 421">
              <a:extLst>
                <a:ext uri="{FF2B5EF4-FFF2-40B4-BE49-F238E27FC236}">
                  <a16:creationId xmlns:a16="http://schemas.microsoft.com/office/drawing/2014/main" id="{673BF5D9-7903-8F92-4E35-59C5F55A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3" y="-3041916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4" name="Freeform 422">
              <a:extLst>
                <a:ext uri="{FF2B5EF4-FFF2-40B4-BE49-F238E27FC236}">
                  <a16:creationId xmlns:a16="http://schemas.microsoft.com/office/drawing/2014/main" id="{3A07853F-DB2B-42F6-AA97-0504C43E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5" y="-3005208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5" name="Freeform 423">
              <a:extLst>
                <a:ext uri="{FF2B5EF4-FFF2-40B4-BE49-F238E27FC236}">
                  <a16:creationId xmlns:a16="http://schemas.microsoft.com/office/drawing/2014/main" id="{276F6EC5-DFFC-55FF-90B7-44EA56FE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6" y="-3141164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6" name="Freeform 424">
              <a:extLst>
                <a:ext uri="{FF2B5EF4-FFF2-40B4-BE49-F238E27FC236}">
                  <a16:creationId xmlns:a16="http://schemas.microsoft.com/office/drawing/2014/main" id="{24FA3265-3B67-AE7F-2193-B417170B2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8" y="-3120770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7" name="Freeform 425">
              <a:extLst>
                <a:ext uri="{FF2B5EF4-FFF2-40B4-BE49-F238E27FC236}">
                  <a16:creationId xmlns:a16="http://schemas.microsoft.com/office/drawing/2014/main" id="{FE76FB20-3555-ABC6-8328-5985E2FF0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5" y="-3101736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8" name="Freeform 426">
              <a:extLst>
                <a:ext uri="{FF2B5EF4-FFF2-40B4-BE49-F238E27FC236}">
                  <a16:creationId xmlns:a16="http://schemas.microsoft.com/office/drawing/2014/main" id="{2EB44475-09F5-58CD-8622-BBB0AC6D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51" y="-3249928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9" name="Freeform 427">
              <a:extLst>
                <a:ext uri="{FF2B5EF4-FFF2-40B4-BE49-F238E27FC236}">
                  <a16:creationId xmlns:a16="http://schemas.microsoft.com/office/drawing/2014/main" id="{4CF95870-5921-9701-96ED-64C26963E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9" y="-3012005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0" name="Freeform 428">
              <a:extLst>
                <a:ext uri="{FF2B5EF4-FFF2-40B4-BE49-F238E27FC236}">
                  <a16:creationId xmlns:a16="http://schemas.microsoft.com/office/drawing/2014/main" id="{58C9C74B-57F8-E882-0FFC-0C76C3DB1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9" y="-2000495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1" name="Freeform 429">
              <a:extLst>
                <a:ext uri="{FF2B5EF4-FFF2-40B4-BE49-F238E27FC236}">
                  <a16:creationId xmlns:a16="http://schemas.microsoft.com/office/drawing/2014/main" id="{80BC8DB7-3ED4-D5BB-8993-5439D6F4B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41" y="-1906686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2" name="Freeform 430">
              <a:extLst>
                <a:ext uri="{FF2B5EF4-FFF2-40B4-BE49-F238E27FC236}">
                  <a16:creationId xmlns:a16="http://schemas.microsoft.com/office/drawing/2014/main" id="{D463D2B9-D9A5-A93D-9E8E-3A9BD594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8" y="-1958349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3" name="Freeform 431">
              <a:extLst>
                <a:ext uri="{FF2B5EF4-FFF2-40B4-BE49-F238E27FC236}">
                  <a16:creationId xmlns:a16="http://schemas.microsoft.com/office/drawing/2014/main" id="{27775D1D-828D-747E-9A5B-DA20EAFE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4" y="-1804719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5B8992A-BB14-DE33-3935-F4D0E756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4" y="-1808798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5" name="Freeform 433">
              <a:extLst>
                <a:ext uri="{FF2B5EF4-FFF2-40B4-BE49-F238E27FC236}">
                  <a16:creationId xmlns:a16="http://schemas.microsoft.com/office/drawing/2014/main" id="{6FB784DC-AA49-DE80-6F58-462CE213B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8" y="-178432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6" name="Freeform 434">
              <a:extLst>
                <a:ext uri="{FF2B5EF4-FFF2-40B4-BE49-F238E27FC236}">
                  <a16:creationId xmlns:a16="http://schemas.microsoft.com/office/drawing/2014/main" id="{C21BEBB6-3372-B101-D9EA-E5C84F701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11" y="-1791123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7" name="Freeform 435">
              <a:extLst>
                <a:ext uri="{FF2B5EF4-FFF2-40B4-BE49-F238E27FC236}">
                  <a16:creationId xmlns:a16="http://schemas.microsoft.com/office/drawing/2014/main" id="{3DC2E122-D03D-52E1-3B34-64956EB7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32" y="-1849585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8" name="Freeform 436">
              <a:extLst>
                <a:ext uri="{FF2B5EF4-FFF2-40B4-BE49-F238E27FC236}">
                  <a16:creationId xmlns:a16="http://schemas.microsoft.com/office/drawing/2014/main" id="{6D7ED2F9-7FD3-1CF1-A0AE-34AB4651B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32" y="-1849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9" name="Freeform 437">
              <a:extLst>
                <a:ext uri="{FF2B5EF4-FFF2-40B4-BE49-F238E27FC236}">
                  <a16:creationId xmlns:a16="http://schemas.microsoft.com/office/drawing/2014/main" id="{DE847116-36A4-85AA-8A5B-AF1521AD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11" y="-1848225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0" name="Freeform 438">
              <a:extLst>
                <a:ext uri="{FF2B5EF4-FFF2-40B4-BE49-F238E27FC236}">
                  <a16:creationId xmlns:a16="http://schemas.microsoft.com/office/drawing/2014/main" id="{96CEFCB5-D46B-3216-E0E4-1B4703B3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71" y="-2205789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1" name="Freeform 439">
              <a:extLst>
                <a:ext uri="{FF2B5EF4-FFF2-40B4-BE49-F238E27FC236}">
                  <a16:creationId xmlns:a16="http://schemas.microsoft.com/office/drawing/2014/main" id="{52256B67-AE8C-F46F-133A-123D789C6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71" y="-2189474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2" name="Freeform 440">
              <a:extLst>
                <a:ext uri="{FF2B5EF4-FFF2-40B4-BE49-F238E27FC236}">
                  <a16:creationId xmlns:a16="http://schemas.microsoft.com/office/drawing/2014/main" id="{453B1E19-3535-D4B0-B7BE-A6CD7B88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6" y="-2152765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3" name="Freeform 441">
              <a:extLst>
                <a:ext uri="{FF2B5EF4-FFF2-40B4-BE49-F238E27FC236}">
                  <a16:creationId xmlns:a16="http://schemas.microsoft.com/office/drawing/2014/main" id="{B8635E3E-AC15-9F23-F32F-163CA1EB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5" y="-2141889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4" name="Freeform 442">
              <a:extLst>
                <a:ext uri="{FF2B5EF4-FFF2-40B4-BE49-F238E27FC236}">
                  <a16:creationId xmlns:a16="http://schemas.microsoft.com/office/drawing/2014/main" id="{D1E69028-675C-667D-2AF7-7DDA6BFA5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80" y="-2228901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5" name="Freeform 443">
              <a:extLst>
                <a:ext uri="{FF2B5EF4-FFF2-40B4-BE49-F238E27FC236}">
                  <a16:creationId xmlns:a16="http://schemas.microsoft.com/office/drawing/2014/main" id="{8D0ACC2B-3C19-A7FC-FCB1-EBF2DEF7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6" y="-2213946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6" name="Freeform 444">
              <a:extLst>
                <a:ext uri="{FF2B5EF4-FFF2-40B4-BE49-F238E27FC236}">
                  <a16:creationId xmlns:a16="http://schemas.microsoft.com/office/drawing/2014/main" id="{C09F5EBD-73DE-E858-464B-62C43B201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4" y="-2137811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7" name="Freeform 445">
              <a:extLst>
                <a:ext uri="{FF2B5EF4-FFF2-40B4-BE49-F238E27FC236}">
                  <a16:creationId xmlns:a16="http://schemas.microsoft.com/office/drawing/2014/main" id="{406465C1-3949-83FF-5747-1C8611595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9" y="-2178597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8" name="Freeform 446">
              <a:extLst>
                <a:ext uri="{FF2B5EF4-FFF2-40B4-BE49-F238E27FC236}">
                  <a16:creationId xmlns:a16="http://schemas.microsoft.com/office/drawing/2014/main" id="{0455B23D-4D91-7794-EA25-936DE943D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32" y="-2166361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9" name="Freeform 447">
              <a:extLst>
                <a:ext uri="{FF2B5EF4-FFF2-40B4-BE49-F238E27FC236}">
                  <a16:creationId xmlns:a16="http://schemas.microsoft.com/office/drawing/2014/main" id="{29944520-63F8-FCE0-AAC6-7EEF3393C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80" y="-2185395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0" name="Freeform 448">
              <a:extLst>
                <a:ext uri="{FF2B5EF4-FFF2-40B4-BE49-F238E27FC236}">
                  <a16:creationId xmlns:a16="http://schemas.microsoft.com/office/drawing/2014/main" id="{383108D9-654F-EA75-D611-B1E4662CE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6" y="-2185395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1" name="Freeform 449">
              <a:extLst>
                <a:ext uri="{FF2B5EF4-FFF2-40B4-BE49-F238E27FC236}">
                  <a16:creationId xmlns:a16="http://schemas.microsoft.com/office/drawing/2014/main" id="{D276FC28-F363-EC16-089A-355CE34B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9" y="-2196271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2" name="Freeform 450">
              <a:extLst>
                <a:ext uri="{FF2B5EF4-FFF2-40B4-BE49-F238E27FC236}">
                  <a16:creationId xmlns:a16="http://schemas.microsoft.com/office/drawing/2014/main" id="{5C6355C4-D3FD-01EF-1229-7267F2BB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51" y="-2209867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3" name="Freeform 451">
              <a:extLst>
                <a:ext uri="{FF2B5EF4-FFF2-40B4-BE49-F238E27FC236}">
                  <a16:creationId xmlns:a16="http://schemas.microsoft.com/office/drawing/2014/main" id="{273DA23F-926E-B07B-EE75-64E03ADDC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7" y="-231183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4" name="Freeform 452">
              <a:extLst>
                <a:ext uri="{FF2B5EF4-FFF2-40B4-BE49-F238E27FC236}">
                  <a16:creationId xmlns:a16="http://schemas.microsoft.com/office/drawing/2014/main" id="{989A4F44-07B9-F798-C0EB-A986DDA43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9" y="-2310474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5" name="Freeform 453">
              <a:extLst>
                <a:ext uri="{FF2B5EF4-FFF2-40B4-BE49-F238E27FC236}">
                  <a16:creationId xmlns:a16="http://schemas.microsoft.com/office/drawing/2014/main" id="{7D48BD5D-7F6E-4CAC-6C24-0A01E6F64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4" y="-2277845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6" name="Freeform 454">
              <a:extLst>
                <a:ext uri="{FF2B5EF4-FFF2-40B4-BE49-F238E27FC236}">
                  <a16:creationId xmlns:a16="http://schemas.microsoft.com/office/drawing/2014/main" id="{3A9B6A67-1684-8C38-C022-D27BFA83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7" y="-2185395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7" name="Freeform 455">
              <a:extLst>
                <a:ext uri="{FF2B5EF4-FFF2-40B4-BE49-F238E27FC236}">
                  <a16:creationId xmlns:a16="http://schemas.microsoft.com/office/drawing/2014/main" id="{5315FA83-87DF-5290-71BA-419BD93C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5" y="-2238418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8" name="Freeform 456">
              <a:extLst>
                <a:ext uri="{FF2B5EF4-FFF2-40B4-BE49-F238E27FC236}">
                  <a16:creationId xmlns:a16="http://schemas.microsoft.com/office/drawing/2014/main" id="{4D115EF9-7418-E625-870F-DD44124F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3" y="-2271047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9" name="Freeform 457">
              <a:extLst>
                <a:ext uri="{FF2B5EF4-FFF2-40B4-BE49-F238E27FC236}">
                  <a16:creationId xmlns:a16="http://schemas.microsoft.com/office/drawing/2014/main" id="{8BDB8E7A-7E1D-CDEB-84C1-BE39019AB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90" y="-2196271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0" name="Freeform 458">
              <a:extLst>
                <a:ext uri="{FF2B5EF4-FFF2-40B4-BE49-F238E27FC236}">
                  <a16:creationId xmlns:a16="http://schemas.microsoft.com/office/drawing/2014/main" id="{EB40901B-D947-FDB3-95B2-2A46D9FC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42" y="-2211227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1" name="Freeform 459">
              <a:extLst>
                <a:ext uri="{FF2B5EF4-FFF2-40B4-BE49-F238E27FC236}">
                  <a16:creationId xmlns:a16="http://schemas.microsoft.com/office/drawing/2014/main" id="{5D6317F7-B16E-7509-3854-E04C48618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3" y="-2213946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2" name="Freeform 460">
              <a:extLst>
                <a:ext uri="{FF2B5EF4-FFF2-40B4-BE49-F238E27FC236}">
                  <a16:creationId xmlns:a16="http://schemas.microsoft.com/office/drawing/2014/main" id="{189B761C-3F12-3062-2DE9-0D1E26532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90" y="-2261530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3" name="Freeform 461">
              <a:extLst>
                <a:ext uri="{FF2B5EF4-FFF2-40B4-BE49-F238E27FC236}">
                  <a16:creationId xmlns:a16="http://schemas.microsoft.com/office/drawing/2014/main" id="{C6DC59CE-3456-C339-CB9B-FCB9AACEB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51" y="-2480419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4" name="Freeform 462">
              <a:extLst>
                <a:ext uri="{FF2B5EF4-FFF2-40B4-BE49-F238E27FC236}">
                  <a16:creationId xmlns:a16="http://schemas.microsoft.com/office/drawing/2014/main" id="{51AC6F0E-A1C9-F3CF-D3B9-93AD9DCE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7" y="-244235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5" name="Freeform 463">
              <a:extLst>
                <a:ext uri="{FF2B5EF4-FFF2-40B4-BE49-F238E27FC236}">
                  <a16:creationId xmlns:a16="http://schemas.microsoft.com/office/drawing/2014/main" id="{52C84A0D-898F-EEF8-D585-16BF32A8E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20" y="-2582385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6" name="Freeform 464">
              <a:extLst>
                <a:ext uri="{FF2B5EF4-FFF2-40B4-BE49-F238E27FC236}">
                  <a16:creationId xmlns:a16="http://schemas.microsoft.com/office/drawing/2014/main" id="{CE3C5573-B04B-B2DD-BC98-06C58C65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90" y="-2597341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7" name="Freeform 465">
              <a:extLst>
                <a:ext uri="{FF2B5EF4-FFF2-40B4-BE49-F238E27FC236}">
                  <a16:creationId xmlns:a16="http://schemas.microsoft.com/office/drawing/2014/main" id="{B65C48D5-8864-44BA-8857-EDB16A3F1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102" y="-2662600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8" name="Freeform 466">
              <a:extLst>
                <a:ext uri="{FF2B5EF4-FFF2-40B4-BE49-F238E27FC236}">
                  <a16:creationId xmlns:a16="http://schemas.microsoft.com/office/drawing/2014/main" id="{98BCFCEA-D3F5-4403-BB51-AF225DE0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10" y="-2530722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9" name="Freeform 467">
              <a:extLst>
                <a:ext uri="{FF2B5EF4-FFF2-40B4-BE49-F238E27FC236}">
                  <a16:creationId xmlns:a16="http://schemas.microsoft.com/office/drawing/2014/main" id="{C9498707-C9BE-E543-113F-247063D75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3" y="-2552475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0" name="Freeform 468">
              <a:extLst>
                <a:ext uri="{FF2B5EF4-FFF2-40B4-BE49-F238E27FC236}">
                  <a16:creationId xmlns:a16="http://schemas.microsoft.com/office/drawing/2014/main" id="{8AC03006-E04C-FE93-4AFE-E4EE55469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7" y="-2521206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1" name="Freeform 469">
              <a:extLst>
                <a:ext uri="{FF2B5EF4-FFF2-40B4-BE49-F238E27FC236}">
                  <a16:creationId xmlns:a16="http://schemas.microsoft.com/office/drawing/2014/main" id="{B13144A3-7FD9-3691-5947-F6491373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32" y="-2521206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2" name="Freeform 470">
              <a:extLst>
                <a:ext uri="{FF2B5EF4-FFF2-40B4-BE49-F238E27FC236}">
                  <a16:creationId xmlns:a16="http://schemas.microsoft.com/office/drawing/2014/main" id="{6DF60907-2D6B-98DA-11E0-13E80D540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001" y="-2538880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3" name="Freeform 471">
              <a:extLst>
                <a:ext uri="{FF2B5EF4-FFF2-40B4-BE49-F238E27FC236}">
                  <a16:creationId xmlns:a16="http://schemas.microsoft.com/office/drawing/2014/main" id="{5C2C1681-2AF0-4A87-8DBB-BC43EDC89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4" y="-2528003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4" name="Freeform 472">
              <a:extLst>
                <a:ext uri="{FF2B5EF4-FFF2-40B4-BE49-F238E27FC236}">
                  <a16:creationId xmlns:a16="http://schemas.microsoft.com/office/drawing/2014/main" id="{1FF58FE9-6D37-236D-E927-306762A83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60" y="-2514408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5" name="Freeform 473">
              <a:extLst>
                <a:ext uri="{FF2B5EF4-FFF2-40B4-BE49-F238E27FC236}">
                  <a16:creationId xmlns:a16="http://schemas.microsoft.com/office/drawing/2014/main" id="{FD3D61EF-47C7-F814-2C23-CF9DA627A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70" y="-265852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6" name="Freeform 474">
              <a:extLst>
                <a:ext uri="{FF2B5EF4-FFF2-40B4-BE49-F238E27FC236}">
                  <a16:creationId xmlns:a16="http://schemas.microsoft.com/office/drawing/2014/main" id="{EB59E2F1-4BB3-3F07-97A1-ADC342061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6" y="-2661240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7" name="Freeform 475">
              <a:extLst>
                <a:ext uri="{FF2B5EF4-FFF2-40B4-BE49-F238E27FC236}">
                  <a16:creationId xmlns:a16="http://schemas.microsoft.com/office/drawing/2014/main" id="{0F2AD9AA-90D9-6335-C18C-D4A90682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7" y="-2615015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8" name="Freeform 476">
              <a:extLst>
                <a:ext uri="{FF2B5EF4-FFF2-40B4-BE49-F238E27FC236}">
                  <a16:creationId xmlns:a16="http://schemas.microsoft.com/office/drawing/2014/main" id="{ECCE0A0C-F947-A28D-D1BF-BF85BBD14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6" y="-2628610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9" name="Freeform 477">
              <a:extLst>
                <a:ext uri="{FF2B5EF4-FFF2-40B4-BE49-F238E27FC236}">
                  <a16:creationId xmlns:a16="http://schemas.microsoft.com/office/drawing/2014/main" id="{4EEE6DA8-4B46-5851-1674-C64432B7E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60" y="-2942668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0" name="Freeform 478">
              <a:extLst>
                <a:ext uri="{FF2B5EF4-FFF2-40B4-BE49-F238E27FC236}">
                  <a16:creationId xmlns:a16="http://schemas.microsoft.com/office/drawing/2014/main" id="{9EC40F07-E0DB-C606-4DCC-3BD9D9AB7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9" y="-2942668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1" name="Freeform 479">
              <a:extLst>
                <a:ext uri="{FF2B5EF4-FFF2-40B4-BE49-F238E27FC236}">
                  <a16:creationId xmlns:a16="http://schemas.microsoft.com/office/drawing/2014/main" id="{02ACB314-B3BA-1EE1-9712-A6604F067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3" y="-2954904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2" name="Freeform 480">
              <a:extLst>
                <a:ext uri="{FF2B5EF4-FFF2-40B4-BE49-F238E27FC236}">
                  <a16:creationId xmlns:a16="http://schemas.microsoft.com/office/drawing/2014/main" id="{C5D49BEF-3735-F748-B75F-11281049C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7" y="-2900522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3" name="Freeform 481">
              <a:extLst>
                <a:ext uri="{FF2B5EF4-FFF2-40B4-BE49-F238E27FC236}">
                  <a16:creationId xmlns:a16="http://schemas.microsoft.com/office/drawing/2014/main" id="{89FF6C5C-687B-8B2D-5915-33D643C7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5" y="-2965780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4" name="Freeform 482">
              <a:extLst>
                <a:ext uri="{FF2B5EF4-FFF2-40B4-BE49-F238E27FC236}">
                  <a16:creationId xmlns:a16="http://schemas.microsoft.com/office/drawing/2014/main" id="{25755E98-9529-CBA8-BAE6-B5C80FE9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00" y="-2976657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5" name="Freeform 483">
              <a:extLst>
                <a:ext uri="{FF2B5EF4-FFF2-40B4-BE49-F238E27FC236}">
                  <a16:creationId xmlns:a16="http://schemas.microsoft.com/office/drawing/2014/main" id="{51336B31-AD1B-3430-07C1-A45BC35BD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4" y="-2983455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6" name="Freeform 484">
              <a:extLst>
                <a:ext uri="{FF2B5EF4-FFF2-40B4-BE49-F238E27FC236}">
                  <a16:creationId xmlns:a16="http://schemas.microsoft.com/office/drawing/2014/main" id="{12545086-E8AB-59DD-E585-35DC18D0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90" y="-2992972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7" name="Freeform 485">
              <a:extLst>
                <a:ext uri="{FF2B5EF4-FFF2-40B4-BE49-F238E27FC236}">
                  <a16:creationId xmlns:a16="http://schemas.microsoft.com/office/drawing/2014/main" id="{56AF9E10-CD9C-1B8A-4229-0DED49223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5" y="-2992972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8" name="Freeform 486">
              <a:extLst>
                <a:ext uri="{FF2B5EF4-FFF2-40B4-BE49-F238E27FC236}">
                  <a16:creationId xmlns:a16="http://schemas.microsoft.com/office/drawing/2014/main" id="{5C9F743C-13FC-5142-3305-ED97B7D14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3" y="-2997051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9" name="Freeform 487">
              <a:extLst>
                <a:ext uri="{FF2B5EF4-FFF2-40B4-BE49-F238E27FC236}">
                  <a16:creationId xmlns:a16="http://schemas.microsoft.com/office/drawing/2014/main" id="{A670C144-0D77-8E91-671D-449E8B393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7" y="-3014725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0" name="Freeform 488">
              <a:extLst>
                <a:ext uri="{FF2B5EF4-FFF2-40B4-BE49-F238E27FC236}">
                  <a16:creationId xmlns:a16="http://schemas.microsoft.com/office/drawing/2014/main" id="{94491958-DCA1-93D6-4FAA-098A51F9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51" y="-3007927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1" name="Freeform 489">
              <a:extLst>
                <a:ext uri="{FF2B5EF4-FFF2-40B4-BE49-F238E27FC236}">
                  <a16:creationId xmlns:a16="http://schemas.microsoft.com/office/drawing/2014/main" id="{15906594-AB6E-7939-FA74-FDEADC89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6" y="-3012005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2" name="Freeform 490">
              <a:extLst>
                <a:ext uri="{FF2B5EF4-FFF2-40B4-BE49-F238E27FC236}">
                  <a16:creationId xmlns:a16="http://schemas.microsoft.com/office/drawing/2014/main" id="{EC7EA263-9C6B-02B5-FDD0-61865E21F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9" y="-3029680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3" name="Freeform 491">
              <a:extLst>
                <a:ext uri="{FF2B5EF4-FFF2-40B4-BE49-F238E27FC236}">
                  <a16:creationId xmlns:a16="http://schemas.microsoft.com/office/drawing/2014/main" id="{E2AD6CD6-22F5-6D5B-97F3-D33F3DC9E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71" y="-2759128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4" name="Freeform 492">
              <a:extLst>
                <a:ext uri="{FF2B5EF4-FFF2-40B4-BE49-F238E27FC236}">
                  <a16:creationId xmlns:a16="http://schemas.microsoft.com/office/drawing/2014/main" id="{AE02F5FD-126C-3C34-535C-2A2BD36A9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6" y="-2719701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5" name="Freeform 493">
              <a:extLst>
                <a:ext uri="{FF2B5EF4-FFF2-40B4-BE49-F238E27FC236}">
                  <a16:creationId xmlns:a16="http://schemas.microsoft.com/office/drawing/2014/main" id="{3564E916-9BAA-B481-E178-1360097C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90" y="-2650363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6" name="Freeform 494">
              <a:extLst>
                <a:ext uri="{FF2B5EF4-FFF2-40B4-BE49-F238E27FC236}">
                  <a16:creationId xmlns:a16="http://schemas.microsoft.com/office/drawing/2014/main" id="{3391DFEA-8807-2499-02CF-CC0125116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70" y="-2632689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7" name="Freeform 495">
              <a:extLst>
                <a:ext uri="{FF2B5EF4-FFF2-40B4-BE49-F238E27FC236}">
                  <a16:creationId xmlns:a16="http://schemas.microsoft.com/office/drawing/2014/main" id="{A1CAABC3-F1A5-D95D-0D78-F66A1E33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70" y="-2022248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8" name="Freeform 496">
              <a:extLst>
                <a:ext uri="{FF2B5EF4-FFF2-40B4-BE49-F238E27FC236}">
                  <a16:creationId xmlns:a16="http://schemas.microsoft.com/office/drawing/2014/main" id="{4404148B-8A79-8E9D-82AA-4E80FA75F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22" y="-2015451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9" name="Freeform 497">
              <a:extLst>
                <a:ext uri="{FF2B5EF4-FFF2-40B4-BE49-F238E27FC236}">
                  <a16:creationId xmlns:a16="http://schemas.microsoft.com/office/drawing/2014/main" id="{614DE0D8-28A2-7C47-4CC3-932A0F27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72" y="-2024967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0" name="Freeform 498">
              <a:extLst>
                <a:ext uri="{FF2B5EF4-FFF2-40B4-BE49-F238E27FC236}">
                  <a16:creationId xmlns:a16="http://schemas.microsoft.com/office/drawing/2014/main" id="{114DD267-985C-C3D5-D587-B52C738C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50" y="-2030405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1" name="Freeform 499">
              <a:extLst>
                <a:ext uri="{FF2B5EF4-FFF2-40B4-BE49-F238E27FC236}">
                  <a16:creationId xmlns:a16="http://schemas.microsoft.com/office/drawing/2014/main" id="{321A080A-2D9C-D8CE-9BA0-6AEA27F1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9" y="-2109260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2" name="Freeform 500">
              <a:extLst>
                <a:ext uri="{FF2B5EF4-FFF2-40B4-BE49-F238E27FC236}">
                  <a16:creationId xmlns:a16="http://schemas.microsoft.com/office/drawing/2014/main" id="{32C7DCF5-FDF4-EA7B-66C3-A0EEA8A17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3" y="-1838708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3" name="Freeform 501">
              <a:extLst>
                <a:ext uri="{FF2B5EF4-FFF2-40B4-BE49-F238E27FC236}">
                  <a16:creationId xmlns:a16="http://schemas.microsoft.com/office/drawing/2014/main" id="{ED615793-C311-12E4-C40F-BA04001A2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4" y="-1834629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4" name="Freeform 502">
              <a:extLst>
                <a:ext uri="{FF2B5EF4-FFF2-40B4-BE49-F238E27FC236}">
                  <a16:creationId xmlns:a16="http://schemas.microsoft.com/office/drawing/2014/main" id="{5D6A28E2-B381-9DD3-C3E3-894BC447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4" y="-1458032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5" name="Freeform 503">
              <a:extLst>
                <a:ext uri="{FF2B5EF4-FFF2-40B4-BE49-F238E27FC236}">
                  <a16:creationId xmlns:a16="http://schemas.microsoft.com/office/drawing/2014/main" id="{C2C8DF7E-87DD-4B2E-1637-CB0D9863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61" y="-1444437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6" name="Freeform 504">
              <a:extLst>
                <a:ext uri="{FF2B5EF4-FFF2-40B4-BE49-F238E27FC236}">
                  <a16:creationId xmlns:a16="http://schemas.microsoft.com/office/drawing/2014/main" id="{81336D68-6C8F-12D3-B918-A9E0EAAD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6" y="-1447156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7" name="Freeform 505">
              <a:extLst>
                <a:ext uri="{FF2B5EF4-FFF2-40B4-BE49-F238E27FC236}">
                  <a16:creationId xmlns:a16="http://schemas.microsoft.com/office/drawing/2014/main" id="{ED1E0A20-0ED6-C521-A6AF-4C15D32CE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71" y="-1437638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8" name="Freeform 506">
              <a:extLst>
                <a:ext uri="{FF2B5EF4-FFF2-40B4-BE49-F238E27FC236}">
                  <a16:creationId xmlns:a16="http://schemas.microsoft.com/office/drawing/2014/main" id="{D14622E5-3364-5617-6560-F07F6F8DC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72" y="-1546403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9" name="Freeform 507">
              <a:extLst>
                <a:ext uri="{FF2B5EF4-FFF2-40B4-BE49-F238E27FC236}">
                  <a16:creationId xmlns:a16="http://schemas.microsoft.com/office/drawing/2014/main" id="{5D847FCC-42D6-E9E1-1032-5CF3E309E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5" y="-1535527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0" name="Freeform 508">
              <a:extLst>
                <a:ext uri="{FF2B5EF4-FFF2-40B4-BE49-F238E27FC236}">
                  <a16:creationId xmlns:a16="http://schemas.microsoft.com/office/drawing/2014/main" id="{F0CA4BAD-D27F-1FD5-8D69-156751C7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3" y="-148522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1" name="Freeform 509">
              <a:extLst>
                <a:ext uri="{FF2B5EF4-FFF2-40B4-BE49-F238E27FC236}">
                  <a16:creationId xmlns:a16="http://schemas.microsoft.com/office/drawing/2014/main" id="{EE031AAA-2347-A87F-C38D-BB70CB1E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9" y="-1447156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2" name="Freeform 510">
              <a:extLst>
                <a:ext uri="{FF2B5EF4-FFF2-40B4-BE49-F238E27FC236}">
                  <a16:creationId xmlns:a16="http://schemas.microsoft.com/office/drawing/2014/main" id="{1FAF215E-1A06-E692-A1E2-ABA3618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6" y="-1667404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3" name="Freeform 511">
              <a:extLst>
                <a:ext uri="{FF2B5EF4-FFF2-40B4-BE49-F238E27FC236}">
                  <a16:creationId xmlns:a16="http://schemas.microsoft.com/office/drawing/2014/main" id="{3268567F-CC2E-F8CC-1E53-CE2BA89A9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4" y="-1638853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4" name="Freeform 512">
              <a:extLst>
                <a:ext uri="{FF2B5EF4-FFF2-40B4-BE49-F238E27FC236}">
                  <a16:creationId xmlns:a16="http://schemas.microsoft.com/office/drawing/2014/main" id="{B5436A75-919C-3801-32E7-3B3ACA45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50" y="-1618460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5" name="Freeform 513">
              <a:extLst>
                <a:ext uri="{FF2B5EF4-FFF2-40B4-BE49-F238E27FC236}">
                  <a16:creationId xmlns:a16="http://schemas.microsoft.com/office/drawing/2014/main" id="{9FA11946-CF2D-DAF7-34D6-5FF32C2E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6" y="-1595347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6" name="Freeform 514">
              <a:extLst>
                <a:ext uri="{FF2B5EF4-FFF2-40B4-BE49-F238E27FC236}">
                  <a16:creationId xmlns:a16="http://schemas.microsoft.com/office/drawing/2014/main" id="{7FA65E5A-76FD-AF2D-A5BD-9D99CC979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90" y="-2090226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7" name="Freeform 515">
              <a:extLst>
                <a:ext uri="{FF2B5EF4-FFF2-40B4-BE49-F238E27FC236}">
                  <a16:creationId xmlns:a16="http://schemas.microsoft.com/office/drawing/2014/main" id="{2EC1F4C7-6389-0222-CAF7-27CB801C7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5" y="-2094305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8" name="Freeform 516">
              <a:extLst>
                <a:ext uri="{FF2B5EF4-FFF2-40B4-BE49-F238E27FC236}">
                  <a16:creationId xmlns:a16="http://schemas.microsoft.com/office/drawing/2014/main" id="{79924715-F950-83BB-C05C-A5B6EA4C1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9" y="-1849585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9" name="Freeform 517">
              <a:extLst>
                <a:ext uri="{FF2B5EF4-FFF2-40B4-BE49-F238E27FC236}">
                  <a16:creationId xmlns:a16="http://schemas.microsoft.com/office/drawing/2014/main" id="{A4FE0EC5-C61A-9ECB-1F05-CA881587A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81" y="-1842786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0" name="Freeform 518">
              <a:extLst>
                <a:ext uri="{FF2B5EF4-FFF2-40B4-BE49-F238E27FC236}">
                  <a16:creationId xmlns:a16="http://schemas.microsoft.com/office/drawing/2014/main" id="{55B005A4-1D9C-168A-EACC-ECDE46C7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32" y="-1848225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1" name="Freeform 519">
              <a:extLst>
                <a:ext uri="{FF2B5EF4-FFF2-40B4-BE49-F238E27FC236}">
                  <a16:creationId xmlns:a16="http://schemas.microsoft.com/office/drawing/2014/main" id="{C2BE607D-B745-FB9A-4931-6BA7241A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32" y="-1837348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2" name="Freeform 520">
              <a:extLst>
                <a:ext uri="{FF2B5EF4-FFF2-40B4-BE49-F238E27FC236}">
                  <a16:creationId xmlns:a16="http://schemas.microsoft.com/office/drawing/2014/main" id="{1471A966-F919-00D3-8BA0-6324C05DF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9" y="-1823753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3" name="Freeform 521">
              <a:extLst>
                <a:ext uri="{FF2B5EF4-FFF2-40B4-BE49-F238E27FC236}">
                  <a16:creationId xmlns:a16="http://schemas.microsoft.com/office/drawing/2014/main" id="{2E8F4351-D77E-51A1-EE0E-CD051AA02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3" y="-1819674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4" name="Freeform 522">
              <a:extLst>
                <a:ext uri="{FF2B5EF4-FFF2-40B4-BE49-F238E27FC236}">
                  <a16:creationId xmlns:a16="http://schemas.microsoft.com/office/drawing/2014/main" id="{DB76B545-9F03-9F7B-99DF-8968C3A5C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40" y="-2203069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9F2CBFDC-CBF4-3CAE-B0FB-D4EAAFA2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4" y="-21853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6" name="Freeform 524">
              <a:extLst>
                <a:ext uri="{FF2B5EF4-FFF2-40B4-BE49-F238E27FC236}">
                  <a16:creationId xmlns:a16="http://schemas.microsoft.com/office/drawing/2014/main" id="{6D209564-8090-9728-F658-1B608C28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22" y="-2185395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7" name="Freeform 525">
              <a:extLst>
                <a:ext uri="{FF2B5EF4-FFF2-40B4-BE49-F238E27FC236}">
                  <a16:creationId xmlns:a16="http://schemas.microsoft.com/office/drawing/2014/main" id="{9027A1AC-388C-E569-C910-048E68292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402" y="-2188114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8" name="Freeform 526">
              <a:extLst>
                <a:ext uri="{FF2B5EF4-FFF2-40B4-BE49-F238E27FC236}">
                  <a16:creationId xmlns:a16="http://schemas.microsoft.com/office/drawing/2014/main" id="{E6F81BD3-4258-126A-8C34-2D3BF16AB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5" y="-2189474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9" name="Freeform 527">
              <a:extLst>
                <a:ext uri="{FF2B5EF4-FFF2-40B4-BE49-F238E27FC236}">
                  <a16:creationId xmlns:a16="http://schemas.microsoft.com/office/drawing/2014/main" id="{F5C84882-CDEE-F3FB-0AEA-8654D6F6F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6" y="-2174518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0" name="Freeform 528">
              <a:extLst>
                <a:ext uri="{FF2B5EF4-FFF2-40B4-BE49-F238E27FC236}">
                  <a16:creationId xmlns:a16="http://schemas.microsoft.com/office/drawing/2014/main" id="{18AC68D5-76E0-6536-80C2-65498B19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81" y="-2159564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1" name="Freeform 529">
              <a:extLst>
                <a:ext uri="{FF2B5EF4-FFF2-40B4-BE49-F238E27FC236}">
                  <a16:creationId xmlns:a16="http://schemas.microsoft.com/office/drawing/2014/main" id="{DBB9BCB3-1EF4-B857-15E1-DDF4E06EF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1" y="-2668038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2" name="Freeform 530">
              <a:extLst>
                <a:ext uri="{FF2B5EF4-FFF2-40B4-BE49-F238E27FC236}">
                  <a16:creationId xmlns:a16="http://schemas.microsoft.com/office/drawing/2014/main" id="{F09486FC-C0CD-CC4A-09D2-441D0AEF4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3" y="-2608217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3" name="Freeform 531">
              <a:extLst>
                <a:ext uri="{FF2B5EF4-FFF2-40B4-BE49-F238E27FC236}">
                  <a16:creationId xmlns:a16="http://schemas.microsoft.com/office/drawing/2014/main" id="{57D26BDF-46B9-46D6-7C38-B2E571EC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6" y="-2586465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4" name="Freeform 532">
              <a:extLst>
                <a:ext uri="{FF2B5EF4-FFF2-40B4-BE49-F238E27FC236}">
                  <a16:creationId xmlns:a16="http://schemas.microsoft.com/office/drawing/2014/main" id="{EA43D527-F4BF-22D7-C3D7-91699FB4C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20" y="-2628610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5" name="Freeform 533">
              <a:extLst>
                <a:ext uri="{FF2B5EF4-FFF2-40B4-BE49-F238E27FC236}">
                  <a16:creationId xmlns:a16="http://schemas.microsoft.com/office/drawing/2014/main" id="{39D3E212-599A-23B4-5EB6-97F641786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201" y="-2621813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6" name="Freeform 534">
              <a:extLst>
                <a:ext uri="{FF2B5EF4-FFF2-40B4-BE49-F238E27FC236}">
                  <a16:creationId xmlns:a16="http://schemas.microsoft.com/office/drawing/2014/main" id="{33E6FB49-8EB2-63DF-680D-0171398C2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9" y="-2613656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7" name="Freeform 535">
              <a:extLst>
                <a:ext uri="{FF2B5EF4-FFF2-40B4-BE49-F238E27FC236}">
                  <a16:creationId xmlns:a16="http://schemas.microsoft.com/office/drawing/2014/main" id="{F2E75EF4-17DE-10E7-F606-4F59B335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9" y="-2423318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8" name="Freeform 536">
              <a:extLst>
                <a:ext uri="{FF2B5EF4-FFF2-40B4-BE49-F238E27FC236}">
                  <a16:creationId xmlns:a16="http://schemas.microsoft.com/office/drawing/2014/main" id="{F112AB9C-4A59-D37B-8D1E-D79D813A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7" y="-2484497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9" name="Freeform 537">
              <a:extLst>
                <a:ext uri="{FF2B5EF4-FFF2-40B4-BE49-F238E27FC236}">
                  <a16:creationId xmlns:a16="http://schemas.microsoft.com/office/drawing/2014/main" id="{8587C221-54AD-7194-812B-DAFB1434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30" y="-2506250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0" name="Freeform 538">
              <a:extLst>
                <a:ext uri="{FF2B5EF4-FFF2-40B4-BE49-F238E27FC236}">
                  <a16:creationId xmlns:a16="http://schemas.microsoft.com/office/drawing/2014/main" id="{D06A6292-C08D-FDFA-150B-815C649FB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3" y="-2538880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1" name="Freeform 539">
              <a:extLst>
                <a:ext uri="{FF2B5EF4-FFF2-40B4-BE49-F238E27FC236}">
                  <a16:creationId xmlns:a16="http://schemas.microsoft.com/office/drawing/2014/main" id="{981A9543-9FF9-181D-ACD6-D69FCAC96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00" y="-2542959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2" name="Freeform 540">
              <a:extLst>
                <a:ext uri="{FF2B5EF4-FFF2-40B4-BE49-F238E27FC236}">
                  <a16:creationId xmlns:a16="http://schemas.microsoft.com/office/drawing/2014/main" id="{9312CFD3-215C-E1B3-9380-C017BD2E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7" y="-2547037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3" name="Freeform 541">
              <a:extLst>
                <a:ext uri="{FF2B5EF4-FFF2-40B4-BE49-F238E27FC236}">
                  <a16:creationId xmlns:a16="http://schemas.microsoft.com/office/drawing/2014/main" id="{12BDF67B-C9FA-B816-49BF-0494330A9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20" y="-2560633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4" name="Freeform 542">
              <a:extLst>
                <a:ext uri="{FF2B5EF4-FFF2-40B4-BE49-F238E27FC236}">
                  <a16:creationId xmlns:a16="http://schemas.microsoft.com/office/drawing/2014/main" id="{C3C54746-F59A-C226-E4AB-3BE90F528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22" y="-2589184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5" name="Freeform 543">
              <a:extLst>
                <a:ext uri="{FF2B5EF4-FFF2-40B4-BE49-F238E27FC236}">
                  <a16:creationId xmlns:a16="http://schemas.microsoft.com/office/drawing/2014/main" id="{F8A26532-503D-E8CA-95D1-161925AA0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3" y="-3343737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6" name="Freeform 544">
              <a:extLst>
                <a:ext uri="{FF2B5EF4-FFF2-40B4-BE49-F238E27FC236}">
                  <a16:creationId xmlns:a16="http://schemas.microsoft.com/office/drawing/2014/main" id="{110E5829-04F9-AE12-0564-BB7DF2AC2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4" y="-3738009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7" name="Freeform 545">
              <a:extLst>
                <a:ext uri="{FF2B5EF4-FFF2-40B4-BE49-F238E27FC236}">
                  <a16:creationId xmlns:a16="http://schemas.microsoft.com/office/drawing/2014/main" id="{927268D0-903E-724F-8D92-11A2E5463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4" y="-3774717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8" name="Freeform 546">
              <a:extLst>
                <a:ext uri="{FF2B5EF4-FFF2-40B4-BE49-F238E27FC236}">
                  <a16:creationId xmlns:a16="http://schemas.microsoft.com/office/drawing/2014/main" id="{C5AE989B-A2D5-60F3-A7C7-780ADA6EE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50" y="-3820942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9" name="Freeform 547">
              <a:extLst>
                <a:ext uri="{FF2B5EF4-FFF2-40B4-BE49-F238E27FC236}">
                  <a16:creationId xmlns:a16="http://schemas.microsoft.com/office/drawing/2014/main" id="{693088B3-2D26-205E-B2D1-B741F9A54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9" y="-3829100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0" name="Freeform 548">
              <a:extLst>
                <a:ext uri="{FF2B5EF4-FFF2-40B4-BE49-F238E27FC236}">
                  <a16:creationId xmlns:a16="http://schemas.microsoft.com/office/drawing/2014/main" id="{078666A9-4383-5E7D-4EF0-98EDB0971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9" y="-3856291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1" name="Freeform 549">
              <a:extLst>
                <a:ext uri="{FF2B5EF4-FFF2-40B4-BE49-F238E27FC236}">
                  <a16:creationId xmlns:a16="http://schemas.microsoft.com/office/drawing/2014/main" id="{561BFF01-8F04-6958-7D45-1BD542A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9" y="-3724413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2" name="Freeform 550">
              <a:extLst>
                <a:ext uri="{FF2B5EF4-FFF2-40B4-BE49-F238E27FC236}">
                  <a16:creationId xmlns:a16="http://schemas.microsoft.com/office/drawing/2014/main" id="{1004471A-BCAD-3B24-6BA3-90E363C6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92" y="-3553109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3" name="Freeform 551">
              <a:extLst>
                <a:ext uri="{FF2B5EF4-FFF2-40B4-BE49-F238E27FC236}">
                  <a16:creationId xmlns:a16="http://schemas.microsoft.com/office/drawing/2014/main" id="{84867688-03C6-056F-3FFB-8C83434E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3" y="-3471536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4" name="Freeform 552">
              <a:extLst>
                <a:ext uri="{FF2B5EF4-FFF2-40B4-BE49-F238E27FC236}">
                  <a16:creationId xmlns:a16="http://schemas.microsoft.com/office/drawing/2014/main" id="{278732E5-9D95-4641-08AD-B81626E6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4" y="-3383165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5" name="Freeform 553">
              <a:extLst>
                <a:ext uri="{FF2B5EF4-FFF2-40B4-BE49-F238E27FC236}">
                  <a16:creationId xmlns:a16="http://schemas.microsoft.com/office/drawing/2014/main" id="{13C5D0DA-181D-8ED8-723B-41B59183A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22" y="-2987533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6" name="Freeform 554">
              <a:extLst>
                <a:ext uri="{FF2B5EF4-FFF2-40B4-BE49-F238E27FC236}">
                  <a16:creationId xmlns:a16="http://schemas.microsoft.com/office/drawing/2014/main" id="{F3EC8089-AB8E-E243-25BF-8FDD4A7FA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71" y="-3308389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7" name="Freeform 555">
              <a:extLst>
                <a:ext uri="{FF2B5EF4-FFF2-40B4-BE49-F238E27FC236}">
                  <a16:creationId xmlns:a16="http://schemas.microsoft.com/office/drawing/2014/main" id="{CC2003DE-0CB1-828A-3A19-8E3B6A03D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71" y="-3232254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8" name="Freeform 556">
              <a:extLst>
                <a:ext uri="{FF2B5EF4-FFF2-40B4-BE49-F238E27FC236}">
                  <a16:creationId xmlns:a16="http://schemas.microsoft.com/office/drawing/2014/main" id="{92F34408-B353-0DDA-0697-F6FDC228A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9" y="-3177871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9" name="Freeform 557">
              <a:extLst>
                <a:ext uri="{FF2B5EF4-FFF2-40B4-BE49-F238E27FC236}">
                  <a16:creationId xmlns:a16="http://schemas.microsoft.com/office/drawing/2014/main" id="{14030466-DE7F-DA61-441A-5DBDDC334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30" y="-3130287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0" name="Freeform 558">
              <a:extLst>
                <a:ext uri="{FF2B5EF4-FFF2-40B4-BE49-F238E27FC236}">
                  <a16:creationId xmlns:a16="http://schemas.microsoft.com/office/drawing/2014/main" id="{C61BDB9E-AB95-C58B-1DEE-9FC0FAA8C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4" y="-3112613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1" name="Freeform 559">
              <a:extLst>
                <a:ext uri="{FF2B5EF4-FFF2-40B4-BE49-F238E27FC236}">
                  <a16:creationId xmlns:a16="http://schemas.microsoft.com/office/drawing/2014/main" id="{A5511267-66F2-A08F-FBF0-3F7CC87B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3" y="-3103096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2" name="Freeform 560">
              <a:extLst>
                <a:ext uri="{FF2B5EF4-FFF2-40B4-BE49-F238E27FC236}">
                  <a16:creationId xmlns:a16="http://schemas.microsoft.com/office/drawing/2014/main" id="{BBB85284-43A9-8F9D-53A7-1C51D69DA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6" y="-3022882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3" name="Freeform 561">
              <a:extLst>
                <a:ext uri="{FF2B5EF4-FFF2-40B4-BE49-F238E27FC236}">
                  <a16:creationId xmlns:a16="http://schemas.microsoft.com/office/drawing/2014/main" id="{B2080664-82FC-205F-3427-B3B6E883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7" y="-3029680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4" name="Freeform 562">
              <a:extLst>
                <a:ext uri="{FF2B5EF4-FFF2-40B4-BE49-F238E27FC236}">
                  <a16:creationId xmlns:a16="http://schemas.microsoft.com/office/drawing/2014/main" id="{BCFEBAC9-4DE6-E7C8-5B04-AE4059CBA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9" y="-2850219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5" name="Freeform 563">
              <a:extLst>
                <a:ext uri="{FF2B5EF4-FFF2-40B4-BE49-F238E27FC236}">
                  <a16:creationId xmlns:a16="http://schemas.microsoft.com/office/drawing/2014/main" id="{AB8FFA35-3DEE-0E93-6201-15804C1E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701" y="-3886201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6" name="Freeform 564">
              <a:extLst>
                <a:ext uri="{FF2B5EF4-FFF2-40B4-BE49-F238E27FC236}">
                  <a16:creationId xmlns:a16="http://schemas.microsoft.com/office/drawing/2014/main" id="{F9642C69-1742-2AAF-3539-FCC520B80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50" y="-2646285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7" name="Freeform 565">
              <a:extLst>
                <a:ext uri="{FF2B5EF4-FFF2-40B4-BE49-F238E27FC236}">
                  <a16:creationId xmlns:a16="http://schemas.microsoft.com/office/drawing/2014/main" id="{BCD02761-6B75-83CF-A145-2F6AD289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9" y="-2647644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8" name="Freeform 566">
              <a:extLst>
                <a:ext uri="{FF2B5EF4-FFF2-40B4-BE49-F238E27FC236}">
                  <a16:creationId xmlns:a16="http://schemas.microsoft.com/office/drawing/2014/main" id="{4F4BCA6F-BC4C-ADCF-A754-F5D3BECBD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5" y="-2715622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9" name="Freeform 567">
              <a:extLst>
                <a:ext uri="{FF2B5EF4-FFF2-40B4-BE49-F238E27FC236}">
                  <a16:creationId xmlns:a16="http://schemas.microsoft.com/office/drawing/2014/main" id="{99D26B68-BF86-329F-7C40-C5506F6B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42" y="-2702026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0" name="Freeform 568">
              <a:extLst>
                <a:ext uri="{FF2B5EF4-FFF2-40B4-BE49-F238E27FC236}">
                  <a16:creationId xmlns:a16="http://schemas.microsoft.com/office/drawing/2014/main" id="{B4F2B166-A294-E77F-F205-59EC5146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3" y="-2695229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1" name="Freeform 569">
              <a:extLst>
                <a:ext uri="{FF2B5EF4-FFF2-40B4-BE49-F238E27FC236}">
                  <a16:creationId xmlns:a16="http://schemas.microsoft.com/office/drawing/2014/main" id="{6FA3A98A-75DD-B670-1F8A-184E53A28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70" y="-2957623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2" name="Freeform 570">
              <a:extLst>
                <a:ext uri="{FF2B5EF4-FFF2-40B4-BE49-F238E27FC236}">
                  <a16:creationId xmlns:a16="http://schemas.microsoft.com/office/drawing/2014/main" id="{9B7097E6-B10A-EFCB-F5D0-5ED8A9B70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5" y="-2939949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3" name="Freeform 571">
              <a:extLst>
                <a:ext uri="{FF2B5EF4-FFF2-40B4-BE49-F238E27FC236}">
                  <a16:creationId xmlns:a16="http://schemas.microsoft.com/office/drawing/2014/main" id="{0EB2084D-D73A-46EC-FBFC-1E895F959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5" y="-3177871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4" name="Freeform 572">
              <a:extLst>
                <a:ext uri="{FF2B5EF4-FFF2-40B4-BE49-F238E27FC236}">
                  <a16:creationId xmlns:a16="http://schemas.microsoft.com/office/drawing/2014/main" id="{FD4F899F-6DD1-3CC9-8901-0F02B188C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6" y="-3116692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5" name="Freeform 573">
              <a:extLst>
                <a:ext uri="{FF2B5EF4-FFF2-40B4-BE49-F238E27FC236}">
                  <a16:creationId xmlns:a16="http://schemas.microsoft.com/office/drawing/2014/main" id="{FD773848-0CDD-6876-6297-82CC316EB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50" y="-3135726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6" name="Freeform 574">
              <a:extLst>
                <a:ext uri="{FF2B5EF4-FFF2-40B4-BE49-F238E27FC236}">
                  <a16:creationId xmlns:a16="http://schemas.microsoft.com/office/drawing/2014/main" id="{172B4B88-53E4-739E-A0B5-EFD360DF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7" y="-3142523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7" name="Freeform 575">
              <a:extLst>
                <a:ext uri="{FF2B5EF4-FFF2-40B4-BE49-F238E27FC236}">
                  <a16:creationId xmlns:a16="http://schemas.microsoft.com/office/drawing/2014/main" id="{75D821E0-4386-C1BB-F033-D9E22B1A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6" y="-3108534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8" name="Freeform 576">
              <a:extLst>
                <a:ext uri="{FF2B5EF4-FFF2-40B4-BE49-F238E27FC236}">
                  <a16:creationId xmlns:a16="http://schemas.microsoft.com/office/drawing/2014/main" id="{3B15E1D0-BF94-DAE2-91A6-6E57A8A3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5" y="-3153399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9" name="Freeform 577">
              <a:extLst>
                <a:ext uri="{FF2B5EF4-FFF2-40B4-BE49-F238E27FC236}">
                  <a16:creationId xmlns:a16="http://schemas.microsoft.com/office/drawing/2014/main" id="{48B51BA2-DE3A-B775-4172-FD48DA53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3" y="-2965780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0" name="Freeform 578">
              <a:extLst>
                <a:ext uri="{FF2B5EF4-FFF2-40B4-BE49-F238E27FC236}">
                  <a16:creationId xmlns:a16="http://schemas.microsoft.com/office/drawing/2014/main" id="{24C54176-9BBB-DAF3-CA08-A6EE8773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6" y="-3240411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1" name="Freeform 579">
              <a:extLst>
                <a:ext uri="{FF2B5EF4-FFF2-40B4-BE49-F238E27FC236}">
                  <a16:creationId xmlns:a16="http://schemas.microsoft.com/office/drawing/2014/main" id="{B796520D-EC2C-E222-E4EB-D4CFB9A6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7" y="-3294793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2" name="Freeform 580">
              <a:extLst>
                <a:ext uri="{FF2B5EF4-FFF2-40B4-BE49-F238E27FC236}">
                  <a16:creationId xmlns:a16="http://schemas.microsoft.com/office/drawing/2014/main" id="{B1018BA4-FC49-5368-C2B4-EAA99482E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7" y="-3441625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3" name="Freeform 581">
              <a:extLst>
                <a:ext uri="{FF2B5EF4-FFF2-40B4-BE49-F238E27FC236}">
                  <a16:creationId xmlns:a16="http://schemas.microsoft.com/office/drawing/2014/main" id="{3D644C97-F295-0277-C48F-F6B846B63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3" y="-3471536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4" name="Freeform 582">
              <a:extLst>
                <a:ext uri="{FF2B5EF4-FFF2-40B4-BE49-F238E27FC236}">
                  <a16:creationId xmlns:a16="http://schemas.microsoft.com/office/drawing/2014/main" id="{5458BDB9-1324-3E36-BAB7-A7C41DFA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3" y="-3373648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5" name="Freeform 583">
              <a:extLst>
                <a:ext uri="{FF2B5EF4-FFF2-40B4-BE49-F238E27FC236}">
                  <a16:creationId xmlns:a16="http://schemas.microsoft.com/office/drawing/2014/main" id="{DED9499A-F111-179E-C12A-70BDBD01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3" y="-3361412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6" name="Freeform 584">
              <a:extLst>
                <a:ext uri="{FF2B5EF4-FFF2-40B4-BE49-F238E27FC236}">
                  <a16:creationId xmlns:a16="http://schemas.microsoft.com/office/drawing/2014/main" id="{96DFC6BD-376D-8C1D-2600-2BDF2C725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62" y="-3294793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7" name="Freeform 585">
              <a:extLst>
                <a:ext uri="{FF2B5EF4-FFF2-40B4-BE49-F238E27FC236}">
                  <a16:creationId xmlns:a16="http://schemas.microsoft.com/office/drawing/2014/main" id="{CF73B178-9859-52E9-802F-C0DA9BACA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3" y="-3273040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8" name="Freeform 586">
              <a:extLst>
                <a:ext uri="{FF2B5EF4-FFF2-40B4-BE49-F238E27FC236}">
                  <a16:creationId xmlns:a16="http://schemas.microsoft.com/office/drawing/2014/main" id="{66E5DA33-360A-EC9C-98E0-CEFB85C7E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21" y="-3260805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9" name="Freeform 587">
              <a:extLst>
                <a:ext uri="{FF2B5EF4-FFF2-40B4-BE49-F238E27FC236}">
                  <a16:creationId xmlns:a16="http://schemas.microsoft.com/office/drawing/2014/main" id="{00A7932F-7C30-46F4-7B6E-46A24471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9" y="-3251287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0" name="Freeform 588">
              <a:extLst>
                <a:ext uri="{FF2B5EF4-FFF2-40B4-BE49-F238E27FC236}">
                  <a16:creationId xmlns:a16="http://schemas.microsoft.com/office/drawing/2014/main" id="{B5A28C51-780C-2165-04CC-4DCD109EF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30" y="-3225456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1" name="Freeform 589">
              <a:extLst>
                <a:ext uri="{FF2B5EF4-FFF2-40B4-BE49-F238E27FC236}">
                  <a16:creationId xmlns:a16="http://schemas.microsoft.com/office/drawing/2014/main" id="{F2E96D4F-DB81-D7FC-0471-3B2726FD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42" y="-3304311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2" name="Freeform 590">
              <a:extLst>
                <a:ext uri="{FF2B5EF4-FFF2-40B4-BE49-F238E27FC236}">
                  <a16:creationId xmlns:a16="http://schemas.microsoft.com/office/drawing/2014/main" id="{7EF95C7B-8FEE-0581-C521-F11434819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9" y="-3260805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3" name="Freeform 591">
              <a:extLst>
                <a:ext uri="{FF2B5EF4-FFF2-40B4-BE49-F238E27FC236}">
                  <a16:creationId xmlns:a16="http://schemas.microsoft.com/office/drawing/2014/main" id="{F472BEEB-1BA5-268D-2904-697D4689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6" y="-3347816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4" name="Freeform 592">
              <a:extLst>
                <a:ext uri="{FF2B5EF4-FFF2-40B4-BE49-F238E27FC236}">
                  <a16:creationId xmlns:a16="http://schemas.microsoft.com/office/drawing/2014/main" id="{57EB6CD6-484A-0319-4927-8124EEF0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7" y="-3305670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5" name="Freeform 593">
              <a:extLst>
                <a:ext uri="{FF2B5EF4-FFF2-40B4-BE49-F238E27FC236}">
                  <a16:creationId xmlns:a16="http://schemas.microsoft.com/office/drawing/2014/main" id="{EA101F86-2D85-4B9D-34CA-32235D5D9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5" y="-3384524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6" name="Freeform 594">
              <a:extLst>
                <a:ext uri="{FF2B5EF4-FFF2-40B4-BE49-F238E27FC236}">
                  <a16:creationId xmlns:a16="http://schemas.microsoft.com/office/drawing/2014/main" id="{FFC9F0B9-AA06-3D15-6C3B-438A55956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51" y="-3380446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7" name="Freeform 595">
              <a:extLst>
                <a:ext uri="{FF2B5EF4-FFF2-40B4-BE49-F238E27FC236}">
                  <a16:creationId xmlns:a16="http://schemas.microsoft.com/office/drawing/2014/main" id="{9DA753E1-D229-9979-6C94-203FAC124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80" y="-3426671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8" name="Freeform 596">
              <a:extLst>
                <a:ext uri="{FF2B5EF4-FFF2-40B4-BE49-F238E27FC236}">
                  <a16:creationId xmlns:a16="http://schemas.microsoft.com/office/drawing/2014/main" id="{CA1EF436-29CE-A697-AC26-C6AC9F3F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6" y="-3528637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9" name="Freeform 597">
              <a:extLst>
                <a:ext uri="{FF2B5EF4-FFF2-40B4-BE49-F238E27FC236}">
                  <a16:creationId xmlns:a16="http://schemas.microsoft.com/office/drawing/2014/main" id="{871B1556-9FDF-8880-3600-9C9536C4A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7" y="-3636043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0" name="Freeform 598">
              <a:extLst>
                <a:ext uri="{FF2B5EF4-FFF2-40B4-BE49-F238E27FC236}">
                  <a16:creationId xmlns:a16="http://schemas.microsoft.com/office/drawing/2014/main" id="{C222CCFB-FF81-0D9D-BFF7-07F5C2404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30" y="-3365490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1" name="Freeform 599">
              <a:extLst>
                <a:ext uri="{FF2B5EF4-FFF2-40B4-BE49-F238E27FC236}">
                  <a16:creationId xmlns:a16="http://schemas.microsoft.com/office/drawing/2014/main" id="{E0451B05-1F81-1DBE-41E4-78C5CC938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80" y="-3316546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2" name="Freeform 600">
              <a:extLst>
                <a:ext uri="{FF2B5EF4-FFF2-40B4-BE49-F238E27FC236}">
                  <a16:creationId xmlns:a16="http://schemas.microsoft.com/office/drawing/2014/main" id="{92752F42-9132-FA62-D396-95B6D522E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9" y="-3262164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3" name="Freeform 601">
              <a:extLst>
                <a:ext uri="{FF2B5EF4-FFF2-40B4-BE49-F238E27FC236}">
                  <a16:creationId xmlns:a16="http://schemas.microsoft.com/office/drawing/2014/main" id="{AEC3039B-83A5-E6EE-85CC-972466885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4" y="-3206423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4" name="Freeform 602">
              <a:extLst>
                <a:ext uri="{FF2B5EF4-FFF2-40B4-BE49-F238E27FC236}">
                  <a16:creationId xmlns:a16="http://schemas.microsoft.com/office/drawing/2014/main" id="{CBB927F8-BC76-384F-6114-985EA2E9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4" y="-3239052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5" name="Freeform 603">
              <a:extLst>
                <a:ext uri="{FF2B5EF4-FFF2-40B4-BE49-F238E27FC236}">
                  <a16:creationId xmlns:a16="http://schemas.microsoft.com/office/drawing/2014/main" id="{BA1FF40F-0250-3233-9A3F-14339446B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9" y="-3157478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6" name="Freeform 604">
              <a:extLst>
                <a:ext uri="{FF2B5EF4-FFF2-40B4-BE49-F238E27FC236}">
                  <a16:creationId xmlns:a16="http://schemas.microsoft.com/office/drawing/2014/main" id="{DF6CDD05-5D27-6283-8B4E-8B8824A5D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3" y="-2907320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7" name="Freeform 605">
              <a:extLst>
                <a:ext uri="{FF2B5EF4-FFF2-40B4-BE49-F238E27FC236}">
                  <a16:creationId xmlns:a16="http://schemas.microsoft.com/office/drawing/2014/main" id="{C52936F5-D5A7-1BC9-DA0B-24E26E36B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4" y="-2821667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8" name="Freeform 606">
              <a:extLst>
                <a:ext uri="{FF2B5EF4-FFF2-40B4-BE49-F238E27FC236}">
                  <a16:creationId xmlns:a16="http://schemas.microsoft.com/office/drawing/2014/main" id="{F267B6B8-425D-3A4D-11FC-36B2660D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3" y="-2828466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9" name="Freeform 608">
              <a:extLst>
                <a:ext uri="{FF2B5EF4-FFF2-40B4-BE49-F238E27FC236}">
                  <a16:creationId xmlns:a16="http://schemas.microsoft.com/office/drawing/2014/main" id="{D07021DF-524A-CC61-C942-C279ABB2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7" y="-2907320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0" name="Freeform 609">
              <a:extLst>
                <a:ext uri="{FF2B5EF4-FFF2-40B4-BE49-F238E27FC236}">
                  <a16:creationId xmlns:a16="http://schemas.microsoft.com/office/drawing/2014/main" id="{C63C811E-2FB2-88CC-7A9F-57DC7038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41" y="-2903241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1" name="Freeform 610">
              <a:extLst>
                <a:ext uri="{FF2B5EF4-FFF2-40B4-BE49-F238E27FC236}">
                  <a16:creationId xmlns:a16="http://schemas.microsoft.com/office/drawing/2014/main" id="{20D2E867-808A-041A-6210-BB26CCA77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7" y="-2946747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2" name="Freeform 611">
              <a:extLst>
                <a:ext uri="{FF2B5EF4-FFF2-40B4-BE49-F238E27FC236}">
                  <a16:creationId xmlns:a16="http://schemas.microsoft.com/office/drawing/2014/main" id="{E1643448-6810-3689-2249-C761182A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70" y="-2964421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3" name="Freeform 612">
              <a:extLst>
                <a:ext uri="{FF2B5EF4-FFF2-40B4-BE49-F238E27FC236}">
                  <a16:creationId xmlns:a16="http://schemas.microsoft.com/office/drawing/2014/main" id="{E88F6EE4-98EE-92D1-5DE5-41C0BBBE7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3" y="-2744173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4" name="Freeform 613">
              <a:extLst>
                <a:ext uri="{FF2B5EF4-FFF2-40B4-BE49-F238E27FC236}">
                  <a16:creationId xmlns:a16="http://schemas.microsoft.com/office/drawing/2014/main" id="{2C878151-3642-E3F8-B0AD-D122467A1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6" y="-2752330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5" name="Freeform 614">
              <a:extLst>
                <a:ext uri="{FF2B5EF4-FFF2-40B4-BE49-F238E27FC236}">
                  <a16:creationId xmlns:a16="http://schemas.microsoft.com/office/drawing/2014/main" id="{22622B30-8BDD-9AEB-3AC6-B1069E8E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40" y="-3820942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6" name="Freeform 615">
              <a:extLst>
                <a:ext uri="{FF2B5EF4-FFF2-40B4-BE49-F238E27FC236}">
                  <a16:creationId xmlns:a16="http://schemas.microsoft.com/office/drawing/2014/main" id="{C61BDED1-48A5-AA79-B61A-C35522BA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3" y="-3135726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7" name="Freeform 616">
              <a:extLst>
                <a:ext uri="{FF2B5EF4-FFF2-40B4-BE49-F238E27FC236}">
                  <a16:creationId xmlns:a16="http://schemas.microsoft.com/office/drawing/2014/main" id="{53B7B0AF-AFC3-CEE6-FF1B-E4CABE17E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9" y="-2729219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8" name="Freeform 617">
              <a:extLst>
                <a:ext uri="{FF2B5EF4-FFF2-40B4-BE49-F238E27FC236}">
                  <a16:creationId xmlns:a16="http://schemas.microsoft.com/office/drawing/2014/main" id="{07CA6C5E-4DB6-C37A-AC5D-70FF2FDF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7" y="-2711544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9" name="Freeform 618">
              <a:extLst>
                <a:ext uri="{FF2B5EF4-FFF2-40B4-BE49-F238E27FC236}">
                  <a16:creationId xmlns:a16="http://schemas.microsoft.com/office/drawing/2014/main" id="{881890F0-C538-CC01-5E83-84704022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6" y="-2661240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0" name="Freeform 619">
              <a:extLst>
                <a:ext uri="{FF2B5EF4-FFF2-40B4-BE49-F238E27FC236}">
                  <a16:creationId xmlns:a16="http://schemas.microsoft.com/office/drawing/2014/main" id="{72EDF0EE-4040-3EC3-1C21-E2A9C1FC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9" y="-2693869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1" name="Freeform 620">
              <a:extLst>
                <a:ext uri="{FF2B5EF4-FFF2-40B4-BE49-F238E27FC236}">
                  <a16:creationId xmlns:a16="http://schemas.microsoft.com/office/drawing/2014/main" id="{927B66E5-2B12-501A-CA19-374151046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62" y="-3142523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2" name="Freeform 621">
              <a:extLst>
                <a:ext uri="{FF2B5EF4-FFF2-40B4-BE49-F238E27FC236}">
                  <a16:creationId xmlns:a16="http://schemas.microsoft.com/office/drawing/2014/main" id="{B3566F9A-CD4C-1534-0D33-D578D81DB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9" y="-2723779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3" name="Freeform 622">
              <a:extLst>
                <a:ext uri="{FF2B5EF4-FFF2-40B4-BE49-F238E27FC236}">
                  <a16:creationId xmlns:a16="http://schemas.microsoft.com/office/drawing/2014/main" id="{58BD093B-35CE-EC3C-1660-9E9AE4F4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9" y="-2084789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4" name="Freeform 623">
              <a:extLst>
                <a:ext uri="{FF2B5EF4-FFF2-40B4-BE49-F238E27FC236}">
                  <a16:creationId xmlns:a16="http://schemas.microsoft.com/office/drawing/2014/main" id="{0F904ADF-4077-2D74-55D9-283C164FC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4" y="-1914843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5" name="Freeform 624">
              <a:extLst>
                <a:ext uri="{FF2B5EF4-FFF2-40B4-BE49-F238E27FC236}">
                  <a16:creationId xmlns:a16="http://schemas.microsoft.com/office/drawing/2014/main" id="{BA669E4C-CB81-F7AD-72A2-AD380F2C7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3" y="-1906686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6" name="Freeform 625">
              <a:extLst>
                <a:ext uri="{FF2B5EF4-FFF2-40B4-BE49-F238E27FC236}">
                  <a16:creationId xmlns:a16="http://schemas.microsoft.com/office/drawing/2014/main" id="{D8455772-D76A-2E78-85D0-11FE9D6C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9" y="-1899888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7" name="Freeform 626">
              <a:extLst>
                <a:ext uri="{FF2B5EF4-FFF2-40B4-BE49-F238E27FC236}">
                  <a16:creationId xmlns:a16="http://schemas.microsoft.com/office/drawing/2014/main" id="{A7E66998-8EA2-B488-4882-83DDE5E5D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4" y="-1895810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8" name="Freeform 627">
              <a:extLst>
                <a:ext uri="{FF2B5EF4-FFF2-40B4-BE49-F238E27FC236}">
                  <a16:creationId xmlns:a16="http://schemas.microsoft.com/office/drawing/2014/main" id="{4CC12183-0F03-F14A-157B-7E31F8F0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3" y="-1884933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9" name="Freeform 628">
              <a:extLst>
                <a:ext uri="{FF2B5EF4-FFF2-40B4-BE49-F238E27FC236}">
                  <a16:creationId xmlns:a16="http://schemas.microsoft.com/office/drawing/2014/main" id="{638151C1-BFC9-EF37-8F6E-DDE42086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7" y="-189581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0" name="Freeform 629">
              <a:extLst>
                <a:ext uri="{FF2B5EF4-FFF2-40B4-BE49-F238E27FC236}">
                  <a16:creationId xmlns:a16="http://schemas.microsoft.com/office/drawing/2014/main" id="{3A065755-72B7-5812-7E39-02A06404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3" y="-2024967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1" name="Freeform 630">
              <a:extLst>
                <a:ext uri="{FF2B5EF4-FFF2-40B4-BE49-F238E27FC236}">
                  <a16:creationId xmlns:a16="http://schemas.microsoft.com/office/drawing/2014/main" id="{E6DC4D70-D27C-8A3F-25BE-559419217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7" y="-1610303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2" name="Freeform 631">
              <a:extLst>
                <a:ext uri="{FF2B5EF4-FFF2-40B4-BE49-F238E27FC236}">
                  <a16:creationId xmlns:a16="http://schemas.microsoft.com/office/drawing/2014/main" id="{2CA770EF-87DB-20AE-93C0-5D5E81F8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3" y="-1606224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3" name="Freeform 632">
              <a:extLst>
                <a:ext uri="{FF2B5EF4-FFF2-40B4-BE49-F238E27FC236}">
                  <a16:creationId xmlns:a16="http://schemas.microsoft.com/office/drawing/2014/main" id="{096189B4-19C6-65C5-FE45-A7D3E4B57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70" y="-1600785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4" name="Freeform 633">
              <a:extLst>
                <a:ext uri="{FF2B5EF4-FFF2-40B4-BE49-F238E27FC236}">
                  <a16:creationId xmlns:a16="http://schemas.microsoft.com/office/drawing/2014/main" id="{33FF4AE4-1DDA-DAF5-7F5B-A8C1CFDC5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4" y="-1599426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5" name="Freeform 634">
              <a:extLst>
                <a:ext uri="{FF2B5EF4-FFF2-40B4-BE49-F238E27FC236}">
                  <a16:creationId xmlns:a16="http://schemas.microsoft.com/office/drawing/2014/main" id="{098ED902-6494-834F-F88C-2038E6E5B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6" y="-1364222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6" name="Freeform 635">
              <a:extLst>
                <a:ext uri="{FF2B5EF4-FFF2-40B4-BE49-F238E27FC236}">
                  <a16:creationId xmlns:a16="http://schemas.microsoft.com/office/drawing/2014/main" id="{C8B6EDD2-E246-3AB2-3015-30CE8B501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9" y="-137509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7" name="Freeform 636">
              <a:extLst>
                <a:ext uri="{FF2B5EF4-FFF2-40B4-BE49-F238E27FC236}">
                  <a16:creationId xmlns:a16="http://schemas.microsoft.com/office/drawing/2014/main" id="{D441B68D-9276-D9EE-8ACC-E2E4B96C4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6" y="-136558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8" name="Freeform 637">
              <a:extLst>
                <a:ext uri="{FF2B5EF4-FFF2-40B4-BE49-F238E27FC236}">
                  <a16:creationId xmlns:a16="http://schemas.microsoft.com/office/drawing/2014/main" id="{038BAEA1-96CB-ECAE-46F5-4C1DA1CE4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8" y="-140772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9" name="Freeform 638">
              <a:extLst>
                <a:ext uri="{FF2B5EF4-FFF2-40B4-BE49-F238E27FC236}">
                  <a16:creationId xmlns:a16="http://schemas.microsoft.com/office/drawing/2014/main" id="{A09CAC15-7A96-FFC7-1DEE-3F7B07956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6" y="-1409088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0" name="Freeform 639">
              <a:extLst>
                <a:ext uri="{FF2B5EF4-FFF2-40B4-BE49-F238E27FC236}">
                  <a16:creationId xmlns:a16="http://schemas.microsoft.com/office/drawing/2014/main" id="{EFA55F7B-D0C6-70A5-1D74-2D386120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6" y="-1387335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1" name="Freeform 640">
              <a:extLst>
                <a:ext uri="{FF2B5EF4-FFF2-40B4-BE49-F238E27FC236}">
                  <a16:creationId xmlns:a16="http://schemas.microsoft.com/office/drawing/2014/main" id="{D0A29835-1384-9491-FADB-C418908CE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9" y="-1304402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2" name="Freeform 641">
              <a:extLst>
                <a:ext uri="{FF2B5EF4-FFF2-40B4-BE49-F238E27FC236}">
                  <a16:creationId xmlns:a16="http://schemas.microsoft.com/office/drawing/2014/main" id="{77AD3DF2-DD39-BF30-84BD-821589C19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4" y="-1332953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3" name="Freeform 642">
              <a:extLst>
                <a:ext uri="{FF2B5EF4-FFF2-40B4-BE49-F238E27FC236}">
                  <a16:creationId xmlns:a16="http://schemas.microsoft.com/office/drawing/2014/main" id="{759646BE-D8B8-8D85-310C-ECEDDECF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7" y="-133159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4" name="Freeform 643">
              <a:extLst>
                <a:ext uri="{FF2B5EF4-FFF2-40B4-BE49-F238E27FC236}">
                  <a16:creationId xmlns:a16="http://schemas.microsoft.com/office/drawing/2014/main" id="{C6E1B0A0-0A84-1312-8AD4-B0B9D75CF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82" y="-130712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5" name="Freeform 644">
              <a:extLst>
                <a:ext uri="{FF2B5EF4-FFF2-40B4-BE49-F238E27FC236}">
                  <a16:creationId xmlns:a16="http://schemas.microsoft.com/office/drawing/2014/main" id="{1527A68B-CA1B-0094-56C0-21B004D4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5" y="-1282649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6" name="Freeform 645">
              <a:extLst>
                <a:ext uri="{FF2B5EF4-FFF2-40B4-BE49-F238E27FC236}">
                  <a16:creationId xmlns:a16="http://schemas.microsoft.com/office/drawing/2014/main" id="{1F2F1A34-ADAC-B2FE-E92C-B021ADAC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8" y="-1260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7" name="Freeform 646">
              <a:extLst>
                <a:ext uri="{FF2B5EF4-FFF2-40B4-BE49-F238E27FC236}">
                  <a16:creationId xmlns:a16="http://schemas.microsoft.com/office/drawing/2014/main" id="{3C896349-0D6B-B58D-3636-841975072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9" y="-1224188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8" name="Freeform 647">
              <a:extLst>
                <a:ext uri="{FF2B5EF4-FFF2-40B4-BE49-F238E27FC236}">
                  <a16:creationId xmlns:a16="http://schemas.microsoft.com/office/drawing/2014/main" id="{47A90ECC-1429-3702-E4A1-E059AE4E6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7" y="-136422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9" name="Freeform 648">
              <a:extLst>
                <a:ext uri="{FF2B5EF4-FFF2-40B4-BE49-F238E27FC236}">
                  <a16:creationId xmlns:a16="http://schemas.microsoft.com/office/drawing/2014/main" id="{0408BC6B-3F42-E054-DE1B-EFCD32926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6" y="-1634775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0" name="Freeform 649">
              <a:extLst>
                <a:ext uri="{FF2B5EF4-FFF2-40B4-BE49-F238E27FC236}">
                  <a16:creationId xmlns:a16="http://schemas.microsoft.com/office/drawing/2014/main" id="{FF447159-74D5-6C5D-7324-58D3EEB5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3" y="-146347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1" name="Freeform 650">
              <a:extLst>
                <a:ext uri="{FF2B5EF4-FFF2-40B4-BE49-F238E27FC236}">
                  <a16:creationId xmlns:a16="http://schemas.microsoft.com/office/drawing/2014/main" id="{5F91DBEC-81F1-5389-CB2D-97E405A76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9" y="-148386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2" name="Freeform 651">
              <a:extLst>
                <a:ext uri="{FF2B5EF4-FFF2-40B4-BE49-F238E27FC236}">
                  <a16:creationId xmlns:a16="http://schemas.microsoft.com/office/drawing/2014/main" id="{517EDE59-1DFF-B7CC-A051-396F1FC48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71" y="-1487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3" name="Freeform 652">
              <a:extLst>
                <a:ext uri="{FF2B5EF4-FFF2-40B4-BE49-F238E27FC236}">
                  <a16:creationId xmlns:a16="http://schemas.microsoft.com/office/drawing/2014/main" id="{B3FBCC05-AE4B-2A2B-6466-3BF433B53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4" y="-147434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4" name="Freeform 653">
              <a:extLst>
                <a:ext uri="{FF2B5EF4-FFF2-40B4-BE49-F238E27FC236}">
                  <a16:creationId xmlns:a16="http://schemas.microsoft.com/office/drawing/2014/main" id="{75023B4A-0562-DBCA-FEC5-AE6E23A7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5" y="-2079349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5" name="Freeform 654">
              <a:extLst>
                <a:ext uri="{FF2B5EF4-FFF2-40B4-BE49-F238E27FC236}">
                  <a16:creationId xmlns:a16="http://schemas.microsoft.com/office/drawing/2014/main" id="{334784D3-69B1-6FDF-FDBF-777E3FC9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4" y="-1992338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6" name="Freeform 655">
              <a:extLst>
                <a:ext uri="{FF2B5EF4-FFF2-40B4-BE49-F238E27FC236}">
                  <a16:creationId xmlns:a16="http://schemas.microsoft.com/office/drawing/2014/main" id="{2D20EE25-D22B-C747-9838-4A1CFF1D4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5" y="-1986899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7" name="Freeform 656">
              <a:extLst>
                <a:ext uri="{FF2B5EF4-FFF2-40B4-BE49-F238E27FC236}">
                  <a16:creationId xmlns:a16="http://schemas.microsoft.com/office/drawing/2014/main" id="{663B5169-2464-F3F4-0BFA-1E5BFDC2C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6" y="-1965147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8" name="Freeform 657">
              <a:extLst>
                <a:ext uri="{FF2B5EF4-FFF2-40B4-BE49-F238E27FC236}">
                  <a16:creationId xmlns:a16="http://schemas.microsoft.com/office/drawing/2014/main" id="{D86AAEE7-0BF9-D9CC-3504-CD1AFB1E7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902" y="-1965147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9" name="Freeform 658">
              <a:extLst>
                <a:ext uri="{FF2B5EF4-FFF2-40B4-BE49-F238E27FC236}">
                  <a16:creationId xmlns:a16="http://schemas.microsoft.com/office/drawing/2014/main" id="{9712966B-0E44-CAC8-3D86-2BC82BBFC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9" y="-1952911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0" name="Freeform 659">
              <a:extLst>
                <a:ext uri="{FF2B5EF4-FFF2-40B4-BE49-F238E27FC236}">
                  <a16:creationId xmlns:a16="http://schemas.microsoft.com/office/drawing/2014/main" id="{C547E1F4-8A60-86C8-ED32-544920B3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9" y="-1950192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1" name="Freeform 660">
              <a:extLst>
                <a:ext uri="{FF2B5EF4-FFF2-40B4-BE49-F238E27FC236}">
                  <a16:creationId xmlns:a16="http://schemas.microsoft.com/office/drawing/2014/main" id="{767C0C22-0F1A-B75E-5392-7660A29E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9" y="-1965147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2" name="Freeform 661">
              <a:extLst>
                <a:ext uri="{FF2B5EF4-FFF2-40B4-BE49-F238E27FC236}">
                  <a16:creationId xmlns:a16="http://schemas.microsoft.com/office/drawing/2014/main" id="{77078E88-C839-C5F4-3D49-0996261B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5" y="-1958349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3" name="Freeform 662">
              <a:extLst>
                <a:ext uri="{FF2B5EF4-FFF2-40B4-BE49-F238E27FC236}">
                  <a16:creationId xmlns:a16="http://schemas.microsoft.com/office/drawing/2014/main" id="{573F6935-961B-0CFC-A2DE-436ACF285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6" y="-1950192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4" name="Freeform 663">
              <a:extLst>
                <a:ext uri="{FF2B5EF4-FFF2-40B4-BE49-F238E27FC236}">
                  <a16:creationId xmlns:a16="http://schemas.microsoft.com/office/drawing/2014/main" id="{E9E1E393-F5DE-C207-A4A9-8BDF3523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22" y="-1942035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5" name="Freeform 664">
              <a:extLst>
                <a:ext uri="{FF2B5EF4-FFF2-40B4-BE49-F238E27FC236}">
                  <a16:creationId xmlns:a16="http://schemas.microsoft.com/office/drawing/2014/main" id="{3ACE1BF5-8236-2291-811F-D33CC2E80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6" y="-1931158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6" name="Freeform 665">
              <a:extLst>
                <a:ext uri="{FF2B5EF4-FFF2-40B4-BE49-F238E27FC236}">
                  <a16:creationId xmlns:a16="http://schemas.microsoft.com/office/drawing/2014/main" id="{C7F578A2-B5EC-E514-EB84-BBA7CB58D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9" y="-192436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7" name="Freeform 666">
              <a:extLst>
                <a:ext uri="{FF2B5EF4-FFF2-40B4-BE49-F238E27FC236}">
                  <a16:creationId xmlns:a16="http://schemas.microsoft.com/office/drawing/2014/main" id="{ABCE5FEB-232D-CC25-0299-897584D61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5" y="-1920282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8" name="Freeform 667">
              <a:extLst>
                <a:ext uri="{FF2B5EF4-FFF2-40B4-BE49-F238E27FC236}">
                  <a16:creationId xmlns:a16="http://schemas.microsoft.com/office/drawing/2014/main" id="{0610C3C8-4A77-4F56-BEC5-F553B64FF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3" y="-1909405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9" name="Freeform 668">
              <a:extLst>
                <a:ext uri="{FF2B5EF4-FFF2-40B4-BE49-F238E27FC236}">
                  <a16:creationId xmlns:a16="http://schemas.microsoft.com/office/drawing/2014/main" id="{D83CE39D-C1EF-6F8D-97EA-FBDE54CB5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9" y="-1935236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0" name="Freeform 669">
              <a:extLst>
                <a:ext uri="{FF2B5EF4-FFF2-40B4-BE49-F238E27FC236}">
                  <a16:creationId xmlns:a16="http://schemas.microsoft.com/office/drawing/2014/main" id="{CF4CFB84-8BE6-6A0B-9869-ADCFFF964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8" y="-1914843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1" name="Freeform 670">
              <a:extLst>
                <a:ext uri="{FF2B5EF4-FFF2-40B4-BE49-F238E27FC236}">
                  <a16:creationId xmlns:a16="http://schemas.microsoft.com/office/drawing/2014/main" id="{B5B5C02F-F7A5-D2B5-5FBF-65790EDB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6" y="-1925720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2" name="Freeform 671">
              <a:extLst>
                <a:ext uri="{FF2B5EF4-FFF2-40B4-BE49-F238E27FC236}">
                  <a16:creationId xmlns:a16="http://schemas.microsoft.com/office/drawing/2014/main" id="{B03F0C20-B299-47E9-55F8-607D454B4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8" y="-1867258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3" name="Freeform 672">
              <a:extLst>
                <a:ext uri="{FF2B5EF4-FFF2-40B4-BE49-F238E27FC236}">
                  <a16:creationId xmlns:a16="http://schemas.microsoft.com/office/drawing/2014/main" id="{5E8A2015-7122-6F7D-F190-E4283ECA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3" y="-1874057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4" name="Freeform 673">
              <a:extLst>
                <a:ext uri="{FF2B5EF4-FFF2-40B4-BE49-F238E27FC236}">
                  <a16:creationId xmlns:a16="http://schemas.microsoft.com/office/drawing/2014/main" id="{DE114506-2EA7-F91E-7A6F-FD9F7E6FD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50" y="-1891730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5" name="Freeform 674">
              <a:extLst>
                <a:ext uri="{FF2B5EF4-FFF2-40B4-BE49-F238E27FC236}">
                  <a16:creationId xmlns:a16="http://schemas.microsoft.com/office/drawing/2014/main" id="{485B5ABF-D3A2-18A3-00A4-6BB570FD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3" y="-1867258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6" name="Freeform 675">
              <a:extLst>
                <a:ext uri="{FF2B5EF4-FFF2-40B4-BE49-F238E27FC236}">
                  <a16:creationId xmlns:a16="http://schemas.microsoft.com/office/drawing/2014/main" id="{89E130B6-9733-4236-8F03-AD1AEF235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8" y="-1867258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7" name="Freeform 676">
              <a:extLst>
                <a:ext uri="{FF2B5EF4-FFF2-40B4-BE49-F238E27FC236}">
                  <a16:creationId xmlns:a16="http://schemas.microsoft.com/office/drawing/2014/main" id="{BA427E48-B907-C83E-1D89-257068F25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6" y="-18563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8" name="Freeform 677">
              <a:extLst>
                <a:ext uri="{FF2B5EF4-FFF2-40B4-BE49-F238E27FC236}">
                  <a16:creationId xmlns:a16="http://schemas.microsoft.com/office/drawing/2014/main" id="{EFAB1857-457B-81AA-2C95-7EA752A47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30" y="-178024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9" name="Freeform 678">
              <a:extLst>
                <a:ext uri="{FF2B5EF4-FFF2-40B4-BE49-F238E27FC236}">
                  <a16:creationId xmlns:a16="http://schemas.microsoft.com/office/drawing/2014/main" id="{3C1695D9-6487-159E-4AC0-95F57646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5" y="-1780247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0" name="Freeform 679">
              <a:extLst>
                <a:ext uri="{FF2B5EF4-FFF2-40B4-BE49-F238E27FC236}">
                  <a16:creationId xmlns:a16="http://schemas.microsoft.com/office/drawing/2014/main" id="{28B63131-3F5E-1B59-CE4C-45E65AA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9" y="-1765292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1" name="Freeform 680">
              <a:extLst>
                <a:ext uri="{FF2B5EF4-FFF2-40B4-BE49-F238E27FC236}">
                  <a16:creationId xmlns:a16="http://schemas.microsoft.com/office/drawing/2014/main" id="{F4CC33EC-602E-7A0D-CBD5-AEB4502A0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9" y="-1777528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2" name="Freeform 681">
              <a:extLst>
                <a:ext uri="{FF2B5EF4-FFF2-40B4-BE49-F238E27FC236}">
                  <a16:creationId xmlns:a16="http://schemas.microsoft.com/office/drawing/2014/main" id="{96EA1847-D7ED-45A0-401C-D00126A22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5" y="-179384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3" name="Freeform 682">
              <a:extLst>
                <a:ext uri="{FF2B5EF4-FFF2-40B4-BE49-F238E27FC236}">
                  <a16:creationId xmlns:a16="http://schemas.microsoft.com/office/drawing/2014/main" id="{F2A3C158-D6A8-F4A2-4A3E-15164A4B1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4" y="-1804719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4" name="Freeform 683">
              <a:extLst>
                <a:ext uri="{FF2B5EF4-FFF2-40B4-BE49-F238E27FC236}">
                  <a16:creationId xmlns:a16="http://schemas.microsoft.com/office/drawing/2014/main" id="{F499D037-B013-7608-685A-897C1C90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4" y="-1816955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5" name="Freeform 684">
              <a:extLst>
                <a:ext uri="{FF2B5EF4-FFF2-40B4-BE49-F238E27FC236}">
                  <a16:creationId xmlns:a16="http://schemas.microsoft.com/office/drawing/2014/main" id="{95925EF2-8A25-D034-B066-8EEAFD03E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5" y="-1826472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6" name="Freeform 685">
              <a:extLst>
                <a:ext uri="{FF2B5EF4-FFF2-40B4-BE49-F238E27FC236}">
                  <a16:creationId xmlns:a16="http://schemas.microsoft.com/office/drawing/2014/main" id="{FAEFC10D-E793-14EE-CE91-B4E72EAB7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6" y="-1838708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7" name="Freeform 686">
              <a:extLst>
                <a:ext uri="{FF2B5EF4-FFF2-40B4-BE49-F238E27FC236}">
                  <a16:creationId xmlns:a16="http://schemas.microsoft.com/office/drawing/2014/main" id="{2AA07529-5C49-5958-B064-8376B0EF3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6" y="-1848225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8" name="Freeform 687">
              <a:extLst>
                <a:ext uri="{FF2B5EF4-FFF2-40B4-BE49-F238E27FC236}">
                  <a16:creationId xmlns:a16="http://schemas.microsoft.com/office/drawing/2014/main" id="{2106A5DA-E8BA-F253-204F-6889320AE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3" y="-1852304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9" name="Freeform 688">
              <a:extLst>
                <a:ext uri="{FF2B5EF4-FFF2-40B4-BE49-F238E27FC236}">
                  <a16:creationId xmlns:a16="http://schemas.microsoft.com/office/drawing/2014/main" id="{A983B227-D03E-2DCD-6B7A-C4297868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4" y="-1766651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0" name="Freeform 689">
              <a:extLst>
                <a:ext uri="{FF2B5EF4-FFF2-40B4-BE49-F238E27FC236}">
                  <a16:creationId xmlns:a16="http://schemas.microsoft.com/office/drawing/2014/main" id="{D2DE5516-65D1-AB89-7082-F01342834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62" y="-1758494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1" name="Freeform 690">
              <a:extLst>
                <a:ext uri="{FF2B5EF4-FFF2-40B4-BE49-F238E27FC236}">
                  <a16:creationId xmlns:a16="http://schemas.microsoft.com/office/drawing/2014/main" id="{CF9415D7-18C1-445F-413F-0E7DB74A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4" y="-2011371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2" name="Freeform 691">
              <a:extLst>
                <a:ext uri="{FF2B5EF4-FFF2-40B4-BE49-F238E27FC236}">
                  <a16:creationId xmlns:a16="http://schemas.microsoft.com/office/drawing/2014/main" id="{D4FDB50A-3BC7-9233-EF09-01F108345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30" y="-2030405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3" name="Freeform 692">
              <a:extLst>
                <a:ext uri="{FF2B5EF4-FFF2-40B4-BE49-F238E27FC236}">
                  <a16:creationId xmlns:a16="http://schemas.microsoft.com/office/drawing/2014/main" id="{32FB5545-4853-8D20-FA77-3A0649021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4" y="-2024967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4" name="Freeform 693">
              <a:extLst>
                <a:ext uri="{FF2B5EF4-FFF2-40B4-BE49-F238E27FC236}">
                  <a16:creationId xmlns:a16="http://schemas.microsoft.com/office/drawing/2014/main" id="{B4FD7BAF-37EB-6EDB-3229-8D3A22F20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9" y="-1965147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5" name="Freeform 694">
              <a:extLst>
                <a:ext uri="{FF2B5EF4-FFF2-40B4-BE49-F238E27FC236}">
                  <a16:creationId xmlns:a16="http://schemas.microsoft.com/office/drawing/2014/main" id="{BB9576CA-44FE-6230-06B1-A09A3EE3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42" y="-1714988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6" name="Freeform 695">
              <a:extLst>
                <a:ext uri="{FF2B5EF4-FFF2-40B4-BE49-F238E27FC236}">
                  <a16:creationId xmlns:a16="http://schemas.microsoft.com/office/drawing/2014/main" id="{EFDCAE28-71AD-51D0-57B1-DEA173ED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5" y="-1898529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7" name="Freeform 696">
              <a:extLst>
                <a:ext uri="{FF2B5EF4-FFF2-40B4-BE49-F238E27FC236}">
                  <a16:creationId xmlns:a16="http://schemas.microsoft.com/office/drawing/2014/main" id="{4D77E422-6EDB-3127-BE4E-FAB32DD44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7" y="-1617100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8" name="Freeform 697">
              <a:extLst>
                <a:ext uri="{FF2B5EF4-FFF2-40B4-BE49-F238E27FC236}">
                  <a16:creationId xmlns:a16="http://schemas.microsoft.com/office/drawing/2014/main" id="{B8F3A657-C809-0C9E-95D9-4E4D6EB34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3" y="-1610303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9" name="Freeform 698">
              <a:extLst>
                <a:ext uri="{FF2B5EF4-FFF2-40B4-BE49-F238E27FC236}">
                  <a16:creationId xmlns:a16="http://schemas.microsoft.com/office/drawing/2014/main" id="{5195242E-2D0F-48C0-DA7B-E90E6056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70" y="-1607583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0" name="Freeform 699">
              <a:extLst>
                <a:ext uri="{FF2B5EF4-FFF2-40B4-BE49-F238E27FC236}">
                  <a16:creationId xmlns:a16="http://schemas.microsoft.com/office/drawing/2014/main" id="{39877A0F-3C80-3AEE-8551-BEAB7E44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3" y="-1610303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1" name="Freeform 700">
              <a:extLst>
                <a:ext uri="{FF2B5EF4-FFF2-40B4-BE49-F238E27FC236}">
                  <a16:creationId xmlns:a16="http://schemas.microsoft.com/office/drawing/2014/main" id="{AAE536C6-44B0-3132-DE1E-83C181C9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8" y="-161030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2" name="Freeform 701">
              <a:extLst>
                <a:ext uri="{FF2B5EF4-FFF2-40B4-BE49-F238E27FC236}">
                  <a16:creationId xmlns:a16="http://schemas.microsoft.com/office/drawing/2014/main" id="{006E90C8-643D-BC59-7FD1-B686FEB9B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3" y="-704838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3" name="Freeform 702">
              <a:extLst>
                <a:ext uri="{FF2B5EF4-FFF2-40B4-BE49-F238E27FC236}">
                  <a16:creationId xmlns:a16="http://schemas.microsoft.com/office/drawing/2014/main" id="{AF626746-583A-F7AB-D099-F0F113F39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3" y="-710276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4" name="Freeform 703">
              <a:extLst>
                <a:ext uri="{FF2B5EF4-FFF2-40B4-BE49-F238E27FC236}">
                  <a16:creationId xmlns:a16="http://schemas.microsoft.com/office/drawing/2014/main" id="{D6910EDC-6EFF-51FB-2FF4-3F41E216F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802" y="-786411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5" name="Freeform 704">
              <a:extLst>
                <a:ext uri="{FF2B5EF4-FFF2-40B4-BE49-F238E27FC236}">
                  <a16:creationId xmlns:a16="http://schemas.microsoft.com/office/drawing/2014/main" id="{70267D43-EB7A-41E0-4F6F-655C93914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12" y="-787770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6" name="Freeform 705">
              <a:extLst>
                <a:ext uri="{FF2B5EF4-FFF2-40B4-BE49-F238E27FC236}">
                  <a16:creationId xmlns:a16="http://schemas.microsoft.com/office/drawing/2014/main" id="{D0C13A08-63E1-03E7-CDEB-96041209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6" y="-979468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7" name="Freeform 706">
              <a:extLst>
                <a:ext uri="{FF2B5EF4-FFF2-40B4-BE49-F238E27FC236}">
                  <a16:creationId xmlns:a16="http://schemas.microsoft.com/office/drawing/2014/main" id="{C207D96B-C87B-10BC-F77D-30727246A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31" y="-930524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8" name="Freeform 707">
              <a:extLst>
                <a:ext uri="{FF2B5EF4-FFF2-40B4-BE49-F238E27FC236}">
                  <a16:creationId xmlns:a16="http://schemas.microsoft.com/office/drawing/2014/main" id="{95F3B10A-BC75-A926-118E-7B9423CCB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6" y="-925086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9" name="Freeform 708">
              <a:extLst>
                <a:ext uri="{FF2B5EF4-FFF2-40B4-BE49-F238E27FC236}">
                  <a16:creationId xmlns:a16="http://schemas.microsoft.com/office/drawing/2014/main" id="{D295B616-A7D6-958F-8AD6-C14C00E3E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8" y="-919648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0" name="Freeform 709">
              <a:extLst>
                <a:ext uri="{FF2B5EF4-FFF2-40B4-BE49-F238E27FC236}">
                  <a16:creationId xmlns:a16="http://schemas.microsoft.com/office/drawing/2014/main" id="{E733EBF5-25A9-2E8A-9FFF-BE616938E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6" y="-916929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1" name="Freeform 710">
              <a:extLst>
                <a:ext uri="{FF2B5EF4-FFF2-40B4-BE49-F238E27FC236}">
                  <a16:creationId xmlns:a16="http://schemas.microsoft.com/office/drawing/2014/main" id="{CDCEB268-58CE-A00F-806D-0EB0830F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6" y="-914209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2" name="Freeform 711">
              <a:extLst>
                <a:ext uri="{FF2B5EF4-FFF2-40B4-BE49-F238E27FC236}">
                  <a16:creationId xmlns:a16="http://schemas.microsoft.com/office/drawing/2014/main" id="{2CD36EF3-6281-264A-9081-5785284FE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5" y="-903333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3" name="Freeform 712">
              <a:extLst>
                <a:ext uri="{FF2B5EF4-FFF2-40B4-BE49-F238E27FC236}">
                  <a16:creationId xmlns:a16="http://schemas.microsoft.com/office/drawing/2014/main" id="{448DF36F-C20C-49CF-8DAB-46A93AFF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3" y="-866625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4" name="Freeform 713">
              <a:extLst>
                <a:ext uri="{FF2B5EF4-FFF2-40B4-BE49-F238E27FC236}">
                  <a16:creationId xmlns:a16="http://schemas.microsoft.com/office/drawing/2014/main" id="{F2A5C5E8-2120-FB92-5635-402B0D143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9" y="-863905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5" name="Freeform 714">
              <a:extLst>
                <a:ext uri="{FF2B5EF4-FFF2-40B4-BE49-F238E27FC236}">
                  <a16:creationId xmlns:a16="http://schemas.microsoft.com/office/drawing/2014/main" id="{00BF69C7-0457-FC8C-9E67-FDE5CEAF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8" y="-85574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6" name="Freeform 715">
              <a:extLst>
                <a:ext uri="{FF2B5EF4-FFF2-40B4-BE49-F238E27FC236}">
                  <a16:creationId xmlns:a16="http://schemas.microsoft.com/office/drawing/2014/main" id="{952F2882-82D4-58C0-4789-65EBEE7B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70" y="-858467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7" name="Freeform 716">
              <a:extLst>
                <a:ext uri="{FF2B5EF4-FFF2-40B4-BE49-F238E27FC236}">
                  <a16:creationId xmlns:a16="http://schemas.microsoft.com/office/drawing/2014/main" id="{588C4E52-83FA-04BB-E6BB-30DB20E2F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6" y="-848951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8" name="Freeform 717">
              <a:extLst>
                <a:ext uri="{FF2B5EF4-FFF2-40B4-BE49-F238E27FC236}">
                  <a16:creationId xmlns:a16="http://schemas.microsoft.com/office/drawing/2014/main" id="{E7A1D09D-A515-013D-F633-17137573A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51" y="-848951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9" name="Freeform 718">
              <a:extLst>
                <a:ext uri="{FF2B5EF4-FFF2-40B4-BE49-F238E27FC236}">
                  <a16:creationId xmlns:a16="http://schemas.microsoft.com/office/drawing/2014/main" id="{8AC2632A-C33F-FAF2-694D-E520BDCB9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70" y="-844872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0" name="Freeform 719">
              <a:extLst>
                <a:ext uri="{FF2B5EF4-FFF2-40B4-BE49-F238E27FC236}">
                  <a16:creationId xmlns:a16="http://schemas.microsoft.com/office/drawing/2014/main" id="{8B9689AF-F2A3-388C-13CD-6A2DBB024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12" y="-825838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1" name="Freeform 720">
              <a:extLst>
                <a:ext uri="{FF2B5EF4-FFF2-40B4-BE49-F238E27FC236}">
                  <a16:creationId xmlns:a16="http://schemas.microsoft.com/office/drawing/2014/main" id="{82EF4D47-12C9-9B3C-2B44-4B431B4A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72" y="-812242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2" name="Freeform 721">
              <a:extLst>
                <a:ext uri="{FF2B5EF4-FFF2-40B4-BE49-F238E27FC236}">
                  <a16:creationId xmlns:a16="http://schemas.microsoft.com/office/drawing/2014/main" id="{8576757E-C240-3148-52AD-60873798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6" y="-808164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3" name="Freeform 722">
              <a:extLst>
                <a:ext uri="{FF2B5EF4-FFF2-40B4-BE49-F238E27FC236}">
                  <a16:creationId xmlns:a16="http://schemas.microsoft.com/office/drawing/2014/main" id="{F932995F-2134-6B5A-EA3D-ED9EA68C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9" y="-804085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4" name="Freeform 723">
              <a:extLst>
                <a:ext uri="{FF2B5EF4-FFF2-40B4-BE49-F238E27FC236}">
                  <a16:creationId xmlns:a16="http://schemas.microsoft.com/office/drawing/2014/main" id="{DBFAAF5D-AEC8-8F17-9EC7-345E0027D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70" y="-790489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5" name="Freeform 724">
              <a:extLst>
                <a:ext uri="{FF2B5EF4-FFF2-40B4-BE49-F238E27FC236}">
                  <a16:creationId xmlns:a16="http://schemas.microsoft.com/office/drawing/2014/main" id="{3FCB18FF-C9BE-612C-6A10-3785CAA4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91" y="-779613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6" name="Freeform 725">
              <a:extLst>
                <a:ext uri="{FF2B5EF4-FFF2-40B4-BE49-F238E27FC236}">
                  <a16:creationId xmlns:a16="http://schemas.microsoft.com/office/drawing/2014/main" id="{E25E1567-1092-5C92-CB4E-1C5A3CA52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4" y="-782332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7" name="Freeform 726">
              <a:extLst>
                <a:ext uri="{FF2B5EF4-FFF2-40B4-BE49-F238E27FC236}">
                  <a16:creationId xmlns:a16="http://schemas.microsoft.com/office/drawing/2014/main" id="{CE8BA73C-869A-ECCC-3854-98D9CC175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42" y="-786411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8" name="Freeform 727">
              <a:extLst>
                <a:ext uri="{FF2B5EF4-FFF2-40B4-BE49-F238E27FC236}">
                  <a16:creationId xmlns:a16="http://schemas.microsoft.com/office/drawing/2014/main" id="{87E4C434-F506-1BCD-6170-1958B8FD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902" y="-772816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9" name="Freeform 728">
              <a:extLst>
                <a:ext uri="{FF2B5EF4-FFF2-40B4-BE49-F238E27FC236}">
                  <a16:creationId xmlns:a16="http://schemas.microsoft.com/office/drawing/2014/main" id="{73E78617-A762-AF27-C488-D9753D989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4" y="-761939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0" name="Freeform 729">
              <a:extLst>
                <a:ext uri="{FF2B5EF4-FFF2-40B4-BE49-F238E27FC236}">
                  <a16:creationId xmlns:a16="http://schemas.microsoft.com/office/drawing/2014/main" id="{505A844B-55E6-8498-91FE-5AD82907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70" y="-755141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1" name="Freeform 730">
              <a:extLst>
                <a:ext uri="{FF2B5EF4-FFF2-40B4-BE49-F238E27FC236}">
                  <a16:creationId xmlns:a16="http://schemas.microsoft.com/office/drawing/2014/main" id="{C107278E-43B6-0D09-BA7C-DA809C64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9" y="-779613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2" name="Freeform 731">
              <a:extLst>
                <a:ext uri="{FF2B5EF4-FFF2-40B4-BE49-F238E27FC236}">
                  <a16:creationId xmlns:a16="http://schemas.microsoft.com/office/drawing/2014/main" id="{657D9D3A-9DAD-0C0A-251C-7331F85CB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3" y="-740186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3" name="Freeform 732">
              <a:extLst>
                <a:ext uri="{FF2B5EF4-FFF2-40B4-BE49-F238E27FC236}">
                  <a16:creationId xmlns:a16="http://schemas.microsoft.com/office/drawing/2014/main" id="{8B19B847-7B28-B35A-F2DF-385F8D95C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52" y="-732029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4" name="Freeform 733">
              <a:extLst>
                <a:ext uri="{FF2B5EF4-FFF2-40B4-BE49-F238E27FC236}">
                  <a16:creationId xmlns:a16="http://schemas.microsoft.com/office/drawing/2014/main" id="{6F1595A9-EADF-0E7C-38A8-ED67FE156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81" y="-736107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5" name="Freeform 734">
              <a:extLst>
                <a:ext uri="{FF2B5EF4-FFF2-40B4-BE49-F238E27FC236}">
                  <a16:creationId xmlns:a16="http://schemas.microsoft.com/office/drawing/2014/main" id="{0206BBA1-A91F-E78A-8949-0B9BE5E36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4" y="-703478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6" name="Freeform 735">
              <a:extLst>
                <a:ext uri="{FF2B5EF4-FFF2-40B4-BE49-F238E27FC236}">
                  <a16:creationId xmlns:a16="http://schemas.microsoft.com/office/drawing/2014/main" id="{294B9536-2C8F-6EC2-A14B-CC0C5DE9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81" y="-700759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7" name="Freeform 736">
              <a:extLst>
                <a:ext uri="{FF2B5EF4-FFF2-40B4-BE49-F238E27FC236}">
                  <a16:creationId xmlns:a16="http://schemas.microsoft.com/office/drawing/2014/main" id="{4E1106EB-31C5-C672-AFD8-918C11F24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5" y="-704838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8" name="Freeform 737">
              <a:extLst>
                <a:ext uri="{FF2B5EF4-FFF2-40B4-BE49-F238E27FC236}">
                  <a16:creationId xmlns:a16="http://schemas.microsoft.com/office/drawing/2014/main" id="{6D4470B3-D98C-8C46-2CE9-ADAB14542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6" y="-703478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9" name="Freeform 738">
              <a:extLst>
                <a:ext uri="{FF2B5EF4-FFF2-40B4-BE49-F238E27FC236}">
                  <a16:creationId xmlns:a16="http://schemas.microsoft.com/office/drawing/2014/main" id="{E663DF2B-096E-2B46-A413-E4DB678CF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9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0" name="Freeform 739">
              <a:extLst>
                <a:ext uri="{FF2B5EF4-FFF2-40B4-BE49-F238E27FC236}">
                  <a16:creationId xmlns:a16="http://schemas.microsoft.com/office/drawing/2014/main" id="{D812E0B9-876B-3FE6-30CC-50C9A23A5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6" y="-2228901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1" name="Freeform 740">
              <a:extLst>
                <a:ext uri="{FF2B5EF4-FFF2-40B4-BE49-F238E27FC236}">
                  <a16:creationId xmlns:a16="http://schemas.microsoft.com/office/drawing/2014/main" id="{F90765FC-F229-ED70-D13D-D94B41D21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3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2" name="Freeform 741">
              <a:extLst>
                <a:ext uri="{FF2B5EF4-FFF2-40B4-BE49-F238E27FC236}">
                  <a16:creationId xmlns:a16="http://schemas.microsoft.com/office/drawing/2014/main" id="{1E4D105E-4B1F-BDF3-219B-94B0BCD7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6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3" name="Freeform 742">
              <a:extLst>
                <a:ext uri="{FF2B5EF4-FFF2-40B4-BE49-F238E27FC236}">
                  <a16:creationId xmlns:a16="http://schemas.microsoft.com/office/drawing/2014/main" id="{11E99180-1E6E-8708-152A-86354B7F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8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4" name="Freeform 743">
              <a:extLst>
                <a:ext uri="{FF2B5EF4-FFF2-40B4-BE49-F238E27FC236}">
                  <a16:creationId xmlns:a16="http://schemas.microsoft.com/office/drawing/2014/main" id="{7EDDDABD-D08C-D467-1F67-5261235FA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31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5" name="Freeform 744">
              <a:extLst>
                <a:ext uri="{FF2B5EF4-FFF2-40B4-BE49-F238E27FC236}">
                  <a16:creationId xmlns:a16="http://schemas.microsoft.com/office/drawing/2014/main" id="{13FD779E-55AF-E214-253C-57F0D5433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6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6" name="Freeform 745">
              <a:extLst>
                <a:ext uri="{FF2B5EF4-FFF2-40B4-BE49-F238E27FC236}">
                  <a16:creationId xmlns:a16="http://schemas.microsoft.com/office/drawing/2014/main" id="{01ADC6D5-991D-1D7F-FF73-0DF18D0C1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4" y="-2140530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7" name="Freeform 746">
              <a:extLst>
                <a:ext uri="{FF2B5EF4-FFF2-40B4-BE49-F238E27FC236}">
                  <a16:creationId xmlns:a16="http://schemas.microsoft.com/office/drawing/2014/main" id="{201E400B-6BCD-CC53-2170-0AA1A08F4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6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8" name="Freeform 747">
              <a:extLst>
                <a:ext uri="{FF2B5EF4-FFF2-40B4-BE49-F238E27FC236}">
                  <a16:creationId xmlns:a16="http://schemas.microsoft.com/office/drawing/2014/main" id="{6426F7E4-040F-D1CC-1040-069CF4A3F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80" y="-196106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9" name="Freeform 748">
              <a:extLst>
                <a:ext uri="{FF2B5EF4-FFF2-40B4-BE49-F238E27FC236}">
                  <a16:creationId xmlns:a16="http://schemas.microsoft.com/office/drawing/2014/main" id="{E36B6622-8D90-F046-5311-98F5A125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6" y="-1958349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0" name="Freeform 749">
              <a:extLst>
                <a:ext uri="{FF2B5EF4-FFF2-40B4-BE49-F238E27FC236}">
                  <a16:creationId xmlns:a16="http://schemas.microsoft.com/office/drawing/2014/main" id="{88C3DD96-304C-F604-6ACD-E00A5C7BE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5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1" name="Freeform 750">
              <a:extLst>
                <a:ext uri="{FF2B5EF4-FFF2-40B4-BE49-F238E27FC236}">
                  <a16:creationId xmlns:a16="http://schemas.microsoft.com/office/drawing/2014/main" id="{88C6813F-B7E9-AAF9-3C83-B282A122E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6" y="-2235699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2" name="Freeform 751">
              <a:extLst>
                <a:ext uri="{FF2B5EF4-FFF2-40B4-BE49-F238E27FC236}">
                  <a16:creationId xmlns:a16="http://schemas.microsoft.com/office/drawing/2014/main" id="{B799AE56-D80A-68EE-6991-F02971D0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3" y="-2234339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3" name="Freeform 752">
              <a:extLst>
                <a:ext uri="{FF2B5EF4-FFF2-40B4-BE49-F238E27FC236}">
                  <a16:creationId xmlns:a16="http://schemas.microsoft.com/office/drawing/2014/main" id="{E06DE3A7-CBB5-A36A-AB36-403CBA9EE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41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4" name="Freeform 753">
              <a:extLst>
                <a:ext uri="{FF2B5EF4-FFF2-40B4-BE49-F238E27FC236}">
                  <a16:creationId xmlns:a16="http://schemas.microsoft.com/office/drawing/2014/main" id="{3794EF97-33F4-80DA-72E1-3078E1A6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9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5" name="Freeform 754">
              <a:extLst>
                <a:ext uri="{FF2B5EF4-FFF2-40B4-BE49-F238E27FC236}">
                  <a16:creationId xmlns:a16="http://schemas.microsoft.com/office/drawing/2014/main" id="{F3B2A946-9219-DCA4-A6AB-8EBDDC6B7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9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6" name="Freeform 755">
              <a:extLst>
                <a:ext uri="{FF2B5EF4-FFF2-40B4-BE49-F238E27FC236}">
                  <a16:creationId xmlns:a16="http://schemas.microsoft.com/office/drawing/2014/main" id="{18BFE92F-F416-BC9D-2F96-0F752E7C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8" y="-2299598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7" name="Freeform 756">
              <a:extLst>
                <a:ext uri="{FF2B5EF4-FFF2-40B4-BE49-F238E27FC236}">
                  <a16:creationId xmlns:a16="http://schemas.microsoft.com/office/drawing/2014/main" id="{91BE1F11-A29E-874F-AEE1-B18CDD0C0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4" y="-2011371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8" name="Freeform 757">
              <a:extLst>
                <a:ext uri="{FF2B5EF4-FFF2-40B4-BE49-F238E27FC236}">
                  <a16:creationId xmlns:a16="http://schemas.microsoft.com/office/drawing/2014/main" id="{43A6B99F-48CF-80DD-FB47-2B57D152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70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9" name="Freeform 758">
              <a:extLst>
                <a:ext uri="{FF2B5EF4-FFF2-40B4-BE49-F238E27FC236}">
                  <a16:creationId xmlns:a16="http://schemas.microsoft.com/office/drawing/2014/main" id="{5C3AA9B9-40D9-0B31-BCB7-459C7253B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5" y="-2939949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0" name="Freeform 759">
              <a:extLst>
                <a:ext uri="{FF2B5EF4-FFF2-40B4-BE49-F238E27FC236}">
                  <a16:creationId xmlns:a16="http://schemas.microsoft.com/office/drawing/2014/main" id="{47A73C1B-6DAA-AEA4-74BB-F9B70ED30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8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1" name="Freeform 760">
              <a:extLst>
                <a:ext uri="{FF2B5EF4-FFF2-40B4-BE49-F238E27FC236}">
                  <a16:creationId xmlns:a16="http://schemas.microsoft.com/office/drawing/2014/main" id="{A18316D5-CCB7-EF31-8DFD-0FA111F7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6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2" name="Freeform 761">
              <a:extLst>
                <a:ext uri="{FF2B5EF4-FFF2-40B4-BE49-F238E27FC236}">
                  <a16:creationId xmlns:a16="http://schemas.microsoft.com/office/drawing/2014/main" id="{D9B252C8-1EEA-1DA2-771E-77A44F660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9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3" name="Freeform 762">
              <a:extLst>
                <a:ext uri="{FF2B5EF4-FFF2-40B4-BE49-F238E27FC236}">
                  <a16:creationId xmlns:a16="http://schemas.microsoft.com/office/drawing/2014/main" id="{83A0E73D-178B-A5C3-B420-779A81175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3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4" name="Freeform 763">
              <a:extLst>
                <a:ext uri="{FF2B5EF4-FFF2-40B4-BE49-F238E27FC236}">
                  <a16:creationId xmlns:a16="http://schemas.microsoft.com/office/drawing/2014/main" id="{DDDA9D35-ABD2-2795-55C5-5B7AAF0B0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3" y="-2480419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5" name="Freeform 764">
              <a:extLst>
                <a:ext uri="{FF2B5EF4-FFF2-40B4-BE49-F238E27FC236}">
                  <a16:creationId xmlns:a16="http://schemas.microsoft.com/office/drawing/2014/main" id="{94A84629-C6B7-1B43-4213-548CC61ED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12" y="-2484497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6" name="Freeform 765">
              <a:extLst>
                <a:ext uri="{FF2B5EF4-FFF2-40B4-BE49-F238E27FC236}">
                  <a16:creationId xmlns:a16="http://schemas.microsoft.com/office/drawing/2014/main" id="{6A90BF00-55D0-644E-ED20-4A93C8870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8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7" name="Freeform 766">
              <a:extLst>
                <a:ext uri="{FF2B5EF4-FFF2-40B4-BE49-F238E27FC236}">
                  <a16:creationId xmlns:a16="http://schemas.microsoft.com/office/drawing/2014/main" id="{962BF31C-187A-E22B-1F49-A457728B4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6" y="-2419239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8" name="Freeform 767">
              <a:extLst>
                <a:ext uri="{FF2B5EF4-FFF2-40B4-BE49-F238E27FC236}">
                  <a16:creationId xmlns:a16="http://schemas.microsoft.com/office/drawing/2014/main" id="{2B67B2AC-863C-72D1-DA29-7F8B4C65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81" y="-2850219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9" name="Freeform 768">
              <a:extLst>
                <a:ext uri="{FF2B5EF4-FFF2-40B4-BE49-F238E27FC236}">
                  <a16:creationId xmlns:a16="http://schemas.microsoft.com/office/drawing/2014/main" id="{E34E8FFB-B4C2-B005-1DE9-EF52C1BB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5" y="-2574228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0" name="Freeform 769">
              <a:extLst>
                <a:ext uri="{FF2B5EF4-FFF2-40B4-BE49-F238E27FC236}">
                  <a16:creationId xmlns:a16="http://schemas.microsoft.com/office/drawing/2014/main" id="{8DD38A9E-1A55-87D4-AC57-4E431F1E3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10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1" name="Freeform 770">
              <a:extLst>
                <a:ext uri="{FF2B5EF4-FFF2-40B4-BE49-F238E27FC236}">
                  <a16:creationId xmlns:a16="http://schemas.microsoft.com/office/drawing/2014/main" id="{6AF29326-C547-1284-CD08-F12569276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10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2" name="Freeform 771">
              <a:extLst>
                <a:ext uri="{FF2B5EF4-FFF2-40B4-BE49-F238E27FC236}">
                  <a16:creationId xmlns:a16="http://schemas.microsoft.com/office/drawing/2014/main" id="{13E9DEAF-47F3-DDC6-1937-C165EB738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6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3" name="Freeform 772">
              <a:extLst>
                <a:ext uri="{FF2B5EF4-FFF2-40B4-BE49-F238E27FC236}">
                  <a16:creationId xmlns:a16="http://schemas.microsoft.com/office/drawing/2014/main" id="{4658392B-2037-D3A1-4EE9-90EE19980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60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4" name="Freeform 773">
              <a:extLst>
                <a:ext uri="{FF2B5EF4-FFF2-40B4-BE49-F238E27FC236}">
                  <a16:creationId xmlns:a16="http://schemas.microsoft.com/office/drawing/2014/main" id="{956D345A-510C-06F7-785B-5A21933EB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82" y="-2545678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5" name="Freeform 774">
              <a:extLst>
                <a:ext uri="{FF2B5EF4-FFF2-40B4-BE49-F238E27FC236}">
                  <a16:creationId xmlns:a16="http://schemas.microsoft.com/office/drawing/2014/main" id="{0FE571BF-05A8-D70E-DBDC-9766B938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8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6" name="Freeform 775">
              <a:extLst>
                <a:ext uri="{FF2B5EF4-FFF2-40B4-BE49-F238E27FC236}">
                  <a16:creationId xmlns:a16="http://schemas.microsoft.com/office/drawing/2014/main" id="{99BD0231-34DB-109A-A62D-8741A4BAC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8" y="-2542959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7" name="Freeform 776">
              <a:extLst>
                <a:ext uri="{FF2B5EF4-FFF2-40B4-BE49-F238E27FC236}">
                  <a16:creationId xmlns:a16="http://schemas.microsoft.com/office/drawing/2014/main" id="{2214765C-151E-793C-0D60-6E21C0637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6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8" name="Freeform 777">
              <a:extLst>
                <a:ext uri="{FF2B5EF4-FFF2-40B4-BE49-F238E27FC236}">
                  <a16:creationId xmlns:a16="http://schemas.microsoft.com/office/drawing/2014/main" id="{73B6B149-585E-296E-A786-5003F86F1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6" y="-2517127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9" name="Freeform 778">
              <a:extLst>
                <a:ext uri="{FF2B5EF4-FFF2-40B4-BE49-F238E27FC236}">
                  <a16:creationId xmlns:a16="http://schemas.microsoft.com/office/drawing/2014/main" id="{636CB69F-A24D-9785-AA9E-212112357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5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0" name="Freeform 779">
              <a:extLst>
                <a:ext uri="{FF2B5EF4-FFF2-40B4-BE49-F238E27FC236}">
                  <a16:creationId xmlns:a16="http://schemas.microsoft.com/office/drawing/2014/main" id="{F5C8BD0F-F736-02D7-2FA3-216BA155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9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1" name="Freeform 780">
              <a:extLst>
                <a:ext uri="{FF2B5EF4-FFF2-40B4-BE49-F238E27FC236}">
                  <a16:creationId xmlns:a16="http://schemas.microsoft.com/office/drawing/2014/main" id="{3A68C881-0048-66BD-3465-BCBA85D30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6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2" name="Freeform 781">
              <a:extLst>
                <a:ext uri="{FF2B5EF4-FFF2-40B4-BE49-F238E27FC236}">
                  <a16:creationId xmlns:a16="http://schemas.microsoft.com/office/drawing/2014/main" id="{E3E5127C-FB77-FFB1-AB33-595E552FD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3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3" name="Freeform 782">
              <a:extLst>
                <a:ext uri="{FF2B5EF4-FFF2-40B4-BE49-F238E27FC236}">
                  <a16:creationId xmlns:a16="http://schemas.microsoft.com/office/drawing/2014/main" id="{B0CBA6DA-51A6-6A38-0D90-D0EAE92C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3" y="-2480419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4" name="Freeform 783">
              <a:extLst>
                <a:ext uri="{FF2B5EF4-FFF2-40B4-BE49-F238E27FC236}">
                  <a16:creationId xmlns:a16="http://schemas.microsoft.com/office/drawing/2014/main" id="{32174697-9B9E-B734-F3A2-62A17FE00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12" y="-2484497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5" name="Freeform 784">
              <a:extLst>
                <a:ext uri="{FF2B5EF4-FFF2-40B4-BE49-F238E27FC236}">
                  <a16:creationId xmlns:a16="http://schemas.microsoft.com/office/drawing/2014/main" id="{363FBA18-B082-01D1-6195-D6E8BFFF2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8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6" name="Freeform 785">
              <a:extLst>
                <a:ext uri="{FF2B5EF4-FFF2-40B4-BE49-F238E27FC236}">
                  <a16:creationId xmlns:a16="http://schemas.microsoft.com/office/drawing/2014/main" id="{219968B4-F822-780F-2DE7-F579B90E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9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7" name="Freeform 786">
              <a:extLst>
                <a:ext uri="{FF2B5EF4-FFF2-40B4-BE49-F238E27FC236}">
                  <a16:creationId xmlns:a16="http://schemas.microsoft.com/office/drawing/2014/main" id="{176DACAD-8FD3-EFBB-A666-2AEBCD6BC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8" y="-2484497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8" name="Freeform 787">
              <a:extLst>
                <a:ext uri="{FF2B5EF4-FFF2-40B4-BE49-F238E27FC236}">
                  <a16:creationId xmlns:a16="http://schemas.microsoft.com/office/drawing/2014/main" id="{6A2A8525-B18A-AB09-A1A1-30C8304F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4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9" name="Freeform 788">
              <a:extLst>
                <a:ext uri="{FF2B5EF4-FFF2-40B4-BE49-F238E27FC236}">
                  <a16:creationId xmlns:a16="http://schemas.microsoft.com/office/drawing/2014/main" id="{5B29EA6C-E2A1-BECA-CB00-1FEDB16D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2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0" name="Freeform 789">
              <a:extLst>
                <a:ext uri="{FF2B5EF4-FFF2-40B4-BE49-F238E27FC236}">
                  <a16:creationId xmlns:a16="http://schemas.microsoft.com/office/drawing/2014/main" id="{7450D486-B8ED-C351-8D9B-045CE3C7B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7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1" name="Freeform 790">
              <a:extLst>
                <a:ext uri="{FF2B5EF4-FFF2-40B4-BE49-F238E27FC236}">
                  <a16:creationId xmlns:a16="http://schemas.microsoft.com/office/drawing/2014/main" id="{9B7C9D98-E16F-7835-E6A9-63387D3CD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5" y="-254703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2" name="Freeform 791">
              <a:extLst>
                <a:ext uri="{FF2B5EF4-FFF2-40B4-BE49-F238E27FC236}">
                  <a16:creationId xmlns:a16="http://schemas.microsoft.com/office/drawing/2014/main" id="{E270022C-3D3D-3D9F-4ADE-5927864E6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2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3" name="Freeform 792">
              <a:extLst>
                <a:ext uri="{FF2B5EF4-FFF2-40B4-BE49-F238E27FC236}">
                  <a16:creationId xmlns:a16="http://schemas.microsoft.com/office/drawing/2014/main" id="{ACA28967-56D8-75FA-B985-0CD9E851E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2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4" name="Freeform 793">
              <a:extLst>
                <a:ext uri="{FF2B5EF4-FFF2-40B4-BE49-F238E27FC236}">
                  <a16:creationId xmlns:a16="http://schemas.microsoft.com/office/drawing/2014/main" id="{9A3A9919-A700-0077-5062-B15AE0FBC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20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5" name="Freeform 794">
              <a:extLst>
                <a:ext uri="{FF2B5EF4-FFF2-40B4-BE49-F238E27FC236}">
                  <a16:creationId xmlns:a16="http://schemas.microsoft.com/office/drawing/2014/main" id="{1B28691E-C0DF-8790-FD29-4A68CED39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5" y="-2600060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6" name="Freeform 795">
              <a:extLst>
                <a:ext uri="{FF2B5EF4-FFF2-40B4-BE49-F238E27FC236}">
                  <a16:creationId xmlns:a16="http://schemas.microsoft.com/office/drawing/2014/main" id="{3DDE31BC-026E-0911-6B05-8CAA561D5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2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7" name="Freeform 796">
              <a:extLst>
                <a:ext uri="{FF2B5EF4-FFF2-40B4-BE49-F238E27FC236}">
                  <a16:creationId xmlns:a16="http://schemas.microsoft.com/office/drawing/2014/main" id="{2C78A3A6-8983-7024-EA8B-3B482B98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3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8" name="Freeform 797">
              <a:extLst>
                <a:ext uri="{FF2B5EF4-FFF2-40B4-BE49-F238E27FC236}">
                  <a16:creationId xmlns:a16="http://schemas.microsoft.com/office/drawing/2014/main" id="{69C6DE16-4627-C0C3-EFE4-529671AF6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7" y="-2604138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9" name="Freeform 798">
              <a:extLst>
                <a:ext uri="{FF2B5EF4-FFF2-40B4-BE49-F238E27FC236}">
                  <a16:creationId xmlns:a16="http://schemas.microsoft.com/office/drawing/2014/main" id="{FD2094E7-5E18-1EB2-B2D2-CF2F27D3D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40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0" name="Freeform 799">
              <a:extLst>
                <a:ext uri="{FF2B5EF4-FFF2-40B4-BE49-F238E27FC236}">
                  <a16:creationId xmlns:a16="http://schemas.microsoft.com/office/drawing/2014/main" id="{AE44C36E-72DC-C088-CDDF-FAEF2FE6E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5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1" name="Freeform 800">
              <a:extLst>
                <a:ext uri="{FF2B5EF4-FFF2-40B4-BE49-F238E27FC236}">
                  <a16:creationId xmlns:a16="http://schemas.microsoft.com/office/drawing/2014/main" id="{A5B98DD0-D7A7-5174-D0F9-15873EA82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9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2" name="Freeform 801">
              <a:extLst>
                <a:ext uri="{FF2B5EF4-FFF2-40B4-BE49-F238E27FC236}">
                  <a16:creationId xmlns:a16="http://schemas.microsoft.com/office/drawing/2014/main" id="{D0FB6953-1B4C-5B21-9431-87E8C21A9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2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3" name="Freeform 802">
              <a:extLst>
                <a:ext uri="{FF2B5EF4-FFF2-40B4-BE49-F238E27FC236}">
                  <a16:creationId xmlns:a16="http://schemas.microsoft.com/office/drawing/2014/main" id="{11DDFE16-422A-A1FD-78A4-FD83208BA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4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4" name="Freeform 803">
              <a:extLst>
                <a:ext uri="{FF2B5EF4-FFF2-40B4-BE49-F238E27FC236}">
                  <a16:creationId xmlns:a16="http://schemas.microsoft.com/office/drawing/2014/main" id="{1F8ABB3F-D418-EDCB-5696-43B6640ED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4" y="-2695229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5" name="Freeform 804">
              <a:extLst>
                <a:ext uri="{FF2B5EF4-FFF2-40B4-BE49-F238E27FC236}">
                  <a16:creationId xmlns:a16="http://schemas.microsoft.com/office/drawing/2014/main" id="{B039A643-A2AB-F613-6EDE-D368733B6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8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6" name="Freeform 805">
              <a:extLst>
                <a:ext uri="{FF2B5EF4-FFF2-40B4-BE49-F238E27FC236}">
                  <a16:creationId xmlns:a16="http://schemas.microsoft.com/office/drawing/2014/main" id="{3D57E14F-CFFD-2C9A-054D-7B71CA503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8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7" name="Freeform 806">
              <a:extLst>
                <a:ext uri="{FF2B5EF4-FFF2-40B4-BE49-F238E27FC236}">
                  <a16:creationId xmlns:a16="http://schemas.microsoft.com/office/drawing/2014/main" id="{EBD0C5D1-F6E7-F61A-F50F-FA8DCCEA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40" y="-2733297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8" name="Freeform 807">
              <a:extLst>
                <a:ext uri="{FF2B5EF4-FFF2-40B4-BE49-F238E27FC236}">
                  <a16:creationId xmlns:a16="http://schemas.microsoft.com/office/drawing/2014/main" id="{3BAE9F88-195E-46D3-7A4E-022E89748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5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9" name="Freeform 809">
              <a:extLst>
                <a:ext uri="{FF2B5EF4-FFF2-40B4-BE49-F238E27FC236}">
                  <a16:creationId xmlns:a16="http://schemas.microsoft.com/office/drawing/2014/main" id="{35D423D7-3A99-69A2-C8E3-DF6B27C1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8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0" name="Freeform 810">
              <a:extLst>
                <a:ext uri="{FF2B5EF4-FFF2-40B4-BE49-F238E27FC236}">
                  <a16:creationId xmlns:a16="http://schemas.microsoft.com/office/drawing/2014/main" id="{C70CFD6A-1B06-708D-E711-6C9134A7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8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1" name="Freeform 811">
              <a:extLst>
                <a:ext uri="{FF2B5EF4-FFF2-40B4-BE49-F238E27FC236}">
                  <a16:creationId xmlns:a16="http://schemas.microsoft.com/office/drawing/2014/main" id="{F237EF96-48FA-8E4C-3BFA-CD54FAE9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8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2" name="Freeform 812">
              <a:extLst>
                <a:ext uri="{FF2B5EF4-FFF2-40B4-BE49-F238E27FC236}">
                  <a16:creationId xmlns:a16="http://schemas.microsoft.com/office/drawing/2014/main" id="{BDF87301-04AF-79FF-B033-4B9407AED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9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3" name="Freeform 813">
              <a:extLst>
                <a:ext uri="{FF2B5EF4-FFF2-40B4-BE49-F238E27FC236}">
                  <a16:creationId xmlns:a16="http://schemas.microsoft.com/office/drawing/2014/main" id="{D5E62E96-DDA0-F721-4F8C-09FA18021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9" y="-1678280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4" name="Freeform 814">
              <a:extLst>
                <a:ext uri="{FF2B5EF4-FFF2-40B4-BE49-F238E27FC236}">
                  <a16:creationId xmlns:a16="http://schemas.microsoft.com/office/drawing/2014/main" id="{0FE77697-98B8-A796-7050-63F9B9949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7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5" name="Freeform 815">
              <a:extLst>
                <a:ext uri="{FF2B5EF4-FFF2-40B4-BE49-F238E27FC236}">
                  <a16:creationId xmlns:a16="http://schemas.microsoft.com/office/drawing/2014/main" id="{3028D061-FDCC-A676-8C7B-CA26AC8A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90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6" name="Freeform 816">
              <a:extLst>
                <a:ext uri="{FF2B5EF4-FFF2-40B4-BE49-F238E27FC236}">
                  <a16:creationId xmlns:a16="http://schemas.microsoft.com/office/drawing/2014/main" id="{33BB3AF2-57E1-FA45-BEE3-D920C5956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6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7" name="Freeform 817">
              <a:extLst>
                <a:ext uri="{FF2B5EF4-FFF2-40B4-BE49-F238E27FC236}">
                  <a16:creationId xmlns:a16="http://schemas.microsoft.com/office/drawing/2014/main" id="{45113CA1-0F55-3BCF-2F27-5E0FFA3C7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7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8" name="Freeform 818">
              <a:extLst>
                <a:ext uri="{FF2B5EF4-FFF2-40B4-BE49-F238E27FC236}">
                  <a16:creationId xmlns:a16="http://schemas.microsoft.com/office/drawing/2014/main" id="{E672A536-BEF6-BA4B-2040-ED50411C8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4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9" name="Freeform 819">
              <a:extLst>
                <a:ext uri="{FF2B5EF4-FFF2-40B4-BE49-F238E27FC236}">
                  <a16:creationId xmlns:a16="http://schemas.microsoft.com/office/drawing/2014/main" id="{BDCCDE94-7859-66DE-5D28-2D98B189D5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2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0" name="Freeform 820">
              <a:extLst>
                <a:ext uri="{FF2B5EF4-FFF2-40B4-BE49-F238E27FC236}">
                  <a16:creationId xmlns:a16="http://schemas.microsoft.com/office/drawing/2014/main" id="{74DF4A50-098C-D735-598E-032BEDD28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6" y="-2640847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1" name="Freeform 821">
              <a:extLst>
                <a:ext uri="{FF2B5EF4-FFF2-40B4-BE49-F238E27FC236}">
                  <a16:creationId xmlns:a16="http://schemas.microsoft.com/office/drawing/2014/main" id="{CFB1A9EE-4B7B-E856-1187-CD3CFAA7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6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2" name="Freeform 822">
              <a:extLst>
                <a:ext uri="{FF2B5EF4-FFF2-40B4-BE49-F238E27FC236}">
                  <a16:creationId xmlns:a16="http://schemas.microsoft.com/office/drawing/2014/main" id="{D47BE54F-EEED-346B-4606-720A7EDBE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70" y="-1379178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3" name="Freeform 823">
              <a:extLst>
                <a:ext uri="{FF2B5EF4-FFF2-40B4-BE49-F238E27FC236}">
                  <a16:creationId xmlns:a16="http://schemas.microsoft.com/office/drawing/2014/main" id="{6457EB62-B4C4-DE03-4449-29D5882B5B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8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4" name="Freeform 824">
              <a:extLst>
                <a:ext uri="{FF2B5EF4-FFF2-40B4-BE49-F238E27FC236}">
                  <a16:creationId xmlns:a16="http://schemas.microsoft.com/office/drawing/2014/main" id="{9B690EF3-E075-74F1-8EFA-A3D768B04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7" y="-3383164"/>
              <a:ext cx="2950240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5" name="Freeform 825">
              <a:extLst>
                <a:ext uri="{FF2B5EF4-FFF2-40B4-BE49-F238E27FC236}">
                  <a16:creationId xmlns:a16="http://schemas.microsoft.com/office/drawing/2014/main" id="{83BA874D-7B80-17A4-088D-EF4C043E8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2" y="-2387968"/>
              <a:ext cx="1151546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6" name="Freeform 826">
              <a:extLst>
                <a:ext uri="{FF2B5EF4-FFF2-40B4-BE49-F238E27FC236}">
                  <a16:creationId xmlns:a16="http://schemas.microsoft.com/office/drawing/2014/main" id="{59DD8C95-92F8-0E60-0F94-D2BC652E0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8" y="-3052791"/>
              <a:ext cx="1570290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7" name="Freeform 827">
              <a:extLst>
                <a:ext uri="{FF2B5EF4-FFF2-40B4-BE49-F238E27FC236}">
                  <a16:creationId xmlns:a16="http://schemas.microsoft.com/office/drawing/2014/main" id="{F9406D90-1AA6-674E-0ED0-9D9E06684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70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8" name="Freeform 828">
              <a:extLst>
                <a:ext uri="{FF2B5EF4-FFF2-40B4-BE49-F238E27FC236}">
                  <a16:creationId xmlns:a16="http://schemas.microsoft.com/office/drawing/2014/main" id="{097254BA-D945-5E1F-3BD6-A1177074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4" y="-2022248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9" name="Freeform 829">
              <a:extLst>
                <a:ext uri="{FF2B5EF4-FFF2-40B4-BE49-F238E27FC236}">
                  <a16:creationId xmlns:a16="http://schemas.microsoft.com/office/drawing/2014/main" id="{543462B9-9AB7-BF58-F8A0-68721C2C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8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0" name="Freeform 830">
              <a:extLst>
                <a:ext uri="{FF2B5EF4-FFF2-40B4-BE49-F238E27FC236}">
                  <a16:creationId xmlns:a16="http://schemas.microsoft.com/office/drawing/2014/main" id="{6543E325-1A87-5654-D60F-A9D31C2FF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41" y="-2148687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1" name="Freeform 831">
              <a:extLst>
                <a:ext uri="{FF2B5EF4-FFF2-40B4-BE49-F238E27FC236}">
                  <a16:creationId xmlns:a16="http://schemas.microsoft.com/office/drawing/2014/main" id="{FC61AA3F-6AA6-56D1-3ACB-25ADA709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FD36F4-697E-46AD-7D7D-FCA71749D2D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833747" y="4144204"/>
            <a:ext cx="11396" cy="10784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4307C2C-3BF8-1DE2-9E51-F5403DAEC9EC}"/>
              </a:ext>
            </a:extLst>
          </p:cNvPr>
          <p:cNvSpPr/>
          <p:nvPr/>
        </p:nvSpPr>
        <p:spPr>
          <a:xfrm>
            <a:off x="7593884" y="1433788"/>
            <a:ext cx="2262845" cy="6374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404040"/>
                </a:solidFill>
                <a:latin typeface="Arial Black" charset="0"/>
                <a:ea typeface="Arial Black" charset="0"/>
                <a:cs typeface="Arial Black" charset="0"/>
              </a:rPr>
              <a:t>JAPAN </a:t>
            </a:r>
          </a:p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404040"/>
                </a:solidFill>
                <a:latin typeface="Arial Black" charset="0"/>
                <a:ea typeface="Arial Black" charset="0"/>
                <a:cs typeface="Arial Black" charset="0"/>
              </a:rPr>
              <a:t>Steel 1.75M Ton</a:t>
            </a:r>
          </a:p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404040"/>
                </a:solidFill>
                <a:latin typeface="Arial Black" charset="0"/>
                <a:ea typeface="Arial Black" charset="0"/>
                <a:cs typeface="Arial Black" charset="0"/>
              </a:rPr>
              <a:t>(15.06%)</a:t>
            </a:r>
            <a:endParaRPr lang="en-US" sz="1400" b="1" dirty="0">
              <a:solidFill>
                <a:srgbClr val="40404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B78A1-1D67-31FB-F038-1F2C1539E339}"/>
              </a:ext>
            </a:extLst>
          </p:cNvPr>
          <p:cNvSpPr/>
          <p:nvPr/>
        </p:nvSpPr>
        <p:spPr>
          <a:xfrm>
            <a:off x="3838922" y="5230999"/>
            <a:ext cx="2024500" cy="6116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>
                <a:latin typeface="Arial Black" charset="0"/>
                <a:ea typeface="Arial Black" charset="0"/>
                <a:cs typeface="Arial Black" charset="0"/>
              </a:rPr>
              <a:t>INDIA </a:t>
            </a:r>
          </a:p>
          <a:p>
            <a:pPr algn="ctr">
              <a:lnSpc>
                <a:spcPct val="85000"/>
              </a:lnSpc>
            </a:pPr>
            <a:r>
              <a:rPr lang="en-US" sz="1400" b="1" dirty="0">
                <a:latin typeface="Arial Black" charset="0"/>
                <a:ea typeface="Arial Black" charset="0"/>
                <a:cs typeface="Arial Black" charset="0"/>
              </a:rPr>
              <a:t>Steel 760K Ton</a:t>
            </a:r>
          </a:p>
          <a:p>
            <a:pPr algn="ctr">
              <a:lnSpc>
                <a:spcPct val="85000"/>
              </a:lnSpc>
            </a:pPr>
            <a:r>
              <a:rPr lang="en-US" sz="1400" b="1" dirty="0">
                <a:latin typeface="Arial Black" charset="0"/>
                <a:ea typeface="Arial Black" charset="0"/>
                <a:cs typeface="Arial Black" charset="0"/>
              </a:rPr>
              <a:t>(6.5%)</a:t>
            </a:r>
            <a:endParaRPr lang="en-US" sz="1400" b="1" dirty="0">
              <a:solidFill>
                <a:srgbClr val="404040"/>
              </a:solidFill>
              <a:latin typeface="Arial Black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48E46B-DE20-254D-1199-318508DFE9A0}"/>
              </a:ext>
            </a:extLst>
          </p:cNvPr>
          <p:cNvSpPr/>
          <p:nvPr/>
        </p:nvSpPr>
        <p:spPr>
          <a:xfrm>
            <a:off x="6821497" y="5222627"/>
            <a:ext cx="2024499" cy="609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404040"/>
                </a:solidFill>
                <a:latin typeface="Arial Black" charset="0"/>
              </a:rPr>
              <a:t>KOREA</a:t>
            </a:r>
          </a:p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404040"/>
                </a:solidFill>
                <a:latin typeface="Arial Black" charset="0"/>
              </a:rPr>
              <a:t>Steel 1.43M Ton</a:t>
            </a:r>
          </a:p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404040"/>
                </a:solidFill>
                <a:latin typeface="Arial Black" charset="0"/>
              </a:rPr>
              <a:t>(12.27%)</a:t>
            </a:r>
          </a:p>
          <a:p>
            <a:pPr algn="ctr">
              <a:lnSpc>
                <a:spcPct val="85000"/>
              </a:lnSpc>
            </a:pPr>
            <a:endParaRPr lang="en-US" sz="14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79AD3A-EC9B-F4D0-3B13-41B738BE856B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4851172" y="4212890"/>
            <a:ext cx="1948496" cy="10181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A23851-8BC6-BA24-519D-6272DCE8012C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851172" y="2043609"/>
            <a:ext cx="2548103" cy="20344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4A89168-0AF7-6D69-EDFD-3A34449F26E7}"/>
              </a:ext>
            </a:extLst>
          </p:cNvPr>
          <p:cNvSpPr/>
          <p:nvPr/>
        </p:nvSpPr>
        <p:spPr>
          <a:xfrm>
            <a:off x="9305811" y="3890372"/>
            <a:ext cx="1892635" cy="6374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>
                <a:latin typeface="Arial Black" charset="0"/>
                <a:ea typeface="Arial Black" charset="0"/>
                <a:cs typeface="Arial Black" charset="0"/>
              </a:rPr>
              <a:t>TAIWAN</a:t>
            </a:r>
          </a:p>
          <a:p>
            <a:pPr algn="ctr">
              <a:lnSpc>
                <a:spcPct val="85000"/>
              </a:lnSpc>
            </a:pPr>
            <a:r>
              <a:rPr lang="en-US" sz="1400" b="1" dirty="0">
                <a:latin typeface="Arial Black" charset="0"/>
                <a:ea typeface="Arial Black" charset="0"/>
                <a:cs typeface="Arial Black" charset="0"/>
              </a:rPr>
              <a:t>Steel 1M Ton</a:t>
            </a:r>
          </a:p>
          <a:p>
            <a:pPr algn="ctr">
              <a:lnSpc>
                <a:spcPct val="85000"/>
              </a:lnSpc>
            </a:pPr>
            <a:r>
              <a:rPr lang="en-US" sz="1400" b="1" dirty="0">
                <a:latin typeface="Arial Black" charset="0"/>
                <a:ea typeface="Arial Black" charset="0"/>
                <a:cs typeface="Arial Black" charset="0"/>
              </a:rPr>
              <a:t>(8.84%)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B83316-3159-F8CB-3911-CEA2DC3AC232}"/>
              </a:ext>
            </a:extLst>
          </p:cNvPr>
          <p:cNvCxnSpPr>
            <a:cxnSpLocks/>
          </p:cNvCxnSpPr>
          <p:nvPr/>
        </p:nvCxnSpPr>
        <p:spPr>
          <a:xfrm flipH="1">
            <a:off x="7743049" y="4207090"/>
            <a:ext cx="15486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CC82FEE-3FE4-2507-90F1-DC4DC655DF84}"/>
              </a:ext>
            </a:extLst>
          </p:cNvPr>
          <p:cNvSpPr/>
          <p:nvPr/>
        </p:nvSpPr>
        <p:spPr>
          <a:xfrm>
            <a:off x="3719749" y="1449108"/>
            <a:ext cx="2262845" cy="5945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404040"/>
                </a:solidFill>
                <a:latin typeface="Arial Black" charset="0"/>
                <a:ea typeface="Arial Black" charset="0"/>
                <a:cs typeface="Arial Black" charset="0"/>
              </a:rPr>
              <a:t>CHINA</a:t>
            </a:r>
          </a:p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404040"/>
                </a:solidFill>
                <a:latin typeface="Arial Black" charset="0"/>
                <a:ea typeface="Arial Black" charset="0"/>
                <a:cs typeface="Arial Black" charset="0"/>
              </a:rPr>
              <a:t>Steel 4.86M Ton</a:t>
            </a:r>
          </a:p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404040"/>
                </a:solidFill>
                <a:latin typeface="Arial Black" charset="0"/>
                <a:ea typeface="Arial Black" charset="0"/>
                <a:cs typeface="Arial Black" charset="0"/>
              </a:rPr>
              <a:t>(41.56%)</a:t>
            </a:r>
          </a:p>
          <a:p>
            <a:pPr algn="ctr">
              <a:lnSpc>
                <a:spcPct val="85000"/>
              </a:lnSpc>
            </a:pPr>
            <a:endParaRPr lang="en-US" sz="1400" b="1" dirty="0">
              <a:solidFill>
                <a:srgbClr val="40404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70C2DF-4B33-5BD9-6733-45E0722551BF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8035322" y="2071247"/>
            <a:ext cx="689985" cy="18701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xplosion: 14 Points 34">
            <a:extLst>
              <a:ext uri="{FF2B5EF4-FFF2-40B4-BE49-F238E27FC236}">
                <a16:creationId xmlns:a16="http://schemas.microsoft.com/office/drawing/2014/main" id="{62E1874B-DC76-492C-87B0-1FFB9A5E0EE3}"/>
              </a:ext>
            </a:extLst>
          </p:cNvPr>
          <p:cNvSpPr/>
          <p:nvPr/>
        </p:nvSpPr>
        <p:spPr>
          <a:xfrm>
            <a:off x="2242610" y="1131888"/>
            <a:ext cx="1345002" cy="119380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B47E534A-2C12-4AC5-878F-1711EF1D9545}"/>
              </a:ext>
            </a:extLst>
          </p:cNvPr>
          <p:cNvSpPr txBox="1"/>
          <p:nvPr/>
        </p:nvSpPr>
        <p:spPr>
          <a:xfrm>
            <a:off x="2455418" y="1390670"/>
            <a:ext cx="92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Lowest price</a:t>
            </a:r>
          </a:p>
        </p:txBody>
      </p:sp>
    </p:spTree>
    <p:extLst>
      <p:ext uri="{BB962C8B-B14F-4D97-AF65-F5344CB8AC3E}">
        <p14:creationId xmlns:p14="http://schemas.microsoft.com/office/powerpoint/2010/main" val="1776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BCA26-8959-E4B3-371D-11CB33B21439}"/>
              </a:ext>
            </a:extLst>
          </p:cNvPr>
          <p:cNvSpPr>
            <a:spLocks noGrp="1"/>
          </p:cNvSpPr>
          <p:nvPr/>
        </p:nvSpPr>
        <p:spPr bwMode="gray">
          <a:xfrm>
            <a:off x="713014" y="314539"/>
            <a:ext cx="1098224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noProof="0" dirty="0">
                <a:solidFill>
                  <a:schemeClr val="tx1"/>
                </a:solidFill>
              </a:rPr>
              <a:t>HIỆN TRẠNG MUA THÉP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2F1F5-56EB-4362-BE7A-5596147CF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93" y="3519963"/>
            <a:ext cx="5069726" cy="3234991"/>
          </a:xfrm>
          <a:prstGeom prst="rect">
            <a:avLst/>
          </a:prstGeom>
        </p:spPr>
      </p:pic>
      <p:sp>
        <p:nvSpPr>
          <p:cNvPr id="640" name="AutoShape 76">
            <a:extLst>
              <a:ext uri="{FF2B5EF4-FFF2-40B4-BE49-F238E27FC236}">
                <a16:creationId xmlns:a16="http://schemas.microsoft.com/office/drawing/2014/main" id="{3167AF50-E217-B145-C51D-A3953BD848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98437" y="3276169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" name="Oval 695">
            <a:extLst>
              <a:ext uri="{FF2B5EF4-FFF2-40B4-BE49-F238E27FC236}">
                <a16:creationId xmlns:a16="http://schemas.microsoft.com/office/drawing/2014/main" id="{65D7E7AB-9136-D0D2-0E90-3468B11BED76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11456070" y="1183318"/>
            <a:ext cx="79078" cy="5945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415" tIns="34208" rIns="68415" bIns="34208" anchor="ctr"/>
          <a:lstStyle>
            <a:lvl1pPr defTabSz="684213">
              <a:spcBef>
                <a:spcPct val="35000"/>
              </a:spcBef>
              <a:buClr>
                <a:srgbClr val="00337D"/>
              </a:buClr>
              <a:buFont typeface="Symbol" panose="05050102010706020507" pitchFamily="18" charset="2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1pPr>
            <a:lvl2pPr marL="742950" indent="-285750" defTabSz="684213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2pPr>
            <a:lvl3pPr marL="11430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¾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3pPr>
            <a:lvl4pPr marL="16002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4pPr>
            <a:lvl5pPr marL="20574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5pPr>
            <a:lvl6pPr marL="25146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6pPr>
            <a:lvl7pPr marL="29718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7pPr>
            <a:lvl8pPr marL="34290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8pPr>
            <a:lvl9pPr marL="38862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-"/>
            </a:pPr>
            <a:endParaRPr lang="ko-KR" altLang="ko-KR" sz="1800" b="1">
              <a:solidFill>
                <a:srgbClr val="C00000"/>
              </a:solidFill>
              <a:ea typeface="Gulim" panose="020B0600000101010101" pitchFamily="34" charset="-127"/>
            </a:endParaRPr>
          </a:p>
        </p:txBody>
      </p:sp>
      <p:grpSp>
        <p:nvGrpSpPr>
          <p:cNvPr id="1112" name="Group 1111">
            <a:extLst>
              <a:ext uri="{FF2B5EF4-FFF2-40B4-BE49-F238E27FC236}">
                <a16:creationId xmlns:a16="http://schemas.microsoft.com/office/drawing/2014/main" id="{BE168810-2F12-A273-AE45-AE9AB9529B05}"/>
              </a:ext>
            </a:extLst>
          </p:cNvPr>
          <p:cNvGrpSpPr/>
          <p:nvPr/>
        </p:nvGrpSpPr>
        <p:grpSpPr>
          <a:xfrm>
            <a:off x="27013" y="34146"/>
            <a:ext cx="12160403" cy="3381266"/>
            <a:chOff x="27013" y="34146"/>
            <a:chExt cx="12160403" cy="3381266"/>
          </a:xfrm>
        </p:grpSpPr>
        <p:pic>
          <p:nvPicPr>
            <p:cNvPr id="284" name="Picture 394" descr="j0234900">
              <a:extLst>
                <a:ext uri="{FF2B5EF4-FFF2-40B4-BE49-F238E27FC236}">
                  <a16:creationId xmlns:a16="http://schemas.microsoft.com/office/drawing/2014/main" id="{44EBDBED-04D3-4402-D3EB-CAF4C0E4F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5612" y="2619988"/>
              <a:ext cx="1072859" cy="509826"/>
            </a:xfrm>
            <a:prstGeom prst="rect">
              <a:avLst/>
            </a:prstGeom>
            <a:noFill/>
          </p:spPr>
        </p:pic>
        <p:grpSp>
          <p:nvGrpSpPr>
            <p:cNvPr id="660" name="Group 659">
              <a:extLst>
                <a:ext uri="{FF2B5EF4-FFF2-40B4-BE49-F238E27FC236}">
                  <a16:creationId xmlns:a16="http://schemas.microsoft.com/office/drawing/2014/main" id="{1F3B06D1-335E-3068-89DB-1FFCADBC251F}"/>
                </a:ext>
              </a:extLst>
            </p:cNvPr>
            <p:cNvGrpSpPr/>
            <p:nvPr/>
          </p:nvGrpSpPr>
          <p:grpSpPr>
            <a:xfrm>
              <a:off x="192896" y="3127586"/>
              <a:ext cx="11994520" cy="287826"/>
              <a:chOff x="180043" y="2452392"/>
              <a:chExt cx="11994520" cy="287826"/>
            </a:xfrm>
          </p:grpSpPr>
          <p:sp>
            <p:nvSpPr>
              <p:cNvPr id="7" name="Text Box 400">
                <a:extLst>
                  <a:ext uri="{FF2B5EF4-FFF2-40B4-BE49-F238E27FC236}">
                    <a16:creationId xmlns:a16="http://schemas.microsoft.com/office/drawing/2014/main" id="{B3F1364B-3DB8-95E4-3914-B6DDD91D0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43" y="2455309"/>
                <a:ext cx="164441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u="sng" dirty="0">
                    <a:solidFill>
                      <a:srgbClr val="FF0000"/>
                    </a:solidFill>
                    <a:cs typeface="Arial" charset="0"/>
                  </a:rPr>
                  <a:t>Multi </a:t>
                </a: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China Steel Exporters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64" name="Text Box 400">
                <a:extLst>
                  <a:ext uri="{FF2B5EF4-FFF2-40B4-BE49-F238E27FC236}">
                    <a16:creationId xmlns:a16="http://schemas.microsoft.com/office/drawing/2014/main" id="{68743987-8669-4088-9657-3B7629C6D0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270" y="2463490"/>
                <a:ext cx="185348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u="sng" dirty="0">
                    <a:solidFill>
                      <a:srgbClr val="FF0000"/>
                    </a:solidFill>
                    <a:cs typeface="Arial" charset="0"/>
                  </a:rPr>
                  <a:t>Multi </a:t>
                </a: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Customs, Inland Trucking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82" name="Text Box 400">
                <a:extLst>
                  <a:ext uri="{FF2B5EF4-FFF2-40B4-BE49-F238E27FC236}">
                    <a16:creationId xmlns:a16="http://schemas.microsoft.com/office/drawing/2014/main" id="{ED2E1403-1A44-4FA9-E4C3-A24F7EF4C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1700" y="2454876"/>
                <a:ext cx="198364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u="sng" dirty="0">
                    <a:solidFill>
                      <a:srgbClr val="FF0000"/>
                    </a:solidFill>
                    <a:cs typeface="Arial" charset="0"/>
                  </a:rPr>
                  <a:t>Multi  </a:t>
                </a: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Port charges, Ocean Freight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596" name="Text Box 400">
                <a:extLst>
                  <a:ext uri="{FF2B5EF4-FFF2-40B4-BE49-F238E27FC236}">
                    <a16:creationId xmlns:a16="http://schemas.microsoft.com/office/drawing/2014/main" id="{E2DC130C-97D4-7692-4A2F-E2198CB3F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5046" y="2461533"/>
                <a:ext cx="193461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u="sng" dirty="0">
                    <a:solidFill>
                      <a:srgbClr val="FF0000"/>
                    </a:solidFill>
                    <a:cs typeface="Arial" charset="0"/>
                  </a:rPr>
                  <a:t>Multi </a:t>
                </a: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Customs, Inland Trucking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622" name="Text Box 400">
                <a:extLst>
                  <a:ext uri="{FF2B5EF4-FFF2-40B4-BE49-F238E27FC236}">
                    <a16:creationId xmlns:a16="http://schemas.microsoft.com/office/drawing/2014/main" id="{E81CC516-B07D-BD2F-5ACB-CC6FDF837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3556" y="2452392"/>
                <a:ext cx="1602366" cy="245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u="sng" dirty="0">
                    <a:solidFill>
                      <a:srgbClr val="FF0000"/>
                    </a:solidFill>
                    <a:cs typeface="Arial" charset="0"/>
                  </a:rPr>
                  <a:t>Multi </a:t>
                </a: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Steel Trader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637" name="Text Box 400">
                <a:extLst>
                  <a:ext uri="{FF2B5EF4-FFF2-40B4-BE49-F238E27FC236}">
                    <a16:creationId xmlns:a16="http://schemas.microsoft.com/office/drawing/2014/main" id="{A2EA8AB3-1186-D6D8-A872-D7EB6CAD1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97894" y="2488015"/>
                <a:ext cx="1602366" cy="245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u="sng" dirty="0">
                    <a:solidFill>
                      <a:srgbClr val="FF0000"/>
                    </a:solidFill>
                    <a:cs typeface="Arial" charset="0"/>
                  </a:rPr>
                  <a:t>Multi </a:t>
                </a: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Transports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639" name="Text Box 400">
                <a:extLst>
                  <a:ext uri="{FF2B5EF4-FFF2-40B4-BE49-F238E27FC236}">
                    <a16:creationId xmlns:a16="http://schemas.microsoft.com/office/drawing/2014/main" id="{00927E51-1F35-082C-9390-DF1455639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2197" y="2494483"/>
                <a:ext cx="1602366" cy="245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u="sng" dirty="0">
                    <a:solidFill>
                      <a:srgbClr val="FF0000"/>
                    </a:solidFill>
                    <a:cs typeface="Arial" charset="0"/>
                  </a:rPr>
                  <a:t>Multi </a:t>
                </a:r>
                <a:r>
                  <a:rPr lang="en-US" sz="1000" b="1" dirty="0">
                    <a:cs typeface="Arial" charset="0"/>
                  </a:rPr>
                  <a:t>VN </a:t>
                </a: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Steel Buyers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1111" name="Group 1110">
              <a:extLst>
                <a:ext uri="{FF2B5EF4-FFF2-40B4-BE49-F238E27FC236}">
                  <a16:creationId xmlns:a16="http://schemas.microsoft.com/office/drawing/2014/main" id="{B2800A1B-2905-FA70-4708-CCCE53E96887}"/>
                </a:ext>
              </a:extLst>
            </p:cNvPr>
            <p:cNvGrpSpPr/>
            <p:nvPr/>
          </p:nvGrpSpPr>
          <p:grpSpPr>
            <a:xfrm>
              <a:off x="27013" y="34146"/>
              <a:ext cx="11833784" cy="3090054"/>
              <a:chOff x="27013" y="34146"/>
              <a:chExt cx="11833784" cy="3090054"/>
            </a:xfrm>
          </p:grpSpPr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3B91D087-6286-0E0E-E6AB-6CBFEE24E262}"/>
                  </a:ext>
                </a:extLst>
              </p:cNvPr>
              <p:cNvGrpSpPr/>
              <p:nvPr/>
            </p:nvGrpSpPr>
            <p:grpSpPr>
              <a:xfrm>
                <a:off x="27013" y="34146"/>
                <a:ext cx="11833784" cy="3090054"/>
                <a:chOff x="27013" y="34146"/>
                <a:chExt cx="11833784" cy="3090054"/>
              </a:xfrm>
            </p:grpSpPr>
            <p:pic>
              <p:nvPicPr>
                <p:cNvPr id="6" name="Picture 69" descr="j0150783">
                  <a:extLst>
                    <a:ext uri="{FF2B5EF4-FFF2-40B4-BE49-F238E27FC236}">
                      <a16:creationId xmlns:a16="http://schemas.microsoft.com/office/drawing/2014/main" id="{298595BA-2A24-A019-A42A-186AA24AD7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6923" y="2049362"/>
                  <a:ext cx="1607538" cy="3678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394" descr="j0234900">
                  <a:extLst>
                    <a:ext uri="{FF2B5EF4-FFF2-40B4-BE49-F238E27FC236}">
                      <a16:creationId xmlns:a16="http://schemas.microsoft.com/office/drawing/2014/main" id="{1C766BB7-5B8F-9D34-9427-9F820B58B8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5612" y="1381948"/>
                  <a:ext cx="1072859" cy="50982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1" name="Group 77">
                  <a:extLst>
                    <a:ext uri="{FF2B5EF4-FFF2-40B4-BE49-F238E27FC236}">
                      <a16:creationId xmlns:a16="http://schemas.microsoft.com/office/drawing/2014/main" id="{588A5FE1-DC7E-4777-6F64-AEC1F6940BA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479674" y="2056951"/>
                  <a:ext cx="1135218" cy="412411"/>
                  <a:chOff x="3262" y="2362"/>
                  <a:chExt cx="390" cy="246"/>
                </a:xfrm>
              </p:grpSpPr>
              <p:sp>
                <p:nvSpPr>
                  <p:cNvPr id="12" name="Freeform 79">
                    <a:extLst>
                      <a:ext uri="{FF2B5EF4-FFF2-40B4-BE49-F238E27FC236}">
                        <a16:creationId xmlns:a16="http://schemas.microsoft.com/office/drawing/2014/main" id="{C44FB221-AC00-D4BF-5CDA-0F8E3C10A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3" y="2362"/>
                    <a:ext cx="379" cy="241"/>
                  </a:xfrm>
                  <a:custGeom>
                    <a:avLst/>
                    <a:gdLst/>
                    <a:ahLst/>
                    <a:cxnLst>
                      <a:cxn ang="0">
                        <a:pos x="1110" y="153"/>
                      </a:cxn>
                      <a:cxn ang="0">
                        <a:pos x="1303" y="277"/>
                      </a:cxn>
                      <a:cxn ang="0">
                        <a:pos x="1373" y="426"/>
                      </a:cxn>
                      <a:cxn ang="0">
                        <a:pos x="1547" y="458"/>
                      </a:cxn>
                      <a:cxn ang="0">
                        <a:pos x="1760" y="454"/>
                      </a:cxn>
                      <a:cxn ang="0">
                        <a:pos x="1786" y="479"/>
                      </a:cxn>
                      <a:cxn ang="0">
                        <a:pos x="1793" y="678"/>
                      </a:cxn>
                      <a:cxn ang="0">
                        <a:pos x="1785" y="729"/>
                      </a:cxn>
                      <a:cxn ang="0">
                        <a:pos x="1735" y="749"/>
                      </a:cxn>
                      <a:cxn ang="0">
                        <a:pos x="1786" y="840"/>
                      </a:cxn>
                      <a:cxn ang="0">
                        <a:pos x="1806" y="938"/>
                      </a:cxn>
                      <a:cxn ang="0">
                        <a:pos x="1622" y="1008"/>
                      </a:cxn>
                      <a:cxn ang="0">
                        <a:pos x="1651" y="1033"/>
                      </a:cxn>
                      <a:cxn ang="0">
                        <a:pos x="1798" y="1001"/>
                      </a:cxn>
                      <a:cxn ang="0">
                        <a:pos x="1838" y="1002"/>
                      </a:cxn>
                      <a:cxn ang="0">
                        <a:pos x="1889" y="1053"/>
                      </a:cxn>
                      <a:cxn ang="0">
                        <a:pos x="1779" y="1119"/>
                      </a:cxn>
                      <a:cxn ang="0">
                        <a:pos x="1668" y="1177"/>
                      </a:cxn>
                      <a:cxn ang="0">
                        <a:pos x="1545" y="1147"/>
                      </a:cxn>
                      <a:cxn ang="0">
                        <a:pos x="1511" y="1135"/>
                      </a:cxn>
                      <a:cxn ang="0">
                        <a:pos x="1458" y="1177"/>
                      </a:cxn>
                      <a:cxn ang="0">
                        <a:pos x="1363" y="1198"/>
                      </a:cxn>
                      <a:cxn ang="0">
                        <a:pos x="1269" y="1136"/>
                      </a:cxn>
                      <a:cxn ang="0">
                        <a:pos x="1243" y="1108"/>
                      </a:cxn>
                      <a:cxn ang="0">
                        <a:pos x="1202" y="1134"/>
                      </a:cxn>
                      <a:cxn ang="0">
                        <a:pos x="1126" y="1186"/>
                      </a:cxn>
                      <a:cxn ang="0">
                        <a:pos x="1046" y="1130"/>
                      </a:cxn>
                      <a:cxn ang="0">
                        <a:pos x="1016" y="1102"/>
                      </a:cxn>
                      <a:cxn ang="0">
                        <a:pos x="968" y="1120"/>
                      </a:cxn>
                      <a:cxn ang="0">
                        <a:pos x="923" y="1189"/>
                      </a:cxn>
                      <a:cxn ang="0">
                        <a:pos x="865" y="1198"/>
                      </a:cxn>
                      <a:cxn ang="0">
                        <a:pos x="726" y="1119"/>
                      </a:cxn>
                      <a:cxn ang="0">
                        <a:pos x="696" y="1128"/>
                      </a:cxn>
                      <a:cxn ang="0">
                        <a:pos x="648" y="1164"/>
                      </a:cxn>
                      <a:cxn ang="0">
                        <a:pos x="583" y="1204"/>
                      </a:cxn>
                      <a:cxn ang="0">
                        <a:pos x="497" y="1166"/>
                      </a:cxn>
                      <a:cxn ang="0">
                        <a:pos x="463" y="1114"/>
                      </a:cxn>
                      <a:cxn ang="0">
                        <a:pos x="396" y="1089"/>
                      </a:cxn>
                      <a:cxn ang="0">
                        <a:pos x="291" y="1107"/>
                      </a:cxn>
                      <a:cxn ang="0">
                        <a:pos x="206" y="1036"/>
                      </a:cxn>
                      <a:cxn ang="0">
                        <a:pos x="176" y="971"/>
                      </a:cxn>
                      <a:cxn ang="0">
                        <a:pos x="71" y="501"/>
                      </a:cxn>
                      <a:cxn ang="0">
                        <a:pos x="40" y="87"/>
                      </a:cxn>
                      <a:cxn ang="0">
                        <a:pos x="80" y="46"/>
                      </a:cxn>
                      <a:cxn ang="0">
                        <a:pos x="145" y="55"/>
                      </a:cxn>
                      <a:cxn ang="0">
                        <a:pos x="222" y="54"/>
                      </a:cxn>
                      <a:cxn ang="0">
                        <a:pos x="305" y="24"/>
                      </a:cxn>
                      <a:cxn ang="0">
                        <a:pos x="406" y="53"/>
                      </a:cxn>
                      <a:cxn ang="0">
                        <a:pos x="522" y="7"/>
                      </a:cxn>
                      <a:cxn ang="0">
                        <a:pos x="606" y="43"/>
                      </a:cxn>
                      <a:cxn ang="0">
                        <a:pos x="745" y="28"/>
                      </a:cxn>
                      <a:cxn ang="0">
                        <a:pos x="806" y="35"/>
                      </a:cxn>
                      <a:cxn ang="0">
                        <a:pos x="912" y="40"/>
                      </a:cxn>
                      <a:cxn ang="0">
                        <a:pos x="971" y="0"/>
                      </a:cxn>
                      <a:cxn ang="0">
                        <a:pos x="997" y="10"/>
                      </a:cxn>
                    </a:cxnLst>
                    <a:rect l="0" t="0" r="r" b="b"/>
                    <a:pathLst>
                      <a:path w="1892" h="1204">
                        <a:moveTo>
                          <a:pt x="1004" y="156"/>
                        </a:moveTo>
                        <a:lnTo>
                          <a:pt x="1007" y="155"/>
                        </a:lnTo>
                        <a:lnTo>
                          <a:pt x="1018" y="154"/>
                        </a:lnTo>
                        <a:lnTo>
                          <a:pt x="1034" y="153"/>
                        </a:lnTo>
                        <a:lnTo>
                          <a:pt x="1056" y="152"/>
                        </a:lnTo>
                        <a:lnTo>
                          <a:pt x="1082" y="152"/>
                        </a:lnTo>
                        <a:lnTo>
                          <a:pt x="1110" y="153"/>
                        </a:lnTo>
                        <a:lnTo>
                          <a:pt x="1140" y="158"/>
                        </a:lnTo>
                        <a:lnTo>
                          <a:pt x="1172" y="167"/>
                        </a:lnTo>
                        <a:lnTo>
                          <a:pt x="1202" y="177"/>
                        </a:lnTo>
                        <a:lnTo>
                          <a:pt x="1232" y="194"/>
                        </a:lnTo>
                        <a:lnTo>
                          <a:pt x="1259" y="216"/>
                        </a:lnTo>
                        <a:lnTo>
                          <a:pt x="1284" y="244"/>
                        </a:lnTo>
                        <a:lnTo>
                          <a:pt x="1303" y="277"/>
                        </a:lnTo>
                        <a:lnTo>
                          <a:pt x="1318" y="318"/>
                        </a:lnTo>
                        <a:lnTo>
                          <a:pt x="1327" y="367"/>
                        </a:lnTo>
                        <a:lnTo>
                          <a:pt x="1328" y="426"/>
                        </a:lnTo>
                        <a:lnTo>
                          <a:pt x="1331" y="425"/>
                        </a:lnTo>
                        <a:lnTo>
                          <a:pt x="1339" y="425"/>
                        </a:lnTo>
                        <a:lnTo>
                          <a:pt x="1353" y="425"/>
                        </a:lnTo>
                        <a:lnTo>
                          <a:pt x="1373" y="426"/>
                        </a:lnTo>
                        <a:lnTo>
                          <a:pt x="1393" y="426"/>
                        </a:lnTo>
                        <a:lnTo>
                          <a:pt x="1418" y="428"/>
                        </a:lnTo>
                        <a:lnTo>
                          <a:pt x="1444" y="432"/>
                        </a:lnTo>
                        <a:lnTo>
                          <a:pt x="1470" y="436"/>
                        </a:lnTo>
                        <a:lnTo>
                          <a:pt x="1496" y="441"/>
                        </a:lnTo>
                        <a:lnTo>
                          <a:pt x="1522" y="449"/>
                        </a:lnTo>
                        <a:lnTo>
                          <a:pt x="1547" y="458"/>
                        </a:lnTo>
                        <a:lnTo>
                          <a:pt x="1568" y="471"/>
                        </a:lnTo>
                        <a:lnTo>
                          <a:pt x="1586" y="485"/>
                        </a:lnTo>
                        <a:lnTo>
                          <a:pt x="1600" y="502"/>
                        </a:lnTo>
                        <a:lnTo>
                          <a:pt x="1610" y="523"/>
                        </a:lnTo>
                        <a:lnTo>
                          <a:pt x="1613" y="547"/>
                        </a:lnTo>
                        <a:lnTo>
                          <a:pt x="1759" y="455"/>
                        </a:lnTo>
                        <a:lnTo>
                          <a:pt x="1760" y="454"/>
                        </a:lnTo>
                        <a:lnTo>
                          <a:pt x="1765" y="455"/>
                        </a:lnTo>
                        <a:lnTo>
                          <a:pt x="1769" y="456"/>
                        </a:lnTo>
                        <a:lnTo>
                          <a:pt x="1776" y="462"/>
                        </a:lnTo>
                        <a:lnTo>
                          <a:pt x="1778" y="464"/>
                        </a:lnTo>
                        <a:lnTo>
                          <a:pt x="1781" y="468"/>
                        </a:lnTo>
                        <a:lnTo>
                          <a:pt x="1783" y="472"/>
                        </a:lnTo>
                        <a:lnTo>
                          <a:pt x="1786" y="479"/>
                        </a:lnTo>
                        <a:lnTo>
                          <a:pt x="1788" y="486"/>
                        </a:lnTo>
                        <a:lnTo>
                          <a:pt x="1791" y="495"/>
                        </a:lnTo>
                        <a:lnTo>
                          <a:pt x="1792" y="505"/>
                        </a:lnTo>
                        <a:lnTo>
                          <a:pt x="1794" y="517"/>
                        </a:lnTo>
                        <a:lnTo>
                          <a:pt x="1794" y="674"/>
                        </a:lnTo>
                        <a:lnTo>
                          <a:pt x="1793" y="675"/>
                        </a:lnTo>
                        <a:lnTo>
                          <a:pt x="1793" y="678"/>
                        </a:lnTo>
                        <a:lnTo>
                          <a:pt x="1793" y="683"/>
                        </a:lnTo>
                        <a:lnTo>
                          <a:pt x="1793" y="689"/>
                        </a:lnTo>
                        <a:lnTo>
                          <a:pt x="1793" y="697"/>
                        </a:lnTo>
                        <a:lnTo>
                          <a:pt x="1792" y="705"/>
                        </a:lnTo>
                        <a:lnTo>
                          <a:pt x="1789" y="713"/>
                        </a:lnTo>
                        <a:lnTo>
                          <a:pt x="1788" y="722"/>
                        </a:lnTo>
                        <a:lnTo>
                          <a:pt x="1785" y="729"/>
                        </a:lnTo>
                        <a:lnTo>
                          <a:pt x="1782" y="737"/>
                        </a:lnTo>
                        <a:lnTo>
                          <a:pt x="1777" y="743"/>
                        </a:lnTo>
                        <a:lnTo>
                          <a:pt x="1771" y="748"/>
                        </a:lnTo>
                        <a:lnTo>
                          <a:pt x="1764" y="752"/>
                        </a:lnTo>
                        <a:lnTo>
                          <a:pt x="1755" y="753"/>
                        </a:lnTo>
                        <a:lnTo>
                          <a:pt x="1745" y="752"/>
                        </a:lnTo>
                        <a:lnTo>
                          <a:pt x="1735" y="749"/>
                        </a:lnTo>
                        <a:lnTo>
                          <a:pt x="1739" y="808"/>
                        </a:lnTo>
                        <a:lnTo>
                          <a:pt x="1741" y="808"/>
                        </a:lnTo>
                        <a:lnTo>
                          <a:pt x="1747" y="811"/>
                        </a:lnTo>
                        <a:lnTo>
                          <a:pt x="1755" y="816"/>
                        </a:lnTo>
                        <a:lnTo>
                          <a:pt x="1765" y="823"/>
                        </a:lnTo>
                        <a:lnTo>
                          <a:pt x="1776" y="831"/>
                        </a:lnTo>
                        <a:lnTo>
                          <a:pt x="1786" y="840"/>
                        </a:lnTo>
                        <a:lnTo>
                          <a:pt x="1797" y="852"/>
                        </a:lnTo>
                        <a:lnTo>
                          <a:pt x="1807" y="865"/>
                        </a:lnTo>
                        <a:lnTo>
                          <a:pt x="1814" y="878"/>
                        </a:lnTo>
                        <a:lnTo>
                          <a:pt x="1818" y="892"/>
                        </a:lnTo>
                        <a:lnTo>
                          <a:pt x="1818" y="907"/>
                        </a:lnTo>
                        <a:lnTo>
                          <a:pt x="1815" y="923"/>
                        </a:lnTo>
                        <a:lnTo>
                          <a:pt x="1806" y="938"/>
                        </a:lnTo>
                        <a:lnTo>
                          <a:pt x="1792" y="955"/>
                        </a:lnTo>
                        <a:lnTo>
                          <a:pt x="1769" y="971"/>
                        </a:lnTo>
                        <a:lnTo>
                          <a:pt x="1739" y="988"/>
                        </a:lnTo>
                        <a:lnTo>
                          <a:pt x="1643" y="980"/>
                        </a:lnTo>
                        <a:lnTo>
                          <a:pt x="1622" y="1006"/>
                        </a:lnTo>
                        <a:lnTo>
                          <a:pt x="1621" y="1006"/>
                        </a:lnTo>
                        <a:lnTo>
                          <a:pt x="1622" y="1008"/>
                        </a:lnTo>
                        <a:lnTo>
                          <a:pt x="1622" y="1011"/>
                        </a:lnTo>
                        <a:lnTo>
                          <a:pt x="1624" y="1015"/>
                        </a:lnTo>
                        <a:lnTo>
                          <a:pt x="1625" y="1018"/>
                        </a:lnTo>
                        <a:lnTo>
                          <a:pt x="1629" y="1023"/>
                        </a:lnTo>
                        <a:lnTo>
                          <a:pt x="1635" y="1027"/>
                        </a:lnTo>
                        <a:lnTo>
                          <a:pt x="1642" y="1031"/>
                        </a:lnTo>
                        <a:lnTo>
                          <a:pt x="1651" y="1033"/>
                        </a:lnTo>
                        <a:lnTo>
                          <a:pt x="1663" y="1034"/>
                        </a:lnTo>
                        <a:lnTo>
                          <a:pt x="1677" y="1034"/>
                        </a:lnTo>
                        <a:lnTo>
                          <a:pt x="1694" y="1033"/>
                        </a:lnTo>
                        <a:lnTo>
                          <a:pt x="1714" y="1029"/>
                        </a:lnTo>
                        <a:lnTo>
                          <a:pt x="1739" y="1023"/>
                        </a:lnTo>
                        <a:lnTo>
                          <a:pt x="1767" y="1013"/>
                        </a:lnTo>
                        <a:lnTo>
                          <a:pt x="1798" y="1001"/>
                        </a:lnTo>
                        <a:lnTo>
                          <a:pt x="1799" y="1001"/>
                        </a:lnTo>
                        <a:lnTo>
                          <a:pt x="1802" y="1001"/>
                        </a:lnTo>
                        <a:lnTo>
                          <a:pt x="1807" y="1000"/>
                        </a:lnTo>
                        <a:lnTo>
                          <a:pt x="1814" y="1000"/>
                        </a:lnTo>
                        <a:lnTo>
                          <a:pt x="1821" y="1000"/>
                        </a:lnTo>
                        <a:lnTo>
                          <a:pt x="1829" y="1001"/>
                        </a:lnTo>
                        <a:lnTo>
                          <a:pt x="1838" y="1002"/>
                        </a:lnTo>
                        <a:lnTo>
                          <a:pt x="1847" y="1006"/>
                        </a:lnTo>
                        <a:lnTo>
                          <a:pt x="1856" y="1009"/>
                        </a:lnTo>
                        <a:lnTo>
                          <a:pt x="1865" y="1014"/>
                        </a:lnTo>
                        <a:lnTo>
                          <a:pt x="1872" y="1021"/>
                        </a:lnTo>
                        <a:lnTo>
                          <a:pt x="1880" y="1029"/>
                        </a:lnTo>
                        <a:lnTo>
                          <a:pt x="1885" y="1040"/>
                        </a:lnTo>
                        <a:lnTo>
                          <a:pt x="1889" y="1053"/>
                        </a:lnTo>
                        <a:lnTo>
                          <a:pt x="1892" y="1068"/>
                        </a:lnTo>
                        <a:lnTo>
                          <a:pt x="1892" y="1086"/>
                        </a:lnTo>
                        <a:lnTo>
                          <a:pt x="1798" y="1099"/>
                        </a:lnTo>
                        <a:lnTo>
                          <a:pt x="1796" y="1100"/>
                        </a:lnTo>
                        <a:lnTo>
                          <a:pt x="1793" y="1103"/>
                        </a:lnTo>
                        <a:lnTo>
                          <a:pt x="1787" y="1111"/>
                        </a:lnTo>
                        <a:lnTo>
                          <a:pt x="1779" y="1119"/>
                        </a:lnTo>
                        <a:lnTo>
                          <a:pt x="1769" y="1128"/>
                        </a:lnTo>
                        <a:lnTo>
                          <a:pt x="1756" y="1139"/>
                        </a:lnTo>
                        <a:lnTo>
                          <a:pt x="1742" y="1148"/>
                        </a:lnTo>
                        <a:lnTo>
                          <a:pt x="1727" y="1158"/>
                        </a:lnTo>
                        <a:lnTo>
                          <a:pt x="1709" y="1166"/>
                        </a:lnTo>
                        <a:lnTo>
                          <a:pt x="1690" y="1173"/>
                        </a:lnTo>
                        <a:lnTo>
                          <a:pt x="1668" y="1177"/>
                        </a:lnTo>
                        <a:lnTo>
                          <a:pt x="1647" y="1179"/>
                        </a:lnTo>
                        <a:lnTo>
                          <a:pt x="1623" y="1177"/>
                        </a:lnTo>
                        <a:lnTo>
                          <a:pt x="1599" y="1173"/>
                        </a:lnTo>
                        <a:lnTo>
                          <a:pt x="1574" y="1163"/>
                        </a:lnTo>
                        <a:lnTo>
                          <a:pt x="1548" y="1149"/>
                        </a:lnTo>
                        <a:lnTo>
                          <a:pt x="1547" y="1148"/>
                        </a:lnTo>
                        <a:lnTo>
                          <a:pt x="1545" y="1147"/>
                        </a:lnTo>
                        <a:lnTo>
                          <a:pt x="1542" y="1145"/>
                        </a:lnTo>
                        <a:lnTo>
                          <a:pt x="1539" y="1143"/>
                        </a:lnTo>
                        <a:lnTo>
                          <a:pt x="1534" y="1140"/>
                        </a:lnTo>
                        <a:lnTo>
                          <a:pt x="1530" y="1139"/>
                        </a:lnTo>
                        <a:lnTo>
                          <a:pt x="1523" y="1136"/>
                        </a:lnTo>
                        <a:lnTo>
                          <a:pt x="1519" y="1136"/>
                        </a:lnTo>
                        <a:lnTo>
                          <a:pt x="1511" y="1135"/>
                        </a:lnTo>
                        <a:lnTo>
                          <a:pt x="1505" y="1136"/>
                        </a:lnTo>
                        <a:lnTo>
                          <a:pt x="1496" y="1139"/>
                        </a:lnTo>
                        <a:lnTo>
                          <a:pt x="1489" y="1142"/>
                        </a:lnTo>
                        <a:lnTo>
                          <a:pt x="1481" y="1147"/>
                        </a:lnTo>
                        <a:lnTo>
                          <a:pt x="1474" y="1155"/>
                        </a:lnTo>
                        <a:lnTo>
                          <a:pt x="1465" y="1164"/>
                        </a:lnTo>
                        <a:lnTo>
                          <a:pt x="1458" y="1177"/>
                        </a:lnTo>
                        <a:lnTo>
                          <a:pt x="1449" y="1189"/>
                        </a:lnTo>
                        <a:lnTo>
                          <a:pt x="1437" y="1196"/>
                        </a:lnTo>
                        <a:lnTo>
                          <a:pt x="1424" y="1202"/>
                        </a:lnTo>
                        <a:lnTo>
                          <a:pt x="1410" y="1204"/>
                        </a:lnTo>
                        <a:lnTo>
                          <a:pt x="1394" y="1204"/>
                        </a:lnTo>
                        <a:lnTo>
                          <a:pt x="1379" y="1203"/>
                        </a:lnTo>
                        <a:lnTo>
                          <a:pt x="1363" y="1198"/>
                        </a:lnTo>
                        <a:lnTo>
                          <a:pt x="1347" y="1192"/>
                        </a:lnTo>
                        <a:lnTo>
                          <a:pt x="1331" y="1185"/>
                        </a:lnTo>
                        <a:lnTo>
                          <a:pt x="1316" y="1176"/>
                        </a:lnTo>
                        <a:lnTo>
                          <a:pt x="1301" y="1166"/>
                        </a:lnTo>
                        <a:lnTo>
                          <a:pt x="1289" y="1158"/>
                        </a:lnTo>
                        <a:lnTo>
                          <a:pt x="1277" y="1147"/>
                        </a:lnTo>
                        <a:lnTo>
                          <a:pt x="1269" y="1136"/>
                        </a:lnTo>
                        <a:lnTo>
                          <a:pt x="1261" y="1128"/>
                        </a:lnTo>
                        <a:lnTo>
                          <a:pt x="1257" y="1119"/>
                        </a:lnTo>
                        <a:lnTo>
                          <a:pt x="1256" y="1117"/>
                        </a:lnTo>
                        <a:lnTo>
                          <a:pt x="1252" y="1114"/>
                        </a:lnTo>
                        <a:lnTo>
                          <a:pt x="1249" y="1112"/>
                        </a:lnTo>
                        <a:lnTo>
                          <a:pt x="1247" y="1110"/>
                        </a:lnTo>
                        <a:lnTo>
                          <a:pt x="1243" y="1108"/>
                        </a:lnTo>
                        <a:lnTo>
                          <a:pt x="1240" y="1108"/>
                        </a:lnTo>
                        <a:lnTo>
                          <a:pt x="1234" y="1108"/>
                        </a:lnTo>
                        <a:lnTo>
                          <a:pt x="1229" y="1111"/>
                        </a:lnTo>
                        <a:lnTo>
                          <a:pt x="1223" y="1113"/>
                        </a:lnTo>
                        <a:lnTo>
                          <a:pt x="1217" y="1118"/>
                        </a:lnTo>
                        <a:lnTo>
                          <a:pt x="1209" y="1125"/>
                        </a:lnTo>
                        <a:lnTo>
                          <a:pt x="1202" y="1134"/>
                        </a:lnTo>
                        <a:lnTo>
                          <a:pt x="1193" y="1146"/>
                        </a:lnTo>
                        <a:lnTo>
                          <a:pt x="1185" y="1161"/>
                        </a:lnTo>
                        <a:lnTo>
                          <a:pt x="1174" y="1173"/>
                        </a:lnTo>
                        <a:lnTo>
                          <a:pt x="1162" y="1182"/>
                        </a:lnTo>
                        <a:lnTo>
                          <a:pt x="1150" y="1187"/>
                        </a:lnTo>
                        <a:lnTo>
                          <a:pt x="1139" y="1188"/>
                        </a:lnTo>
                        <a:lnTo>
                          <a:pt x="1126" y="1186"/>
                        </a:lnTo>
                        <a:lnTo>
                          <a:pt x="1112" y="1181"/>
                        </a:lnTo>
                        <a:lnTo>
                          <a:pt x="1100" y="1175"/>
                        </a:lnTo>
                        <a:lnTo>
                          <a:pt x="1087" y="1167"/>
                        </a:lnTo>
                        <a:lnTo>
                          <a:pt x="1075" y="1158"/>
                        </a:lnTo>
                        <a:lnTo>
                          <a:pt x="1064" y="1148"/>
                        </a:lnTo>
                        <a:lnTo>
                          <a:pt x="1054" y="1139"/>
                        </a:lnTo>
                        <a:lnTo>
                          <a:pt x="1046" y="1130"/>
                        </a:lnTo>
                        <a:lnTo>
                          <a:pt x="1039" y="1122"/>
                        </a:lnTo>
                        <a:lnTo>
                          <a:pt x="1033" y="1116"/>
                        </a:lnTo>
                        <a:lnTo>
                          <a:pt x="1030" y="1113"/>
                        </a:lnTo>
                        <a:lnTo>
                          <a:pt x="1029" y="1111"/>
                        </a:lnTo>
                        <a:lnTo>
                          <a:pt x="1027" y="1108"/>
                        </a:lnTo>
                        <a:lnTo>
                          <a:pt x="1021" y="1105"/>
                        </a:lnTo>
                        <a:lnTo>
                          <a:pt x="1016" y="1102"/>
                        </a:lnTo>
                        <a:lnTo>
                          <a:pt x="1011" y="1101"/>
                        </a:lnTo>
                        <a:lnTo>
                          <a:pt x="1005" y="1100"/>
                        </a:lnTo>
                        <a:lnTo>
                          <a:pt x="1000" y="1101"/>
                        </a:lnTo>
                        <a:lnTo>
                          <a:pt x="991" y="1102"/>
                        </a:lnTo>
                        <a:lnTo>
                          <a:pt x="985" y="1106"/>
                        </a:lnTo>
                        <a:lnTo>
                          <a:pt x="976" y="1112"/>
                        </a:lnTo>
                        <a:lnTo>
                          <a:pt x="968" y="1120"/>
                        </a:lnTo>
                        <a:lnTo>
                          <a:pt x="957" y="1130"/>
                        </a:lnTo>
                        <a:lnTo>
                          <a:pt x="947" y="1145"/>
                        </a:lnTo>
                        <a:lnTo>
                          <a:pt x="937" y="1162"/>
                        </a:lnTo>
                        <a:lnTo>
                          <a:pt x="927" y="1184"/>
                        </a:lnTo>
                        <a:lnTo>
                          <a:pt x="926" y="1184"/>
                        </a:lnTo>
                        <a:lnTo>
                          <a:pt x="925" y="1186"/>
                        </a:lnTo>
                        <a:lnTo>
                          <a:pt x="923" y="1189"/>
                        </a:lnTo>
                        <a:lnTo>
                          <a:pt x="919" y="1192"/>
                        </a:lnTo>
                        <a:lnTo>
                          <a:pt x="914" y="1195"/>
                        </a:lnTo>
                        <a:lnTo>
                          <a:pt x="909" y="1198"/>
                        </a:lnTo>
                        <a:lnTo>
                          <a:pt x="900" y="1200"/>
                        </a:lnTo>
                        <a:lnTo>
                          <a:pt x="891" y="1202"/>
                        </a:lnTo>
                        <a:lnTo>
                          <a:pt x="879" y="1201"/>
                        </a:lnTo>
                        <a:lnTo>
                          <a:pt x="865" y="1198"/>
                        </a:lnTo>
                        <a:lnTo>
                          <a:pt x="849" y="1192"/>
                        </a:lnTo>
                        <a:lnTo>
                          <a:pt x="830" y="1186"/>
                        </a:lnTo>
                        <a:lnTo>
                          <a:pt x="808" y="1174"/>
                        </a:lnTo>
                        <a:lnTo>
                          <a:pt x="784" y="1160"/>
                        </a:lnTo>
                        <a:lnTo>
                          <a:pt x="757" y="1142"/>
                        </a:lnTo>
                        <a:lnTo>
                          <a:pt x="727" y="1119"/>
                        </a:lnTo>
                        <a:lnTo>
                          <a:pt x="726" y="1119"/>
                        </a:lnTo>
                        <a:lnTo>
                          <a:pt x="724" y="1119"/>
                        </a:lnTo>
                        <a:lnTo>
                          <a:pt x="721" y="1119"/>
                        </a:lnTo>
                        <a:lnTo>
                          <a:pt x="717" y="1120"/>
                        </a:lnTo>
                        <a:lnTo>
                          <a:pt x="712" y="1120"/>
                        </a:lnTo>
                        <a:lnTo>
                          <a:pt x="708" y="1122"/>
                        </a:lnTo>
                        <a:lnTo>
                          <a:pt x="701" y="1125"/>
                        </a:lnTo>
                        <a:lnTo>
                          <a:pt x="696" y="1128"/>
                        </a:lnTo>
                        <a:lnTo>
                          <a:pt x="688" y="1130"/>
                        </a:lnTo>
                        <a:lnTo>
                          <a:pt x="682" y="1133"/>
                        </a:lnTo>
                        <a:lnTo>
                          <a:pt x="674" y="1137"/>
                        </a:lnTo>
                        <a:lnTo>
                          <a:pt x="668" y="1144"/>
                        </a:lnTo>
                        <a:lnTo>
                          <a:pt x="661" y="1149"/>
                        </a:lnTo>
                        <a:lnTo>
                          <a:pt x="654" y="1157"/>
                        </a:lnTo>
                        <a:lnTo>
                          <a:pt x="648" y="1164"/>
                        </a:lnTo>
                        <a:lnTo>
                          <a:pt x="642" y="1174"/>
                        </a:lnTo>
                        <a:lnTo>
                          <a:pt x="636" y="1182"/>
                        </a:lnTo>
                        <a:lnTo>
                          <a:pt x="628" y="1190"/>
                        </a:lnTo>
                        <a:lnTo>
                          <a:pt x="619" y="1195"/>
                        </a:lnTo>
                        <a:lnTo>
                          <a:pt x="608" y="1200"/>
                        </a:lnTo>
                        <a:lnTo>
                          <a:pt x="596" y="1202"/>
                        </a:lnTo>
                        <a:lnTo>
                          <a:pt x="583" y="1204"/>
                        </a:lnTo>
                        <a:lnTo>
                          <a:pt x="571" y="1203"/>
                        </a:lnTo>
                        <a:lnTo>
                          <a:pt x="558" y="1202"/>
                        </a:lnTo>
                        <a:lnTo>
                          <a:pt x="546" y="1198"/>
                        </a:lnTo>
                        <a:lnTo>
                          <a:pt x="533" y="1192"/>
                        </a:lnTo>
                        <a:lnTo>
                          <a:pt x="520" y="1186"/>
                        </a:lnTo>
                        <a:lnTo>
                          <a:pt x="509" y="1177"/>
                        </a:lnTo>
                        <a:lnTo>
                          <a:pt x="497" y="1166"/>
                        </a:lnTo>
                        <a:lnTo>
                          <a:pt x="488" y="1154"/>
                        </a:lnTo>
                        <a:lnTo>
                          <a:pt x="480" y="1140"/>
                        </a:lnTo>
                        <a:lnTo>
                          <a:pt x="474" y="1124"/>
                        </a:lnTo>
                        <a:lnTo>
                          <a:pt x="473" y="1122"/>
                        </a:lnTo>
                        <a:lnTo>
                          <a:pt x="470" y="1121"/>
                        </a:lnTo>
                        <a:lnTo>
                          <a:pt x="467" y="1117"/>
                        </a:lnTo>
                        <a:lnTo>
                          <a:pt x="463" y="1114"/>
                        </a:lnTo>
                        <a:lnTo>
                          <a:pt x="456" y="1111"/>
                        </a:lnTo>
                        <a:lnTo>
                          <a:pt x="449" y="1106"/>
                        </a:lnTo>
                        <a:lnTo>
                          <a:pt x="441" y="1102"/>
                        </a:lnTo>
                        <a:lnTo>
                          <a:pt x="432" y="1099"/>
                        </a:lnTo>
                        <a:lnTo>
                          <a:pt x="420" y="1095"/>
                        </a:lnTo>
                        <a:lnTo>
                          <a:pt x="409" y="1091"/>
                        </a:lnTo>
                        <a:lnTo>
                          <a:pt x="396" y="1089"/>
                        </a:lnTo>
                        <a:lnTo>
                          <a:pt x="383" y="1089"/>
                        </a:lnTo>
                        <a:lnTo>
                          <a:pt x="368" y="1089"/>
                        </a:lnTo>
                        <a:lnTo>
                          <a:pt x="354" y="1092"/>
                        </a:lnTo>
                        <a:lnTo>
                          <a:pt x="338" y="1097"/>
                        </a:lnTo>
                        <a:lnTo>
                          <a:pt x="323" y="1103"/>
                        </a:lnTo>
                        <a:lnTo>
                          <a:pt x="307" y="1107"/>
                        </a:lnTo>
                        <a:lnTo>
                          <a:pt x="291" y="1107"/>
                        </a:lnTo>
                        <a:lnTo>
                          <a:pt x="276" y="1103"/>
                        </a:lnTo>
                        <a:lnTo>
                          <a:pt x="263" y="1098"/>
                        </a:lnTo>
                        <a:lnTo>
                          <a:pt x="249" y="1088"/>
                        </a:lnTo>
                        <a:lnTo>
                          <a:pt x="237" y="1077"/>
                        </a:lnTo>
                        <a:lnTo>
                          <a:pt x="226" y="1065"/>
                        </a:lnTo>
                        <a:lnTo>
                          <a:pt x="217" y="1052"/>
                        </a:lnTo>
                        <a:lnTo>
                          <a:pt x="206" y="1036"/>
                        </a:lnTo>
                        <a:lnTo>
                          <a:pt x="199" y="1022"/>
                        </a:lnTo>
                        <a:lnTo>
                          <a:pt x="191" y="1008"/>
                        </a:lnTo>
                        <a:lnTo>
                          <a:pt x="186" y="997"/>
                        </a:lnTo>
                        <a:lnTo>
                          <a:pt x="181" y="986"/>
                        </a:lnTo>
                        <a:lnTo>
                          <a:pt x="178" y="978"/>
                        </a:lnTo>
                        <a:lnTo>
                          <a:pt x="176" y="973"/>
                        </a:lnTo>
                        <a:lnTo>
                          <a:pt x="176" y="971"/>
                        </a:lnTo>
                        <a:lnTo>
                          <a:pt x="25" y="971"/>
                        </a:lnTo>
                        <a:lnTo>
                          <a:pt x="6" y="781"/>
                        </a:lnTo>
                        <a:lnTo>
                          <a:pt x="87" y="787"/>
                        </a:lnTo>
                        <a:lnTo>
                          <a:pt x="96" y="732"/>
                        </a:lnTo>
                        <a:lnTo>
                          <a:pt x="13" y="729"/>
                        </a:lnTo>
                        <a:lnTo>
                          <a:pt x="0" y="530"/>
                        </a:lnTo>
                        <a:lnTo>
                          <a:pt x="71" y="501"/>
                        </a:lnTo>
                        <a:lnTo>
                          <a:pt x="42" y="114"/>
                        </a:lnTo>
                        <a:lnTo>
                          <a:pt x="41" y="113"/>
                        </a:lnTo>
                        <a:lnTo>
                          <a:pt x="40" y="110"/>
                        </a:lnTo>
                        <a:lnTo>
                          <a:pt x="40" y="106"/>
                        </a:lnTo>
                        <a:lnTo>
                          <a:pt x="40" y="100"/>
                        </a:lnTo>
                        <a:lnTo>
                          <a:pt x="40" y="94"/>
                        </a:lnTo>
                        <a:lnTo>
                          <a:pt x="40" y="87"/>
                        </a:lnTo>
                        <a:lnTo>
                          <a:pt x="42" y="80"/>
                        </a:lnTo>
                        <a:lnTo>
                          <a:pt x="45" y="73"/>
                        </a:lnTo>
                        <a:lnTo>
                          <a:pt x="48" y="65"/>
                        </a:lnTo>
                        <a:lnTo>
                          <a:pt x="54" y="59"/>
                        </a:lnTo>
                        <a:lnTo>
                          <a:pt x="60" y="53"/>
                        </a:lnTo>
                        <a:lnTo>
                          <a:pt x="70" y="49"/>
                        </a:lnTo>
                        <a:lnTo>
                          <a:pt x="80" y="46"/>
                        </a:lnTo>
                        <a:lnTo>
                          <a:pt x="94" y="44"/>
                        </a:lnTo>
                        <a:lnTo>
                          <a:pt x="111" y="44"/>
                        </a:lnTo>
                        <a:lnTo>
                          <a:pt x="130" y="48"/>
                        </a:lnTo>
                        <a:lnTo>
                          <a:pt x="132" y="49"/>
                        </a:lnTo>
                        <a:lnTo>
                          <a:pt x="135" y="51"/>
                        </a:lnTo>
                        <a:lnTo>
                          <a:pt x="140" y="53"/>
                        </a:lnTo>
                        <a:lnTo>
                          <a:pt x="145" y="55"/>
                        </a:lnTo>
                        <a:lnTo>
                          <a:pt x="152" y="57"/>
                        </a:lnTo>
                        <a:lnTo>
                          <a:pt x="160" y="59"/>
                        </a:lnTo>
                        <a:lnTo>
                          <a:pt x="171" y="61"/>
                        </a:lnTo>
                        <a:lnTo>
                          <a:pt x="180" y="61"/>
                        </a:lnTo>
                        <a:lnTo>
                          <a:pt x="193" y="59"/>
                        </a:lnTo>
                        <a:lnTo>
                          <a:pt x="206" y="57"/>
                        </a:lnTo>
                        <a:lnTo>
                          <a:pt x="222" y="54"/>
                        </a:lnTo>
                        <a:lnTo>
                          <a:pt x="237" y="49"/>
                        </a:lnTo>
                        <a:lnTo>
                          <a:pt x="256" y="40"/>
                        </a:lnTo>
                        <a:lnTo>
                          <a:pt x="273" y="29"/>
                        </a:lnTo>
                        <a:lnTo>
                          <a:pt x="293" y="18"/>
                        </a:lnTo>
                        <a:lnTo>
                          <a:pt x="295" y="19"/>
                        </a:lnTo>
                        <a:lnTo>
                          <a:pt x="299" y="21"/>
                        </a:lnTo>
                        <a:lnTo>
                          <a:pt x="305" y="24"/>
                        </a:lnTo>
                        <a:lnTo>
                          <a:pt x="315" y="29"/>
                        </a:lnTo>
                        <a:lnTo>
                          <a:pt x="326" y="35"/>
                        </a:lnTo>
                        <a:lnTo>
                          <a:pt x="339" y="40"/>
                        </a:lnTo>
                        <a:lnTo>
                          <a:pt x="354" y="44"/>
                        </a:lnTo>
                        <a:lnTo>
                          <a:pt x="371" y="49"/>
                        </a:lnTo>
                        <a:lnTo>
                          <a:pt x="388" y="52"/>
                        </a:lnTo>
                        <a:lnTo>
                          <a:pt x="406" y="53"/>
                        </a:lnTo>
                        <a:lnTo>
                          <a:pt x="424" y="52"/>
                        </a:lnTo>
                        <a:lnTo>
                          <a:pt x="445" y="50"/>
                        </a:lnTo>
                        <a:lnTo>
                          <a:pt x="464" y="43"/>
                        </a:lnTo>
                        <a:lnTo>
                          <a:pt x="482" y="35"/>
                        </a:lnTo>
                        <a:lnTo>
                          <a:pt x="502" y="22"/>
                        </a:lnTo>
                        <a:lnTo>
                          <a:pt x="521" y="6"/>
                        </a:lnTo>
                        <a:lnTo>
                          <a:pt x="522" y="7"/>
                        </a:lnTo>
                        <a:lnTo>
                          <a:pt x="526" y="9"/>
                        </a:lnTo>
                        <a:lnTo>
                          <a:pt x="534" y="13"/>
                        </a:lnTo>
                        <a:lnTo>
                          <a:pt x="545" y="19"/>
                        </a:lnTo>
                        <a:lnTo>
                          <a:pt x="556" y="25"/>
                        </a:lnTo>
                        <a:lnTo>
                          <a:pt x="571" y="32"/>
                        </a:lnTo>
                        <a:lnTo>
                          <a:pt x="587" y="37"/>
                        </a:lnTo>
                        <a:lnTo>
                          <a:pt x="606" y="43"/>
                        </a:lnTo>
                        <a:lnTo>
                          <a:pt x="624" y="47"/>
                        </a:lnTo>
                        <a:lnTo>
                          <a:pt x="644" y="50"/>
                        </a:lnTo>
                        <a:lnTo>
                          <a:pt x="664" y="51"/>
                        </a:lnTo>
                        <a:lnTo>
                          <a:pt x="685" y="50"/>
                        </a:lnTo>
                        <a:lnTo>
                          <a:pt x="705" y="46"/>
                        </a:lnTo>
                        <a:lnTo>
                          <a:pt x="726" y="39"/>
                        </a:lnTo>
                        <a:lnTo>
                          <a:pt x="745" y="28"/>
                        </a:lnTo>
                        <a:lnTo>
                          <a:pt x="764" y="14"/>
                        </a:lnTo>
                        <a:lnTo>
                          <a:pt x="765" y="14"/>
                        </a:lnTo>
                        <a:lnTo>
                          <a:pt x="769" y="18"/>
                        </a:lnTo>
                        <a:lnTo>
                          <a:pt x="775" y="21"/>
                        </a:lnTo>
                        <a:lnTo>
                          <a:pt x="784" y="26"/>
                        </a:lnTo>
                        <a:lnTo>
                          <a:pt x="794" y="29"/>
                        </a:lnTo>
                        <a:lnTo>
                          <a:pt x="806" y="35"/>
                        </a:lnTo>
                        <a:lnTo>
                          <a:pt x="818" y="40"/>
                        </a:lnTo>
                        <a:lnTo>
                          <a:pt x="833" y="44"/>
                        </a:lnTo>
                        <a:lnTo>
                          <a:pt x="849" y="47"/>
                        </a:lnTo>
                        <a:lnTo>
                          <a:pt x="865" y="49"/>
                        </a:lnTo>
                        <a:lnTo>
                          <a:pt x="881" y="48"/>
                        </a:lnTo>
                        <a:lnTo>
                          <a:pt x="897" y="46"/>
                        </a:lnTo>
                        <a:lnTo>
                          <a:pt x="912" y="40"/>
                        </a:lnTo>
                        <a:lnTo>
                          <a:pt x="928" y="32"/>
                        </a:lnTo>
                        <a:lnTo>
                          <a:pt x="943" y="21"/>
                        </a:lnTo>
                        <a:lnTo>
                          <a:pt x="958" y="6"/>
                        </a:lnTo>
                        <a:lnTo>
                          <a:pt x="959" y="5"/>
                        </a:lnTo>
                        <a:lnTo>
                          <a:pt x="965" y="3"/>
                        </a:lnTo>
                        <a:lnTo>
                          <a:pt x="967" y="2"/>
                        </a:lnTo>
                        <a:lnTo>
                          <a:pt x="971" y="0"/>
                        </a:lnTo>
                        <a:lnTo>
                          <a:pt x="974" y="0"/>
                        </a:lnTo>
                        <a:lnTo>
                          <a:pt x="980" y="0"/>
                        </a:lnTo>
                        <a:lnTo>
                          <a:pt x="983" y="0"/>
                        </a:lnTo>
                        <a:lnTo>
                          <a:pt x="986" y="2"/>
                        </a:lnTo>
                        <a:lnTo>
                          <a:pt x="990" y="4"/>
                        </a:lnTo>
                        <a:lnTo>
                          <a:pt x="995" y="7"/>
                        </a:lnTo>
                        <a:lnTo>
                          <a:pt x="997" y="10"/>
                        </a:lnTo>
                        <a:lnTo>
                          <a:pt x="1000" y="15"/>
                        </a:lnTo>
                        <a:lnTo>
                          <a:pt x="1002" y="23"/>
                        </a:lnTo>
                        <a:lnTo>
                          <a:pt x="1004" y="32"/>
                        </a:lnTo>
                        <a:lnTo>
                          <a:pt x="1004" y="156"/>
                        </a:lnTo>
                        <a:lnTo>
                          <a:pt x="1004" y="156"/>
                        </a:lnTo>
                        <a:close/>
                      </a:path>
                    </a:pathLst>
                  </a:custGeom>
                  <a:solidFill>
                    <a:srgbClr val="E6E6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" name="Freeform 80">
                    <a:extLst>
                      <a:ext uri="{FF2B5EF4-FFF2-40B4-BE49-F238E27FC236}">
                        <a16:creationId xmlns:a16="http://schemas.microsoft.com/office/drawing/2014/main" id="{7D00B62C-0657-A6F7-CCBB-7D90D4906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8" y="2559"/>
                    <a:ext cx="296" cy="32"/>
                  </a:xfrm>
                  <a:custGeom>
                    <a:avLst/>
                    <a:gdLst/>
                    <a:ahLst/>
                    <a:cxnLst>
                      <a:cxn ang="0">
                        <a:pos x="97" y="56"/>
                      </a:cxn>
                      <a:cxn ang="0">
                        <a:pos x="104" y="59"/>
                      </a:cxn>
                      <a:cxn ang="0">
                        <a:pos x="126" y="69"/>
                      </a:cxn>
                      <a:cxn ang="0">
                        <a:pos x="154" y="84"/>
                      </a:cxn>
                      <a:cxn ang="0">
                        <a:pos x="180" y="107"/>
                      </a:cxn>
                      <a:cxn ang="0">
                        <a:pos x="200" y="136"/>
                      </a:cxn>
                      <a:cxn ang="0">
                        <a:pos x="211" y="152"/>
                      </a:cxn>
                      <a:cxn ang="0">
                        <a:pos x="222" y="159"/>
                      </a:cxn>
                      <a:cxn ang="0">
                        <a:pos x="237" y="163"/>
                      </a:cxn>
                      <a:cxn ang="0">
                        <a:pos x="252" y="161"/>
                      </a:cxn>
                      <a:cxn ang="0">
                        <a:pos x="266" y="150"/>
                      </a:cxn>
                      <a:cxn ang="0">
                        <a:pos x="281" y="131"/>
                      </a:cxn>
                      <a:cxn ang="0">
                        <a:pos x="307" y="110"/>
                      </a:cxn>
                      <a:cxn ang="0">
                        <a:pos x="337" y="93"/>
                      </a:cxn>
                      <a:cxn ang="0">
                        <a:pos x="368" y="84"/>
                      </a:cxn>
                      <a:cxn ang="0">
                        <a:pos x="397" y="86"/>
                      </a:cxn>
                      <a:cxn ang="0">
                        <a:pos x="423" y="98"/>
                      </a:cxn>
                      <a:cxn ang="0">
                        <a:pos x="454" y="112"/>
                      </a:cxn>
                      <a:cxn ang="0">
                        <a:pos x="487" y="125"/>
                      </a:cxn>
                      <a:cxn ang="0">
                        <a:pos x="514" y="135"/>
                      </a:cxn>
                      <a:cxn ang="0">
                        <a:pos x="532" y="142"/>
                      </a:cxn>
                      <a:cxn ang="0">
                        <a:pos x="572" y="147"/>
                      </a:cxn>
                      <a:cxn ang="0">
                        <a:pos x="655" y="59"/>
                      </a:cxn>
                      <a:cxn ang="0">
                        <a:pos x="665" y="59"/>
                      </a:cxn>
                      <a:cxn ang="0">
                        <a:pos x="681" y="63"/>
                      </a:cxn>
                      <a:cxn ang="0">
                        <a:pos x="703" y="74"/>
                      </a:cxn>
                      <a:cxn ang="0">
                        <a:pos x="731" y="97"/>
                      </a:cxn>
                      <a:cxn ang="0">
                        <a:pos x="758" y="117"/>
                      </a:cxn>
                      <a:cxn ang="0">
                        <a:pos x="778" y="131"/>
                      </a:cxn>
                      <a:cxn ang="0">
                        <a:pos x="793" y="138"/>
                      </a:cxn>
                      <a:cxn ang="0">
                        <a:pos x="804" y="142"/>
                      </a:cxn>
                      <a:cxn ang="0">
                        <a:pos x="895" y="69"/>
                      </a:cxn>
                      <a:cxn ang="0">
                        <a:pos x="905" y="65"/>
                      </a:cxn>
                      <a:cxn ang="0">
                        <a:pos x="920" y="64"/>
                      </a:cxn>
                      <a:cxn ang="0">
                        <a:pos x="938" y="69"/>
                      </a:cxn>
                      <a:cxn ang="0">
                        <a:pos x="957" y="83"/>
                      </a:cxn>
                      <a:cxn ang="0">
                        <a:pos x="1037" y="152"/>
                      </a:cxn>
                      <a:cxn ang="0">
                        <a:pos x="1225" y="100"/>
                      </a:cxn>
                      <a:cxn ang="0">
                        <a:pos x="1402" y="116"/>
                      </a:cxn>
                      <a:cxn ang="0">
                        <a:pos x="1380" y="83"/>
                      </a:cxn>
                      <a:cxn ang="0">
                        <a:pos x="1367" y="89"/>
                      </a:cxn>
                      <a:cxn ang="0">
                        <a:pos x="1353" y="97"/>
                      </a:cxn>
                      <a:cxn ang="0">
                        <a:pos x="1339" y="104"/>
                      </a:cxn>
                      <a:cxn ang="0">
                        <a:pos x="1326" y="108"/>
                      </a:cxn>
                      <a:cxn ang="0">
                        <a:pos x="1311" y="105"/>
                      </a:cxn>
                      <a:cxn ang="0">
                        <a:pos x="1292" y="97"/>
                      </a:cxn>
                      <a:cxn ang="0">
                        <a:pos x="1283" y="91"/>
                      </a:cxn>
                      <a:cxn ang="0">
                        <a:pos x="1122" y="75"/>
                      </a:cxn>
                      <a:cxn ang="0">
                        <a:pos x="1032" y="29"/>
                      </a:cxn>
                      <a:cxn ang="0">
                        <a:pos x="862" y="46"/>
                      </a:cxn>
                      <a:cxn ang="0">
                        <a:pos x="730" y="14"/>
                      </a:cxn>
                      <a:cxn ang="0">
                        <a:pos x="533" y="92"/>
                      </a:cxn>
                      <a:cxn ang="0">
                        <a:pos x="361" y="46"/>
                      </a:cxn>
                      <a:cxn ang="0">
                        <a:pos x="91" y="18"/>
                      </a:cxn>
                      <a:cxn ang="0">
                        <a:pos x="43" y="34"/>
                      </a:cxn>
                    </a:cxnLst>
                    <a:rect l="0" t="0" r="r" b="b"/>
                    <a:pathLst>
                      <a:path w="1477" h="163">
                        <a:moveTo>
                          <a:pt x="43" y="34"/>
                        </a:moveTo>
                        <a:lnTo>
                          <a:pt x="52" y="63"/>
                        </a:lnTo>
                        <a:lnTo>
                          <a:pt x="97" y="56"/>
                        </a:lnTo>
                        <a:lnTo>
                          <a:pt x="97" y="56"/>
                        </a:lnTo>
                        <a:lnTo>
                          <a:pt x="100" y="57"/>
                        </a:lnTo>
                        <a:lnTo>
                          <a:pt x="104" y="59"/>
                        </a:lnTo>
                        <a:lnTo>
                          <a:pt x="111" y="61"/>
                        </a:lnTo>
                        <a:lnTo>
                          <a:pt x="117" y="64"/>
                        </a:lnTo>
                        <a:lnTo>
                          <a:pt x="126" y="69"/>
                        </a:lnTo>
                        <a:lnTo>
                          <a:pt x="135" y="73"/>
                        </a:lnTo>
                        <a:lnTo>
                          <a:pt x="144" y="78"/>
                        </a:lnTo>
                        <a:lnTo>
                          <a:pt x="154" y="84"/>
                        </a:lnTo>
                        <a:lnTo>
                          <a:pt x="163" y="91"/>
                        </a:lnTo>
                        <a:lnTo>
                          <a:pt x="172" y="99"/>
                        </a:lnTo>
                        <a:lnTo>
                          <a:pt x="180" y="107"/>
                        </a:lnTo>
                        <a:lnTo>
                          <a:pt x="187" y="116"/>
                        </a:lnTo>
                        <a:lnTo>
                          <a:pt x="195" y="125"/>
                        </a:lnTo>
                        <a:lnTo>
                          <a:pt x="200" y="136"/>
                        </a:lnTo>
                        <a:lnTo>
                          <a:pt x="204" y="148"/>
                        </a:lnTo>
                        <a:lnTo>
                          <a:pt x="206" y="149"/>
                        </a:lnTo>
                        <a:lnTo>
                          <a:pt x="211" y="152"/>
                        </a:lnTo>
                        <a:lnTo>
                          <a:pt x="213" y="154"/>
                        </a:lnTo>
                        <a:lnTo>
                          <a:pt x="218" y="157"/>
                        </a:lnTo>
                        <a:lnTo>
                          <a:pt x="222" y="159"/>
                        </a:lnTo>
                        <a:lnTo>
                          <a:pt x="227" y="161"/>
                        </a:lnTo>
                        <a:lnTo>
                          <a:pt x="231" y="162"/>
                        </a:lnTo>
                        <a:lnTo>
                          <a:pt x="237" y="163"/>
                        </a:lnTo>
                        <a:lnTo>
                          <a:pt x="242" y="163"/>
                        </a:lnTo>
                        <a:lnTo>
                          <a:pt x="247" y="163"/>
                        </a:lnTo>
                        <a:lnTo>
                          <a:pt x="252" y="161"/>
                        </a:lnTo>
                        <a:lnTo>
                          <a:pt x="257" y="159"/>
                        </a:lnTo>
                        <a:lnTo>
                          <a:pt x="260" y="156"/>
                        </a:lnTo>
                        <a:lnTo>
                          <a:pt x="266" y="150"/>
                        </a:lnTo>
                        <a:lnTo>
                          <a:pt x="269" y="144"/>
                        </a:lnTo>
                        <a:lnTo>
                          <a:pt x="274" y="137"/>
                        </a:lnTo>
                        <a:lnTo>
                          <a:pt x="281" y="131"/>
                        </a:lnTo>
                        <a:lnTo>
                          <a:pt x="288" y="124"/>
                        </a:lnTo>
                        <a:lnTo>
                          <a:pt x="297" y="117"/>
                        </a:lnTo>
                        <a:lnTo>
                          <a:pt x="307" y="110"/>
                        </a:lnTo>
                        <a:lnTo>
                          <a:pt x="316" y="105"/>
                        </a:lnTo>
                        <a:lnTo>
                          <a:pt x="326" y="100"/>
                        </a:lnTo>
                        <a:lnTo>
                          <a:pt x="337" y="93"/>
                        </a:lnTo>
                        <a:lnTo>
                          <a:pt x="347" y="89"/>
                        </a:lnTo>
                        <a:lnTo>
                          <a:pt x="357" y="86"/>
                        </a:lnTo>
                        <a:lnTo>
                          <a:pt x="368" y="84"/>
                        </a:lnTo>
                        <a:lnTo>
                          <a:pt x="377" y="83"/>
                        </a:lnTo>
                        <a:lnTo>
                          <a:pt x="387" y="84"/>
                        </a:lnTo>
                        <a:lnTo>
                          <a:pt x="397" y="86"/>
                        </a:lnTo>
                        <a:lnTo>
                          <a:pt x="405" y="89"/>
                        </a:lnTo>
                        <a:lnTo>
                          <a:pt x="413" y="93"/>
                        </a:lnTo>
                        <a:lnTo>
                          <a:pt x="423" y="98"/>
                        </a:lnTo>
                        <a:lnTo>
                          <a:pt x="432" y="103"/>
                        </a:lnTo>
                        <a:lnTo>
                          <a:pt x="443" y="107"/>
                        </a:lnTo>
                        <a:lnTo>
                          <a:pt x="454" y="112"/>
                        </a:lnTo>
                        <a:lnTo>
                          <a:pt x="466" y="117"/>
                        </a:lnTo>
                        <a:lnTo>
                          <a:pt x="475" y="120"/>
                        </a:lnTo>
                        <a:lnTo>
                          <a:pt x="487" y="125"/>
                        </a:lnTo>
                        <a:lnTo>
                          <a:pt x="497" y="129"/>
                        </a:lnTo>
                        <a:lnTo>
                          <a:pt x="505" y="133"/>
                        </a:lnTo>
                        <a:lnTo>
                          <a:pt x="514" y="135"/>
                        </a:lnTo>
                        <a:lnTo>
                          <a:pt x="521" y="138"/>
                        </a:lnTo>
                        <a:lnTo>
                          <a:pt x="528" y="139"/>
                        </a:lnTo>
                        <a:lnTo>
                          <a:pt x="532" y="142"/>
                        </a:lnTo>
                        <a:lnTo>
                          <a:pt x="535" y="143"/>
                        </a:lnTo>
                        <a:lnTo>
                          <a:pt x="536" y="144"/>
                        </a:lnTo>
                        <a:lnTo>
                          <a:pt x="572" y="147"/>
                        </a:lnTo>
                        <a:lnTo>
                          <a:pt x="649" y="61"/>
                        </a:lnTo>
                        <a:lnTo>
                          <a:pt x="650" y="60"/>
                        </a:lnTo>
                        <a:lnTo>
                          <a:pt x="655" y="59"/>
                        </a:lnTo>
                        <a:lnTo>
                          <a:pt x="657" y="59"/>
                        </a:lnTo>
                        <a:lnTo>
                          <a:pt x="661" y="59"/>
                        </a:lnTo>
                        <a:lnTo>
                          <a:pt x="665" y="59"/>
                        </a:lnTo>
                        <a:lnTo>
                          <a:pt x="671" y="60"/>
                        </a:lnTo>
                        <a:lnTo>
                          <a:pt x="675" y="61"/>
                        </a:lnTo>
                        <a:lnTo>
                          <a:pt x="681" y="63"/>
                        </a:lnTo>
                        <a:lnTo>
                          <a:pt x="688" y="65"/>
                        </a:lnTo>
                        <a:lnTo>
                          <a:pt x="695" y="70"/>
                        </a:lnTo>
                        <a:lnTo>
                          <a:pt x="703" y="74"/>
                        </a:lnTo>
                        <a:lnTo>
                          <a:pt x="711" y="80"/>
                        </a:lnTo>
                        <a:lnTo>
                          <a:pt x="721" y="87"/>
                        </a:lnTo>
                        <a:lnTo>
                          <a:pt x="731" y="97"/>
                        </a:lnTo>
                        <a:lnTo>
                          <a:pt x="739" y="104"/>
                        </a:lnTo>
                        <a:lnTo>
                          <a:pt x="749" y="112"/>
                        </a:lnTo>
                        <a:lnTo>
                          <a:pt x="758" y="117"/>
                        </a:lnTo>
                        <a:lnTo>
                          <a:pt x="765" y="123"/>
                        </a:lnTo>
                        <a:lnTo>
                          <a:pt x="772" y="127"/>
                        </a:lnTo>
                        <a:lnTo>
                          <a:pt x="778" y="131"/>
                        </a:lnTo>
                        <a:lnTo>
                          <a:pt x="783" y="134"/>
                        </a:lnTo>
                        <a:lnTo>
                          <a:pt x="790" y="136"/>
                        </a:lnTo>
                        <a:lnTo>
                          <a:pt x="793" y="138"/>
                        </a:lnTo>
                        <a:lnTo>
                          <a:pt x="797" y="139"/>
                        </a:lnTo>
                        <a:lnTo>
                          <a:pt x="801" y="139"/>
                        </a:lnTo>
                        <a:lnTo>
                          <a:pt x="804" y="142"/>
                        </a:lnTo>
                        <a:lnTo>
                          <a:pt x="807" y="142"/>
                        </a:lnTo>
                        <a:lnTo>
                          <a:pt x="809" y="142"/>
                        </a:lnTo>
                        <a:lnTo>
                          <a:pt x="895" y="69"/>
                        </a:lnTo>
                        <a:lnTo>
                          <a:pt x="896" y="68"/>
                        </a:lnTo>
                        <a:lnTo>
                          <a:pt x="902" y="66"/>
                        </a:lnTo>
                        <a:lnTo>
                          <a:pt x="905" y="65"/>
                        </a:lnTo>
                        <a:lnTo>
                          <a:pt x="909" y="64"/>
                        </a:lnTo>
                        <a:lnTo>
                          <a:pt x="913" y="63"/>
                        </a:lnTo>
                        <a:lnTo>
                          <a:pt x="920" y="64"/>
                        </a:lnTo>
                        <a:lnTo>
                          <a:pt x="925" y="64"/>
                        </a:lnTo>
                        <a:lnTo>
                          <a:pt x="931" y="66"/>
                        </a:lnTo>
                        <a:lnTo>
                          <a:pt x="938" y="69"/>
                        </a:lnTo>
                        <a:lnTo>
                          <a:pt x="945" y="72"/>
                        </a:lnTo>
                        <a:lnTo>
                          <a:pt x="950" y="76"/>
                        </a:lnTo>
                        <a:lnTo>
                          <a:pt x="957" y="83"/>
                        </a:lnTo>
                        <a:lnTo>
                          <a:pt x="964" y="89"/>
                        </a:lnTo>
                        <a:lnTo>
                          <a:pt x="970" y="98"/>
                        </a:lnTo>
                        <a:lnTo>
                          <a:pt x="1037" y="152"/>
                        </a:lnTo>
                        <a:lnTo>
                          <a:pt x="1091" y="147"/>
                        </a:lnTo>
                        <a:lnTo>
                          <a:pt x="1171" y="97"/>
                        </a:lnTo>
                        <a:lnTo>
                          <a:pt x="1225" y="100"/>
                        </a:lnTo>
                        <a:lnTo>
                          <a:pt x="1263" y="147"/>
                        </a:lnTo>
                        <a:lnTo>
                          <a:pt x="1337" y="147"/>
                        </a:lnTo>
                        <a:lnTo>
                          <a:pt x="1402" y="116"/>
                        </a:lnTo>
                        <a:lnTo>
                          <a:pt x="1477" y="55"/>
                        </a:lnTo>
                        <a:lnTo>
                          <a:pt x="1383" y="82"/>
                        </a:lnTo>
                        <a:lnTo>
                          <a:pt x="1380" y="83"/>
                        </a:lnTo>
                        <a:lnTo>
                          <a:pt x="1375" y="86"/>
                        </a:lnTo>
                        <a:lnTo>
                          <a:pt x="1371" y="88"/>
                        </a:lnTo>
                        <a:lnTo>
                          <a:pt x="1367" y="89"/>
                        </a:lnTo>
                        <a:lnTo>
                          <a:pt x="1362" y="92"/>
                        </a:lnTo>
                        <a:lnTo>
                          <a:pt x="1358" y="94"/>
                        </a:lnTo>
                        <a:lnTo>
                          <a:pt x="1353" y="97"/>
                        </a:lnTo>
                        <a:lnTo>
                          <a:pt x="1348" y="100"/>
                        </a:lnTo>
                        <a:lnTo>
                          <a:pt x="1343" y="102"/>
                        </a:lnTo>
                        <a:lnTo>
                          <a:pt x="1339" y="104"/>
                        </a:lnTo>
                        <a:lnTo>
                          <a:pt x="1334" y="105"/>
                        </a:lnTo>
                        <a:lnTo>
                          <a:pt x="1330" y="107"/>
                        </a:lnTo>
                        <a:lnTo>
                          <a:pt x="1326" y="108"/>
                        </a:lnTo>
                        <a:lnTo>
                          <a:pt x="1324" y="108"/>
                        </a:lnTo>
                        <a:lnTo>
                          <a:pt x="1317" y="107"/>
                        </a:lnTo>
                        <a:lnTo>
                          <a:pt x="1311" y="105"/>
                        </a:lnTo>
                        <a:lnTo>
                          <a:pt x="1303" y="103"/>
                        </a:lnTo>
                        <a:lnTo>
                          <a:pt x="1298" y="100"/>
                        </a:lnTo>
                        <a:lnTo>
                          <a:pt x="1292" y="97"/>
                        </a:lnTo>
                        <a:lnTo>
                          <a:pt x="1287" y="93"/>
                        </a:lnTo>
                        <a:lnTo>
                          <a:pt x="1284" y="91"/>
                        </a:lnTo>
                        <a:lnTo>
                          <a:pt x="1283" y="91"/>
                        </a:lnTo>
                        <a:lnTo>
                          <a:pt x="1251" y="39"/>
                        </a:lnTo>
                        <a:lnTo>
                          <a:pt x="1181" y="38"/>
                        </a:lnTo>
                        <a:lnTo>
                          <a:pt x="1122" y="75"/>
                        </a:lnTo>
                        <a:lnTo>
                          <a:pt x="1082" y="97"/>
                        </a:lnTo>
                        <a:lnTo>
                          <a:pt x="1049" y="79"/>
                        </a:lnTo>
                        <a:lnTo>
                          <a:pt x="1032" y="29"/>
                        </a:lnTo>
                        <a:lnTo>
                          <a:pt x="1000" y="2"/>
                        </a:lnTo>
                        <a:lnTo>
                          <a:pt x="923" y="4"/>
                        </a:lnTo>
                        <a:lnTo>
                          <a:pt x="862" y="46"/>
                        </a:lnTo>
                        <a:lnTo>
                          <a:pt x="824" y="82"/>
                        </a:lnTo>
                        <a:lnTo>
                          <a:pt x="792" y="73"/>
                        </a:lnTo>
                        <a:lnTo>
                          <a:pt x="730" y="14"/>
                        </a:lnTo>
                        <a:lnTo>
                          <a:pt x="679" y="0"/>
                        </a:lnTo>
                        <a:lnTo>
                          <a:pt x="607" y="25"/>
                        </a:lnTo>
                        <a:lnTo>
                          <a:pt x="533" y="92"/>
                        </a:lnTo>
                        <a:lnTo>
                          <a:pt x="495" y="86"/>
                        </a:lnTo>
                        <a:lnTo>
                          <a:pt x="438" y="47"/>
                        </a:lnTo>
                        <a:lnTo>
                          <a:pt x="361" y="46"/>
                        </a:lnTo>
                        <a:lnTo>
                          <a:pt x="229" y="98"/>
                        </a:lnTo>
                        <a:lnTo>
                          <a:pt x="160" y="39"/>
                        </a:lnTo>
                        <a:lnTo>
                          <a:pt x="91" y="18"/>
                        </a:lnTo>
                        <a:lnTo>
                          <a:pt x="0" y="35"/>
                        </a:lnTo>
                        <a:lnTo>
                          <a:pt x="43" y="34"/>
                        </a:ln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rgbClr val="E3C97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81">
                    <a:extLst>
                      <a:ext uri="{FF2B5EF4-FFF2-40B4-BE49-F238E27FC236}">
                        <a16:creationId xmlns:a16="http://schemas.microsoft.com/office/drawing/2014/main" id="{07277074-A152-C8C2-97AB-FEE418A0B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3" y="2376"/>
                    <a:ext cx="46" cy="8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25" y="0"/>
                      </a:cxn>
                      <a:cxn ang="0">
                        <a:pos x="96" y="30"/>
                      </a:cxn>
                      <a:cxn ang="0">
                        <a:pos x="149" y="33"/>
                      </a:cxn>
                      <a:cxn ang="0">
                        <a:pos x="214" y="14"/>
                      </a:cxn>
                      <a:cxn ang="0">
                        <a:pos x="230" y="432"/>
                      </a:cxn>
                      <a:cxn ang="0">
                        <a:pos x="0" y="432"/>
                      </a:cxn>
                      <a:cxn ang="0">
                        <a:pos x="0" y="432"/>
                      </a:cxn>
                    </a:cxnLst>
                    <a:rect l="0" t="0" r="r" b="b"/>
                    <a:pathLst>
                      <a:path w="230" h="432">
                        <a:moveTo>
                          <a:pt x="0" y="432"/>
                        </a:moveTo>
                        <a:lnTo>
                          <a:pt x="25" y="0"/>
                        </a:lnTo>
                        <a:lnTo>
                          <a:pt x="96" y="30"/>
                        </a:lnTo>
                        <a:lnTo>
                          <a:pt x="149" y="33"/>
                        </a:lnTo>
                        <a:lnTo>
                          <a:pt x="214" y="14"/>
                        </a:lnTo>
                        <a:lnTo>
                          <a:pt x="230" y="432"/>
                        </a:lnTo>
                        <a:lnTo>
                          <a:pt x="0" y="432"/>
                        </a:lnTo>
                        <a:lnTo>
                          <a:pt x="0" y="432"/>
                        </a:lnTo>
                        <a:close/>
                      </a:path>
                    </a:pathLst>
                  </a:custGeom>
                  <a:solidFill>
                    <a:srgbClr val="D9C2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82">
                    <a:extLst>
                      <a:ext uri="{FF2B5EF4-FFF2-40B4-BE49-F238E27FC236}">
                        <a16:creationId xmlns:a16="http://schemas.microsoft.com/office/drawing/2014/main" id="{008EE146-162A-C3C1-0771-F4F12FD7A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" y="2377"/>
                    <a:ext cx="48" cy="88"/>
                  </a:xfrm>
                  <a:custGeom>
                    <a:avLst/>
                    <a:gdLst/>
                    <a:ahLst/>
                    <a:cxnLst>
                      <a:cxn ang="0">
                        <a:pos x="0" y="440"/>
                      </a:cxn>
                      <a:cxn ang="0">
                        <a:pos x="0" y="433"/>
                      </a:cxn>
                      <a:cxn ang="0">
                        <a:pos x="0" y="417"/>
                      </a:cxn>
                      <a:cxn ang="0">
                        <a:pos x="0" y="394"/>
                      </a:cxn>
                      <a:cxn ang="0">
                        <a:pos x="0" y="365"/>
                      </a:cxn>
                      <a:cxn ang="0">
                        <a:pos x="0" y="332"/>
                      </a:cxn>
                      <a:cxn ang="0">
                        <a:pos x="0" y="294"/>
                      </a:cxn>
                      <a:cxn ang="0">
                        <a:pos x="0" y="255"/>
                      </a:cxn>
                      <a:cxn ang="0">
                        <a:pos x="0" y="215"/>
                      </a:cxn>
                      <a:cxn ang="0">
                        <a:pos x="0" y="174"/>
                      </a:cxn>
                      <a:cxn ang="0">
                        <a:pos x="0" y="136"/>
                      </a:cxn>
                      <a:cxn ang="0">
                        <a:pos x="0" y="99"/>
                      </a:cxn>
                      <a:cxn ang="0">
                        <a:pos x="0" y="67"/>
                      </a:cxn>
                      <a:cxn ang="0">
                        <a:pos x="0" y="40"/>
                      </a:cxn>
                      <a:cxn ang="0">
                        <a:pos x="0" y="19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  <a:cxn ang="0">
                        <a:pos x="87" y="30"/>
                      </a:cxn>
                      <a:cxn ang="0">
                        <a:pos x="168" y="28"/>
                      </a:cxn>
                      <a:cxn ang="0">
                        <a:pos x="243" y="3"/>
                      </a:cxn>
                      <a:cxn ang="0">
                        <a:pos x="216" y="425"/>
                      </a:cxn>
                      <a:cxn ang="0">
                        <a:pos x="0" y="440"/>
                      </a:cxn>
                      <a:cxn ang="0">
                        <a:pos x="0" y="440"/>
                      </a:cxn>
                    </a:cxnLst>
                    <a:rect l="0" t="0" r="r" b="b"/>
                    <a:pathLst>
                      <a:path w="243" h="440">
                        <a:moveTo>
                          <a:pt x="0" y="440"/>
                        </a:moveTo>
                        <a:lnTo>
                          <a:pt x="0" y="433"/>
                        </a:lnTo>
                        <a:lnTo>
                          <a:pt x="0" y="417"/>
                        </a:lnTo>
                        <a:lnTo>
                          <a:pt x="0" y="394"/>
                        </a:lnTo>
                        <a:lnTo>
                          <a:pt x="0" y="365"/>
                        </a:lnTo>
                        <a:lnTo>
                          <a:pt x="0" y="332"/>
                        </a:lnTo>
                        <a:lnTo>
                          <a:pt x="0" y="294"/>
                        </a:lnTo>
                        <a:lnTo>
                          <a:pt x="0" y="255"/>
                        </a:lnTo>
                        <a:lnTo>
                          <a:pt x="0" y="215"/>
                        </a:lnTo>
                        <a:lnTo>
                          <a:pt x="0" y="174"/>
                        </a:lnTo>
                        <a:lnTo>
                          <a:pt x="0" y="136"/>
                        </a:lnTo>
                        <a:lnTo>
                          <a:pt x="0" y="99"/>
                        </a:lnTo>
                        <a:lnTo>
                          <a:pt x="0" y="67"/>
                        </a:lnTo>
                        <a:lnTo>
                          <a:pt x="0" y="40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87" y="30"/>
                        </a:lnTo>
                        <a:lnTo>
                          <a:pt x="168" y="28"/>
                        </a:lnTo>
                        <a:lnTo>
                          <a:pt x="243" y="3"/>
                        </a:lnTo>
                        <a:lnTo>
                          <a:pt x="216" y="425"/>
                        </a:lnTo>
                        <a:lnTo>
                          <a:pt x="0" y="440"/>
                        </a:lnTo>
                        <a:lnTo>
                          <a:pt x="0" y="440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" name="Freeform 83">
                    <a:extLst>
                      <a:ext uri="{FF2B5EF4-FFF2-40B4-BE49-F238E27FC236}">
                        <a16:creationId xmlns:a16="http://schemas.microsoft.com/office/drawing/2014/main" id="{6586A820-9785-C1B0-7524-8566FF30E2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1" y="2561"/>
                    <a:ext cx="65" cy="19"/>
                  </a:xfrm>
                  <a:custGeom>
                    <a:avLst/>
                    <a:gdLst/>
                    <a:ahLst/>
                    <a:cxnLst>
                      <a:cxn ang="0">
                        <a:pos x="5" y="18"/>
                      </a:cxn>
                      <a:cxn ang="0">
                        <a:pos x="18" y="19"/>
                      </a:cxn>
                      <a:cxn ang="0">
                        <a:pos x="32" y="22"/>
                      </a:cxn>
                      <a:cxn ang="0">
                        <a:pos x="46" y="31"/>
                      </a:cxn>
                      <a:cxn ang="0">
                        <a:pos x="59" y="45"/>
                      </a:cxn>
                      <a:cxn ang="0">
                        <a:pos x="71" y="67"/>
                      </a:cxn>
                      <a:cxn ang="0">
                        <a:pos x="73" y="74"/>
                      </a:cxn>
                      <a:cxn ang="0">
                        <a:pos x="76" y="80"/>
                      </a:cxn>
                      <a:cxn ang="0">
                        <a:pos x="84" y="87"/>
                      </a:cxn>
                      <a:cxn ang="0">
                        <a:pos x="93" y="92"/>
                      </a:cxn>
                      <a:cxn ang="0">
                        <a:pos x="107" y="94"/>
                      </a:cxn>
                      <a:cxn ang="0">
                        <a:pos x="126" y="92"/>
                      </a:cxn>
                      <a:cxn ang="0">
                        <a:pos x="149" y="85"/>
                      </a:cxn>
                      <a:cxn ang="0">
                        <a:pos x="155" y="81"/>
                      </a:cxn>
                      <a:cxn ang="0">
                        <a:pos x="173" y="73"/>
                      </a:cxn>
                      <a:cxn ang="0">
                        <a:pos x="199" y="61"/>
                      </a:cxn>
                      <a:cxn ang="0">
                        <a:pos x="228" y="49"/>
                      </a:cxn>
                      <a:cxn ang="0">
                        <a:pos x="257" y="40"/>
                      </a:cxn>
                      <a:cxn ang="0">
                        <a:pos x="284" y="37"/>
                      </a:cxn>
                      <a:cxn ang="0">
                        <a:pos x="303" y="42"/>
                      </a:cxn>
                      <a:cxn ang="0">
                        <a:pos x="314" y="57"/>
                      </a:cxn>
                      <a:cxn ang="0">
                        <a:pos x="322" y="62"/>
                      </a:cxn>
                      <a:cxn ang="0">
                        <a:pos x="327" y="57"/>
                      </a:cxn>
                      <a:cxn ang="0">
                        <a:pos x="327" y="50"/>
                      </a:cxn>
                      <a:cxn ang="0">
                        <a:pos x="326" y="40"/>
                      </a:cxn>
                      <a:cxn ang="0">
                        <a:pos x="317" y="28"/>
                      </a:cxn>
                      <a:cxn ang="0">
                        <a:pos x="301" y="22"/>
                      </a:cxn>
                      <a:cxn ang="0">
                        <a:pos x="280" y="21"/>
                      </a:cxn>
                      <a:cxn ang="0">
                        <a:pos x="255" y="26"/>
                      </a:cxn>
                      <a:cxn ang="0">
                        <a:pos x="227" y="32"/>
                      </a:cxn>
                      <a:cxn ang="0">
                        <a:pos x="198" y="43"/>
                      </a:cxn>
                      <a:cxn ang="0">
                        <a:pos x="170" y="55"/>
                      </a:cxn>
                      <a:cxn ang="0">
                        <a:pos x="145" y="70"/>
                      </a:cxn>
                      <a:cxn ang="0">
                        <a:pos x="143" y="70"/>
                      </a:cxn>
                      <a:cxn ang="0">
                        <a:pos x="136" y="70"/>
                      </a:cxn>
                      <a:cxn ang="0">
                        <a:pos x="127" y="71"/>
                      </a:cxn>
                      <a:cxn ang="0">
                        <a:pos x="117" y="71"/>
                      </a:cxn>
                      <a:cxn ang="0">
                        <a:pos x="106" y="70"/>
                      </a:cxn>
                      <a:cxn ang="0">
                        <a:pos x="98" y="65"/>
                      </a:cxn>
                      <a:cxn ang="0">
                        <a:pos x="92" y="58"/>
                      </a:cxn>
                      <a:cxn ang="0">
                        <a:pos x="90" y="48"/>
                      </a:cxn>
                      <a:cxn ang="0">
                        <a:pos x="88" y="43"/>
                      </a:cxn>
                      <a:cxn ang="0">
                        <a:pos x="84" y="36"/>
                      </a:cxn>
                      <a:cxn ang="0">
                        <a:pos x="76" y="27"/>
                      </a:cxn>
                      <a:cxn ang="0">
                        <a:pos x="69" y="17"/>
                      </a:cxn>
                      <a:cxn ang="0">
                        <a:pos x="56" y="8"/>
                      </a:cxn>
                      <a:cxn ang="0">
                        <a:pos x="42" y="2"/>
                      </a:cxn>
                      <a:cxn ang="0">
                        <a:pos x="26" y="0"/>
                      </a:cxn>
                      <a:cxn ang="0">
                        <a:pos x="8" y="3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27" h="94">
                        <a:moveTo>
                          <a:pt x="0" y="18"/>
                        </a:moveTo>
                        <a:lnTo>
                          <a:pt x="5" y="18"/>
                        </a:lnTo>
                        <a:lnTo>
                          <a:pt x="12" y="18"/>
                        </a:lnTo>
                        <a:lnTo>
                          <a:pt x="18" y="19"/>
                        </a:lnTo>
                        <a:lnTo>
                          <a:pt x="25" y="19"/>
                        </a:lnTo>
                        <a:lnTo>
                          <a:pt x="32" y="22"/>
                        </a:lnTo>
                        <a:lnTo>
                          <a:pt x="39" y="26"/>
                        </a:lnTo>
                        <a:lnTo>
                          <a:pt x="46" y="31"/>
                        </a:lnTo>
                        <a:lnTo>
                          <a:pt x="53" y="36"/>
                        </a:lnTo>
                        <a:lnTo>
                          <a:pt x="59" y="45"/>
                        </a:lnTo>
                        <a:lnTo>
                          <a:pt x="64" y="55"/>
                        </a:lnTo>
                        <a:lnTo>
                          <a:pt x="71" y="67"/>
                        </a:lnTo>
                        <a:lnTo>
                          <a:pt x="71" y="69"/>
                        </a:lnTo>
                        <a:lnTo>
                          <a:pt x="73" y="74"/>
                        </a:lnTo>
                        <a:lnTo>
                          <a:pt x="74" y="76"/>
                        </a:lnTo>
                        <a:lnTo>
                          <a:pt x="76" y="80"/>
                        </a:lnTo>
                        <a:lnTo>
                          <a:pt x="80" y="84"/>
                        </a:lnTo>
                        <a:lnTo>
                          <a:pt x="84" y="87"/>
                        </a:lnTo>
                        <a:lnTo>
                          <a:pt x="88" y="89"/>
                        </a:lnTo>
                        <a:lnTo>
                          <a:pt x="93" y="92"/>
                        </a:lnTo>
                        <a:lnTo>
                          <a:pt x="100" y="93"/>
                        </a:lnTo>
                        <a:lnTo>
                          <a:pt x="107" y="94"/>
                        </a:lnTo>
                        <a:lnTo>
                          <a:pt x="115" y="93"/>
                        </a:lnTo>
                        <a:lnTo>
                          <a:pt x="126" y="92"/>
                        </a:lnTo>
                        <a:lnTo>
                          <a:pt x="136" y="89"/>
                        </a:lnTo>
                        <a:lnTo>
                          <a:pt x="149" y="85"/>
                        </a:lnTo>
                        <a:lnTo>
                          <a:pt x="150" y="84"/>
                        </a:lnTo>
                        <a:lnTo>
                          <a:pt x="155" y="81"/>
                        </a:lnTo>
                        <a:lnTo>
                          <a:pt x="163" y="77"/>
                        </a:lnTo>
                        <a:lnTo>
                          <a:pt x="173" y="73"/>
                        </a:lnTo>
                        <a:lnTo>
                          <a:pt x="185" y="66"/>
                        </a:lnTo>
                        <a:lnTo>
                          <a:pt x="199" y="61"/>
                        </a:lnTo>
                        <a:lnTo>
                          <a:pt x="213" y="55"/>
                        </a:lnTo>
                        <a:lnTo>
                          <a:pt x="228" y="49"/>
                        </a:lnTo>
                        <a:lnTo>
                          <a:pt x="242" y="43"/>
                        </a:lnTo>
                        <a:lnTo>
                          <a:pt x="257" y="40"/>
                        </a:lnTo>
                        <a:lnTo>
                          <a:pt x="270" y="37"/>
                        </a:lnTo>
                        <a:lnTo>
                          <a:pt x="284" y="37"/>
                        </a:lnTo>
                        <a:lnTo>
                          <a:pt x="294" y="38"/>
                        </a:lnTo>
                        <a:lnTo>
                          <a:pt x="303" y="42"/>
                        </a:lnTo>
                        <a:lnTo>
                          <a:pt x="309" y="47"/>
                        </a:lnTo>
                        <a:lnTo>
                          <a:pt x="314" y="57"/>
                        </a:lnTo>
                        <a:lnTo>
                          <a:pt x="317" y="59"/>
                        </a:lnTo>
                        <a:lnTo>
                          <a:pt x="322" y="62"/>
                        </a:lnTo>
                        <a:lnTo>
                          <a:pt x="324" y="61"/>
                        </a:lnTo>
                        <a:lnTo>
                          <a:pt x="327" y="57"/>
                        </a:lnTo>
                        <a:lnTo>
                          <a:pt x="327" y="53"/>
                        </a:lnTo>
                        <a:lnTo>
                          <a:pt x="327" y="50"/>
                        </a:lnTo>
                        <a:lnTo>
                          <a:pt x="326" y="45"/>
                        </a:lnTo>
                        <a:lnTo>
                          <a:pt x="326" y="40"/>
                        </a:lnTo>
                        <a:lnTo>
                          <a:pt x="322" y="32"/>
                        </a:lnTo>
                        <a:lnTo>
                          <a:pt x="317" y="28"/>
                        </a:lnTo>
                        <a:lnTo>
                          <a:pt x="309" y="23"/>
                        </a:lnTo>
                        <a:lnTo>
                          <a:pt x="301" y="22"/>
                        </a:lnTo>
                        <a:lnTo>
                          <a:pt x="291" y="20"/>
                        </a:lnTo>
                        <a:lnTo>
                          <a:pt x="280" y="21"/>
                        </a:lnTo>
                        <a:lnTo>
                          <a:pt x="268" y="22"/>
                        </a:lnTo>
                        <a:lnTo>
                          <a:pt x="255" y="26"/>
                        </a:lnTo>
                        <a:lnTo>
                          <a:pt x="241" y="28"/>
                        </a:lnTo>
                        <a:lnTo>
                          <a:pt x="227" y="32"/>
                        </a:lnTo>
                        <a:lnTo>
                          <a:pt x="212" y="36"/>
                        </a:lnTo>
                        <a:lnTo>
                          <a:pt x="198" y="43"/>
                        </a:lnTo>
                        <a:lnTo>
                          <a:pt x="183" y="48"/>
                        </a:lnTo>
                        <a:lnTo>
                          <a:pt x="170" y="55"/>
                        </a:lnTo>
                        <a:lnTo>
                          <a:pt x="157" y="61"/>
                        </a:lnTo>
                        <a:lnTo>
                          <a:pt x="145" y="70"/>
                        </a:lnTo>
                        <a:lnTo>
                          <a:pt x="144" y="70"/>
                        </a:lnTo>
                        <a:lnTo>
                          <a:pt x="143" y="70"/>
                        </a:lnTo>
                        <a:lnTo>
                          <a:pt x="140" y="70"/>
                        </a:lnTo>
                        <a:lnTo>
                          <a:pt x="136" y="70"/>
                        </a:lnTo>
                        <a:lnTo>
                          <a:pt x="131" y="70"/>
                        </a:lnTo>
                        <a:lnTo>
                          <a:pt x="127" y="71"/>
                        </a:lnTo>
                        <a:lnTo>
                          <a:pt x="122" y="71"/>
                        </a:lnTo>
                        <a:lnTo>
                          <a:pt x="117" y="71"/>
                        </a:lnTo>
                        <a:lnTo>
                          <a:pt x="112" y="70"/>
                        </a:lnTo>
                        <a:lnTo>
                          <a:pt x="106" y="70"/>
                        </a:lnTo>
                        <a:lnTo>
                          <a:pt x="102" y="67"/>
                        </a:lnTo>
                        <a:lnTo>
                          <a:pt x="98" y="65"/>
                        </a:lnTo>
                        <a:lnTo>
                          <a:pt x="95" y="61"/>
                        </a:lnTo>
                        <a:lnTo>
                          <a:pt x="92" y="58"/>
                        </a:lnTo>
                        <a:lnTo>
                          <a:pt x="90" y="53"/>
                        </a:lnTo>
                        <a:lnTo>
                          <a:pt x="90" y="48"/>
                        </a:lnTo>
                        <a:lnTo>
                          <a:pt x="89" y="46"/>
                        </a:lnTo>
                        <a:lnTo>
                          <a:pt x="88" y="43"/>
                        </a:lnTo>
                        <a:lnTo>
                          <a:pt x="86" y="40"/>
                        </a:lnTo>
                        <a:lnTo>
                          <a:pt x="84" y="36"/>
                        </a:lnTo>
                        <a:lnTo>
                          <a:pt x="81" y="31"/>
                        </a:lnTo>
                        <a:lnTo>
                          <a:pt x="76" y="27"/>
                        </a:lnTo>
                        <a:lnTo>
                          <a:pt x="72" y="21"/>
                        </a:lnTo>
                        <a:lnTo>
                          <a:pt x="69" y="17"/>
                        </a:lnTo>
                        <a:lnTo>
                          <a:pt x="62" y="12"/>
                        </a:lnTo>
                        <a:lnTo>
                          <a:pt x="56" y="8"/>
                        </a:lnTo>
                        <a:lnTo>
                          <a:pt x="49" y="4"/>
                        </a:lnTo>
                        <a:lnTo>
                          <a:pt x="42" y="2"/>
                        </a:lnTo>
                        <a:lnTo>
                          <a:pt x="33" y="0"/>
                        </a:lnTo>
                        <a:lnTo>
                          <a:pt x="26" y="0"/>
                        </a:lnTo>
                        <a:lnTo>
                          <a:pt x="16" y="0"/>
                        </a:lnTo>
                        <a:lnTo>
                          <a:pt x="8" y="3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84">
                    <a:extLst>
                      <a:ext uri="{FF2B5EF4-FFF2-40B4-BE49-F238E27FC236}">
                        <a16:creationId xmlns:a16="http://schemas.microsoft.com/office/drawing/2014/main" id="{353DDEE4-784E-0D90-6B81-61E528D05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3" y="2375"/>
                    <a:ext cx="47" cy="94"/>
                  </a:xfrm>
                  <a:custGeom>
                    <a:avLst/>
                    <a:gdLst/>
                    <a:ahLst/>
                    <a:cxnLst>
                      <a:cxn ang="0">
                        <a:pos x="9" y="470"/>
                      </a:cxn>
                      <a:cxn ang="0">
                        <a:pos x="233" y="452"/>
                      </a:cxn>
                      <a:cxn ang="0">
                        <a:pos x="230" y="0"/>
                      </a:cxn>
                      <a:cxn ang="0">
                        <a:pos x="228" y="0"/>
                      </a:cxn>
                      <a:cxn ang="0">
                        <a:pos x="227" y="1"/>
                      </a:cxn>
                      <a:cxn ang="0">
                        <a:pos x="224" y="3"/>
                      </a:cxn>
                      <a:cxn ang="0">
                        <a:pos x="221" y="6"/>
                      </a:cxn>
                      <a:cxn ang="0">
                        <a:pos x="215" y="9"/>
                      </a:cxn>
                      <a:cxn ang="0">
                        <a:pos x="210" y="12"/>
                      </a:cxn>
                      <a:cxn ang="0">
                        <a:pos x="204" y="18"/>
                      </a:cxn>
                      <a:cxn ang="0">
                        <a:pos x="196" y="22"/>
                      </a:cxn>
                      <a:cxn ang="0">
                        <a:pos x="188" y="26"/>
                      </a:cxn>
                      <a:cxn ang="0">
                        <a:pos x="179" y="31"/>
                      </a:cxn>
                      <a:cxn ang="0">
                        <a:pos x="168" y="35"/>
                      </a:cxn>
                      <a:cxn ang="0">
                        <a:pos x="160" y="39"/>
                      </a:cxn>
                      <a:cxn ang="0">
                        <a:pos x="148" y="41"/>
                      </a:cxn>
                      <a:cxn ang="0">
                        <a:pos x="137" y="45"/>
                      </a:cxn>
                      <a:cxn ang="0">
                        <a:pos x="125" y="47"/>
                      </a:cxn>
                      <a:cxn ang="0">
                        <a:pos x="114" y="49"/>
                      </a:cxn>
                      <a:cxn ang="0">
                        <a:pos x="112" y="48"/>
                      </a:cxn>
                      <a:cxn ang="0">
                        <a:pos x="110" y="48"/>
                      </a:cxn>
                      <a:cxn ang="0">
                        <a:pos x="106" y="48"/>
                      </a:cxn>
                      <a:cxn ang="0">
                        <a:pos x="101" y="48"/>
                      </a:cxn>
                      <a:cxn ang="0">
                        <a:pos x="93" y="48"/>
                      </a:cxn>
                      <a:cxn ang="0">
                        <a:pos x="84" y="47"/>
                      </a:cxn>
                      <a:cxn ang="0">
                        <a:pos x="76" y="46"/>
                      </a:cxn>
                      <a:cxn ang="0">
                        <a:pos x="68" y="45"/>
                      </a:cxn>
                      <a:cxn ang="0">
                        <a:pos x="59" y="42"/>
                      </a:cxn>
                      <a:cxn ang="0">
                        <a:pos x="49" y="40"/>
                      </a:cxn>
                      <a:cxn ang="0">
                        <a:pos x="39" y="37"/>
                      </a:cxn>
                      <a:cxn ang="0">
                        <a:pos x="31" y="35"/>
                      </a:cxn>
                      <a:cxn ang="0">
                        <a:pos x="20" y="31"/>
                      </a:cxn>
                      <a:cxn ang="0">
                        <a:pos x="12" y="26"/>
                      </a:cxn>
                      <a:cxn ang="0">
                        <a:pos x="5" y="22"/>
                      </a:cxn>
                      <a:cxn ang="0">
                        <a:pos x="0" y="17"/>
                      </a:cxn>
                      <a:cxn ang="0">
                        <a:pos x="9" y="470"/>
                      </a:cxn>
                      <a:cxn ang="0">
                        <a:pos x="9" y="470"/>
                      </a:cxn>
                    </a:cxnLst>
                    <a:rect l="0" t="0" r="r" b="b"/>
                    <a:pathLst>
                      <a:path w="233" h="470">
                        <a:moveTo>
                          <a:pt x="9" y="470"/>
                        </a:moveTo>
                        <a:lnTo>
                          <a:pt x="233" y="452"/>
                        </a:lnTo>
                        <a:lnTo>
                          <a:pt x="230" y="0"/>
                        </a:lnTo>
                        <a:lnTo>
                          <a:pt x="228" y="0"/>
                        </a:lnTo>
                        <a:lnTo>
                          <a:pt x="227" y="1"/>
                        </a:lnTo>
                        <a:lnTo>
                          <a:pt x="224" y="3"/>
                        </a:lnTo>
                        <a:lnTo>
                          <a:pt x="221" y="6"/>
                        </a:lnTo>
                        <a:lnTo>
                          <a:pt x="215" y="9"/>
                        </a:lnTo>
                        <a:lnTo>
                          <a:pt x="210" y="12"/>
                        </a:lnTo>
                        <a:lnTo>
                          <a:pt x="204" y="18"/>
                        </a:lnTo>
                        <a:lnTo>
                          <a:pt x="196" y="22"/>
                        </a:lnTo>
                        <a:lnTo>
                          <a:pt x="188" y="26"/>
                        </a:lnTo>
                        <a:lnTo>
                          <a:pt x="179" y="31"/>
                        </a:lnTo>
                        <a:lnTo>
                          <a:pt x="168" y="35"/>
                        </a:lnTo>
                        <a:lnTo>
                          <a:pt x="160" y="39"/>
                        </a:lnTo>
                        <a:lnTo>
                          <a:pt x="148" y="41"/>
                        </a:lnTo>
                        <a:lnTo>
                          <a:pt x="137" y="45"/>
                        </a:lnTo>
                        <a:lnTo>
                          <a:pt x="125" y="47"/>
                        </a:lnTo>
                        <a:lnTo>
                          <a:pt x="114" y="49"/>
                        </a:lnTo>
                        <a:lnTo>
                          <a:pt x="112" y="48"/>
                        </a:lnTo>
                        <a:lnTo>
                          <a:pt x="110" y="48"/>
                        </a:lnTo>
                        <a:lnTo>
                          <a:pt x="106" y="48"/>
                        </a:lnTo>
                        <a:lnTo>
                          <a:pt x="101" y="48"/>
                        </a:lnTo>
                        <a:lnTo>
                          <a:pt x="93" y="48"/>
                        </a:lnTo>
                        <a:lnTo>
                          <a:pt x="84" y="47"/>
                        </a:lnTo>
                        <a:lnTo>
                          <a:pt x="76" y="46"/>
                        </a:lnTo>
                        <a:lnTo>
                          <a:pt x="68" y="45"/>
                        </a:lnTo>
                        <a:lnTo>
                          <a:pt x="59" y="42"/>
                        </a:lnTo>
                        <a:lnTo>
                          <a:pt x="49" y="40"/>
                        </a:lnTo>
                        <a:lnTo>
                          <a:pt x="39" y="37"/>
                        </a:lnTo>
                        <a:lnTo>
                          <a:pt x="31" y="35"/>
                        </a:lnTo>
                        <a:lnTo>
                          <a:pt x="20" y="31"/>
                        </a:lnTo>
                        <a:lnTo>
                          <a:pt x="12" y="26"/>
                        </a:lnTo>
                        <a:lnTo>
                          <a:pt x="5" y="22"/>
                        </a:lnTo>
                        <a:lnTo>
                          <a:pt x="0" y="17"/>
                        </a:lnTo>
                        <a:lnTo>
                          <a:pt x="9" y="470"/>
                        </a:lnTo>
                        <a:lnTo>
                          <a:pt x="9" y="470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85">
                    <a:extLst>
                      <a:ext uri="{FF2B5EF4-FFF2-40B4-BE49-F238E27FC236}">
                        <a16:creationId xmlns:a16="http://schemas.microsoft.com/office/drawing/2014/main" id="{12C8F659-14A4-01A0-304E-5189B1EC27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5" y="2530"/>
                    <a:ext cx="35" cy="16"/>
                  </a:xfrm>
                  <a:custGeom>
                    <a:avLst/>
                    <a:gdLst/>
                    <a:ahLst/>
                    <a:cxnLst>
                      <a:cxn ang="0">
                        <a:pos x="171" y="38"/>
                      </a:cxn>
                      <a:cxn ang="0">
                        <a:pos x="70" y="31"/>
                      </a:cxn>
                      <a:cxn ang="0">
                        <a:pos x="74" y="10"/>
                      </a:cxn>
                      <a:cxn ang="0">
                        <a:pos x="11" y="0"/>
                      </a:cxn>
                      <a:cxn ang="0">
                        <a:pos x="0" y="79"/>
                      </a:cxn>
                      <a:cxn ang="0">
                        <a:pos x="171" y="69"/>
                      </a:cxn>
                      <a:cxn ang="0">
                        <a:pos x="171" y="38"/>
                      </a:cxn>
                      <a:cxn ang="0">
                        <a:pos x="171" y="38"/>
                      </a:cxn>
                    </a:cxnLst>
                    <a:rect l="0" t="0" r="r" b="b"/>
                    <a:pathLst>
                      <a:path w="171" h="79">
                        <a:moveTo>
                          <a:pt x="171" y="38"/>
                        </a:moveTo>
                        <a:lnTo>
                          <a:pt x="70" y="31"/>
                        </a:lnTo>
                        <a:lnTo>
                          <a:pt x="74" y="10"/>
                        </a:lnTo>
                        <a:lnTo>
                          <a:pt x="11" y="0"/>
                        </a:lnTo>
                        <a:lnTo>
                          <a:pt x="0" y="79"/>
                        </a:lnTo>
                        <a:lnTo>
                          <a:pt x="171" y="69"/>
                        </a:lnTo>
                        <a:lnTo>
                          <a:pt x="171" y="38"/>
                        </a:lnTo>
                        <a:lnTo>
                          <a:pt x="171" y="38"/>
                        </a:lnTo>
                        <a:close/>
                      </a:path>
                    </a:pathLst>
                  </a:custGeom>
                  <a:solidFill>
                    <a:srgbClr val="D9AB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86">
                    <a:extLst>
                      <a:ext uri="{FF2B5EF4-FFF2-40B4-BE49-F238E27FC236}">
                        <a16:creationId xmlns:a16="http://schemas.microsoft.com/office/drawing/2014/main" id="{74708025-5EBF-4C37-92C8-C65708AF52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3" y="2378"/>
                    <a:ext cx="44" cy="97"/>
                  </a:xfrm>
                  <a:custGeom>
                    <a:avLst/>
                    <a:gdLst/>
                    <a:ahLst/>
                    <a:cxnLst>
                      <a:cxn ang="0">
                        <a:pos x="33" y="486"/>
                      </a:cxn>
                      <a:cxn ang="0">
                        <a:pos x="0" y="9"/>
                      </a:cxn>
                      <a:cxn ang="0">
                        <a:pos x="61" y="38"/>
                      </a:cxn>
                      <a:cxn ang="0">
                        <a:pos x="123" y="32"/>
                      </a:cxn>
                      <a:cxn ang="0">
                        <a:pos x="200" y="0"/>
                      </a:cxn>
                      <a:cxn ang="0">
                        <a:pos x="220" y="451"/>
                      </a:cxn>
                      <a:cxn ang="0">
                        <a:pos x="33" y="486"/>
                      </a:cxn>
                      <a:cxn ang="0">
                        <a:pos x="33" y="486"/>
                      </a:cxn>
                    </a:cxnLst>
                    <a:rect l="0" t="0" r="r" b="b"/>
                    <a:pathLst>
                      <a:path w="220" h="486">
                        <a:moveTo>
                          <a:pt x="33" y="486"/>
                        </a:moveTo>
                        <a:lnTo>
                          <a:pt x="0" y="9"/>
                        </a:lnTo>
                        <a:lnTo>
                          <a:pt x="61" y="38"/>
                        </a:lnTo>
                        <a:lnTo>
                          <a:pt x="123" y="32"/>
                        </a:lnTo>
                        <a:lnTo>
                          <a:pt x="200" y="0"/>
                        </a:lnTo>
                        <a:lnTo>
                          <a:pt x="220" y="451"/>
                        </a:lnTo>
                        <a:lnTo>
                          <a:pt x="33" y="486"/>
                        </a:lnTo>
                        <a:lnTo>
                          <a:pt x="33" y="486"/>
                        </a:lnTo>
                        <a:close/>
                      </a:path>
                    </a:pathLst>
                  </a:custGeom>
                  <a:solidFill>
                    <a:srgbClr val="CCB3A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87">
                    <a:extLst>
                      <a:ext uri="{FF2B5EF4-FFF2-40B4-BE49-F238E27FC236}">
                        <a16:creationId xmlns:a16="http://schemas.microsoft.com/office/drawing/2014/main" id="{F761E41A-B66A-6601-11F6-5E79B7DFC4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4" y="2476"/>
                    <a:ext cx="15" cy="27"/>
                  </a:xfrm>
                  <a:custGeom>
                    <a:avLst/>
                    <a:gdLst/>
                    <a:ahLst/>
                    <a:cxnLst>
                      <a:cxn ang="0">
                        <a:pos x="75" y="44"/>
                      </a:cxn>
                      <a:cxn ang="0">
                        <a:pos x="0" y="0"/>
                      </a:cxn>
                      <a:cxn ang="0">
                        <a:pos x="4" y="135"/>
                      </a:cxn>
                      <a:cxn ang="0">
                        <a:pos x="75" y="56"/>
                      </a:cxn>
                      <a:cxn ang="0">
                        <a:pos x="75" y="44"/>
                      </a:cxn>
                      <a:cxn ang="0">
                        <a:pos x="75" y="44"/>
                      </a:cxn>
                    </a:cxnLst>
                    <a:rect l="0" t="0" r="r" b="b"/>
                    <a:pathLst>
                      <a:path w="75" h="135">
                        <a:moveTo>
                          <a:pt x="75" y="44"/>
                        </a:moveTo>
                        <a:lnTo>
                          <a:pt x="0" y="0"/>
                        </a:lnTo>
                        <a:lnTo>
                          <a:pt x="4" y="135"/>
                        </a:lnTo>
                        <a:lnTo>
                          <a:pt x="75" y="56"/>
                        </a:lnTo>
                        <a:lnTo>
                          <a:pt x="75" y="44"/>
                        </a:lnTo>
                        <a:lnTo>
                          <a:pt x="75" y="44"/>
                        </a:lnTo>
                        <a:close/>
                      </a:path>
                    </a:pathLst>
                  </a:custGeom>
                  <a:solidFill>
                    <a:srgbClr val="C4B8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88">
                    <a:extLst>
                      <a:ext uri="{FF2B5EF4-FFF2-40B4-BE49-F238E27FC236}">
                        <a16:creationId xmlns:a16="http://schemas.microsoft.com/office/drawing/2014/main" id="{DA523C78-F77A-DB6C-3A13-E28B39DEC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2464"/>
                    <a:ext cx="173" cy="73"/>
                  </a:xfrm>
                  <a:custGeom>
                    <a:avLst/>
                    <a:gdLst/>
                    <a:ahLst/>
                    <a:cxnLst>
                      <a:cxn ang="0">
                        <a:pos x="12" y="252"/>
                      </a:cxn>
                      <a:cxn ang="0">
                        <a:pos x="0" y="48"/>
                      </a:cxn>
                      <a:cxn ang="0">
                        <a:pos x="245" y="16"/>
                      </a:cxn>
                      <a:cxn ang="0">
                        <a:pos x="517" y="0"/>
                      </a:cxn>
                      <a:cxn ang="0">
                        <a:pos x="842" y="0"/>
                      </a:cxn>
                      <a:cxn ang="0">
                        <a:pos x="863" y="360"/>
                      </a:cxn>
                      <a:cxn ang="0">
                        <a:pos x="771" y="366"/>
                      </a:cxn>
                      <a:cxn ang="0">
                        <a:pos x="774" y="219"/>
                      </a:cxn>
                      <a:cxn ang="0">
                        <a:pos x="710" y="141"/>
                      </a:cxn>
                      <a:cxn ang="0">
                        <a:pos x="257" y="124"/>
                      </a:cxn>
                      <a:cxn ang="0">
                        <a:pos x="124" y="151"/>
                      </a:cxn>
                      <a:cxn ang="0">
                        <a:pos x="12" y="252"/>
                      </a:cxn>
                      <a:cxn ang="0">
                        <a:pos x="12" y="252"/>
                      </a:cxn>
                    </a:cxnLst>
                    <a:rect l="0" t="0" r="r" b="b"/>
                    <a:pathLst>
                      <a:path w="863" h="366">
                        <a:moveTo>
                          <a:pt x="12" y="252"/>
                        </a:moveTo>
                        <a:lnTo>
                          <a:pt x="0" y="48"/>
                        </a:lnTo>
                        <a:lnTo>
                          <a:pt x="245" y="16"/>
                        </a:lnTo>
                        <a:lnTo>
                          <a:pt x="517" y="0"/>
                        </a:lnTo>
                        <a:lnTo>
                          <a:pt x="842" y="0"/>
                        </a:lnTo>
                        <a:lnTo>
                          <a:pt x="863" y="360"/>
                        </a:lnTo>
                        <a:lnTo>
                          <a:pt x="771" y="366"/>
                        </a:lnTo>
                        <a:lnTo>
                          <a:pt x="774" y="219"/>
                        </a:lnTo>
                        <a:lnTo>
                          <a:pt x="710" y="141"/>
                        </a:lnTo>
                        <a:lnTo>
                          <a:pt x="257" y="124"/>
                        </a:lnTo>
                        <a:lnTo>
                          <a:pt x="124" y="151"/>
                        </a:lnTo>
                        <a:lnTo>
                          <a:pt x="12" y="252"/>
                        </a:lnTo>
                        <a:lnTo>
                          <a:pt x="12" y="252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89">
                    <a:extLst>
                      <a:ext uri="{FF2B5EF4-FFF2-40B4-BE49-F238E27FC236}">
                        <a16:creationId xmlns:a16="http://schemas.microsoft.com/office/drawing/2014/main" id="{9865C809-0DB2-B5DE-F860-79D94BDC3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7" y="2412"/>
                    <a:ext cx="48" cy="61"/>
                  </a:xfrm>
                  <a:custGeom>
                    <a:avLst/>
                    <a:gdLst/>
                    <a:ahLst/>
                    <a:cxnLst>
                      <a:cxn ang="0">
                        <a:pos x="11" y="294"/>
                      </a:cxn>
                      <a:cxn ang="0">
                        <a:pos x="0" y="0"/>
                      </a:cxn>
                      <a:cxn ang="0">
                        <a:pos x="240" y="40"/>
                      </a:cxn>
                      <a:cxn ang="0">
                        <a:pos x="242" y="307"/>
                      </a:cxn>
                      <a:cxn ang="0">
                        <a:pos x="11" y="294"/>
                      </a:cxn>
                      <a:cxn ang="0">
                        <a:pos x="11" y="294"/>
                      </a:cxn>
                    </a:cxnLst>
                    <a:rect l="0" t="0" r="r" b="b"/>
                    <a:pathLst>
                      <a:path w="242" h="307">
                        <a:moveTo>
                          <a:pt x="11" y="294"/>
                        </a:moveTo>
                        <a:lnTo>
                          <a:pt x="0" y="0"/>
                        </a:lnTo>
                        <a:lnTo>
                          <a:pt x="240" y="40"/>
                        </a:lnTo>
                        <a:lnTo>
                          <a:pt x="242" y="307"/>
                        </a:lnTo>
                        <a:lnTo>
                          <a:pt x="11" y="294"/>
                        </a:lnTo>
                        <a:lnTo>
                          <a:pt x="11" y="294"/>
                        </a:lnTo>
                        <a:close/>
                      </a:path>
                    </a:pathLst>
                  </a:custGeom>
                  <a:solidFill>
                    <a:srgbClr val="E6E6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90">
                    <a:extLst>
                      <a:ext uri="{FF2B5EF4-FFF2-40B4-BE49-F238E27FC236}">
                        <a16:creationId xmlns:a16="http://schemas.microsoft.com/office/drawing/2014/main" id="{C016893E-B766-E13D-7B8D-9FB9DF5820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9" y="2436"/>
                    <a:ext cx="19" cy="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8" y="21"/>
                      </a:cxn>
                      <a:cxn ang="0">
                        <a:pos x="50" y="0"/>
                      </a:cxn>
                      <a:cxn ang="0">
                        <a:pos x="88" y="13"/>
                      </a:cxn>
                      <a:cxn ang="0">
                        <a:pos x="98" y="63"/>
                      </a:cxn>
                      <a:cxn ang="0">
                        <a:pos x="66" y="106"/>
                      </a:cxn>
                      <a:cxn ang="0">
                        <a:pos x="15" y="11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98" h="110">
                        <a:moveTo>
                          <a:pt x="0" y="80"/>
                        </a:moveTo>
                        <a:lnTo>
                          <a:pt x="8" y="21"/>
                        </a:lnTo>
                        <a:lnTo>
                          <a:pt x="50" y="0"/>
                        </a:lnTo>
                        <a:lnTo>
                          <a:pt x="88" y="13"/>
                        </a:lnTo>
                        <a:lnTo>
                          <a:pt x="98" y="63"/>
                        </a:lnTo>
                        <a:lnTo>
                          <a:pt x="66" y="106"/>
                        </a:lnTo>
                        <a:lnTo>
                          <a:pt x="15" y="11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E8E8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91">
                    <a:extLst>
                      <a:ext uri="{FF2B5EF4-FFF2-40B4-BE49-F238E27FC236}">
                        <a16:creationId xmlns:a16="http://schemas.microsoft.com/office/drawing/2014/main" id="{57BF0ACB-4C1C-C1F6-7ADB-DB5BD415B9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7" y="2532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0" y="91"/>
                      </a:cxn>
                      <a:cxn ang="0">
                        <a:pos x="70" y="90"/>
                      </a:cxn>
                      <a:cxn ang="0">
                        <a:pos x="84" y="45"/>
                      </a:cxn>
                      <a:cxn ang="0">
                        <a:pos x="59" y="8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84" h="91">
                        <a:moveTo>
                          <a:pt x="9" y="0"/>
                        </a:moveTo>
                        <a:lnTo>
                          <a:pt x="0" y="91"/>
                        </a:lnTo>
                        <a:lnTo>
                          <a:pt x="70" y="90"/>
                        </a:lnTo>
                        <a:lnTo>
                          <a:pt x="84" y="45"/>
                        </a:lnTo>
                        <a:lnTo>
                          <a:pt x="59" y="8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D9AB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92">
                    <a:extLst>
                      <a:ext uri="{FF2B5EF4-FFF2-40B4-BE49-F238E27FC236}">
                        <a16:creationId xmlns:a16="http://schemas.microsoft.com/office/drawing/2014/main" id="{D13D67E5-7ECD-3671-893C-0677AA08C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5" y="2374"/>
                    <a:ext cx="7" cy="93"/>
                  </a:xfrm>
                  <a:custGeom>
                    <a:avLst/>
                    <a:gdLst/>
                    <a:ahLst/>
                    <a:cxnLst>
                      <a:cxn ang="0">
                        <a:pos x="15" y="465"/>
                      </a:cxn>
                      <a:cxn ang="0">
                        <a:pos x="0" y="0"/>
                      </a:cxn>
                      <a:cxn ang="0">
                        <a:pos x="17" y="11"/>
                      </a:cxn>
                      <a:cxn ang="0">
                        <a:pos x="36" y="463"/>
                      </a:cxn>
                      <a:cxn ang="0">
                        <a:pos x="15" y="465"/>
                      </a:cxn>
                      <a:cxn ang="0">
                        <a:pos x="15" y="465"/>
                      </a:cxn>
                    </a:cxnLst>
                    <a:rect l="0" t="0" r="r" b="b"/>
                    <a:pathLst>
                      <a:path w="36" h="465">
                        <a:moveTo>
                          <a:pt x="15" y="465"/>
                        </a:moveTo>
                        <a:lnTo>
                          <a:pt x="0" y="0"/>
                        </a:lnTo>
                        <a:lnTo>
                          <a:pt x="17" y="11"/>
                        </a:lnTo>
                        <a:lnTo>
                          <a:pt x="36" y="463"/>
                        </a:lnTo>
                        <a:lnTo>
                          <a:pt x="15" y="465"/>
                        </a:lnTo>
                        <a:lnTo>
                          <a:pt x="15" y="4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93">
                    <a:extLst>
                      <a:ext uri="{FF2B5EF4-FFF2-40B4-BE49-F238E27FC236}">
                        <a16:creationId xmlns:a16="http://schemas.microsoft.com/office/drawing/2014/main" id="{7C4D20D1-651E-D2D2-0F24-D2EAC54699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" y="2372"/>
                    <a:ext cx="4" cy="90"/>
                  </a:xfrm>
                  <a:custGeom>
                    <a:avLst/>
                    <a:gdLst/>
                    <a:ahLst/>
                    <a:cxnLst>
                      <a:cxn ang="0">
                        <a:pos x="4" y="448"/>
                      </a:cxn>
                      <a:cxn ang="0">
                        <a:pos x="0" y="0"/>
                      </a:cxn>
                      <a:cxn ang="0">
                        <a:pos x="21" y="8"/>
                      </a:cxn>
                      <a:cxn ang="0">
                        <a:pos x="21" y="448"/>
                      </a:cxn>
                      <a:cxn ang="0">
                        <a:pos x="4" y="448"/>
                      </a:cxn>
                      <a:cxn ang="0">
                        <a:pos x="4" y="448"/>
                      </a:cxn>
                    </a:cxnLst>
                    <a:rect l="0" t="0" r="r" b="b"/>
                    <a:pathLst>
                      <a:path w="21" h="448">
                        <a:moveTo>
                          <a:pt x="4" y="448"/>
                        </a:moveTo>
                        <a:lnTo>
                          <a:pt x="0" y="0"/>
                        </a:lnTo>
                        <a:lnTo>
                          <a:pt x="21" y="8"/>
                        </a:lnTo>
                        <a:lnTo>
                          <a:pt x="21" y="448"/>
                        </a:lnTo>
                        <a:lnTo>
                          <a:pt x="4" y="448"/>
                        </a:lnTo>
                        <a:lnTo>
                          <a:pt x="4" y="4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" name="Freeform 94">
                    <a:extLst>
                      <a:ext uri="{FF2B5EF4-FFF2-40B4-BE49-F238E27FC236}">
                        <a16:creationId xmlns:a16="http://schemas.microsoft.com/office/drawing/2014/main" id="{9357D049-C841-E597-17B9-A344EFB91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5" y="2371"/>
                    <a:ext cx="7" cy="90"/>
                  </a:xfrm>
                  <a:custGeom>
                    <a:avLst/>
                    <a:gdLst/>
                    <a:ahLst/>
                    <a:cxnLst>
                      <a:cxn ang="0">
                        <a:pos x="0" y="445"/>
                      </a:cxn>
                      <a:cxn ang="0">
                        <a:pos x="18" y="0"/>
                      </a:cxn>
                      <a:cxn ang="0">
                        <a:pos x="34" y="7"/>
                      </a:cxn>
                      <a:cxn ang="0">
                        <a:pos x="18" y="452"/>
                      </a:cxn>
                      <a:cxn ang="0">
                        <a:pos x="0" y="445"/>
                      </a:cxn>
                      <a:cxn ang="0">
                        <a:pos x="0" y="445"/>
                      </a:cxn>
                    </a:cxnLst>
                    <a:rect l="0" t="0" r="r" b="b"/>
                    <a:pathLst>
                      <a:path w="34" h="452">
                        <a:moveTo>
                          <a:pt x="0" y="445"/>
                        </a:moveTo>
                        <a:lnTo>
                          <a:pt x="18" y="0"/>
                        </a:lnTo>
                        <a:lnTo>
                          <a:pt x="34" y="7"/>
                        </a:lnTo>
                        <a:lnTo>
                          <a:pt x="18" y="452"/>
                        </a:lnTo>
                        <a:lnTo>
                          <a:pt x="0" y="445"/>
                        </a:lnTo>
                        <a:lnTo>
                          <a:pt x="0" y="4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95">
                    <a:extLst>
                      <a:ext uri="{FF2B5EF4-FFF2-40B4-BE49-F238E27FC236}">
                        <a16:creationId xmlns:a16="http://schemas.microsoft.com/office/drawing/2014/main" id="{9E1A3BBE-0E8E-CDF4-90E0-356D9E867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3" y="2372"/>
                    <a:ext cx="175" cy="162"/>
                  </a:xfrm>
                  <a:custGeom>
                    <a:avLst/>
                    <a:gdLst/>
                    <a:ahLst/>
                    <a:cxnLst>
                      <a:cxn ang="0">
                        <a:pos x="61" y="786"/>
                      </a:cxn>
                      <a:cxn ang="0">
                        <a:pos x="57" y="683"/>
                      </a:cxn>
                      <a:cxn ang="0">
                        <a:pos x="50" y="525"/>
                      </a:cxn>
                      <a:cxn ang="0">
                        <a:pos x="41" y="337"/>
                      </a:cxn>
                      <a:cxn ang="0">
                        <a:pos x="29" y="151"/>
                      </a:cxn>
                      <a:cxn ang="0">
                        <a:pos x="20" y="44"/>
                      </a:cxn>
                      <a:cxn ang="0">
                        <a:pos x="35" y="52"/>
                      </a:cxn>
                      <a:cxn ang="0">
                        <a:pos x="64" y="61"/>
                      </a:cxn>
                      <a:cxn ang="0">
                        <a:pos x="105" y="59"/>
                      </a:cxn>
                      <a:cxn ang="0">
                        <a:pos x="163" y="43"/>
                      </a:cxn>
                      <a:cxn ang="0">
                        <a:pos x="210" y="19"/>
                      </a:cxn>
                      <a:cxn ang="0">
                        <a:pos x="225" y="31"/>
                      </a:cxn>
                      <a:cxn ang="0">
                        <a:pos x="258" y="48"/>
                      </a:cxn>
                      <a:cxn ang="0">
                        <a:pos x="305" y="59"/>
                      </a:cxn>
                      <a:cxn ang="0">
                        <a:pos x="367" y="50"/>
                      </a:cxn>
                      <a:cxn ang="0">
                        <a:pos x="442" y="14"/>
                      </a:cxn>
                      <a:cxn ang="0">
                        <a:pos x="451" y="20"/>
                      </a:cxn>
                      <a:cxn ang="0">
                        <a:pos x="480" y="36"/>
                      </a:cxn>
                      <a:cxn ang="0">
                        <a:pos x="525" y="50"/>
                      </a:cxn>
                      <a:cxn ang="0">
                        <a:pos x="585" y="51"/>
                      </a:cxn>
                      <a:cxn ang="0">
                        <a:pos x="659" y="30"/>
                      </a:cxn>
                      <a:cxn ang="0">
                        <a:pos x="691" y="19"/>
                      </a:cxn>
                      <a:cxn ang="0">
                        <a:pos x="711" y="29"/>
                      </a:cxn>
                      <a:cxn ang="0">
                        <a:pos x="746" y="42"/>
                      </a:cxn>
                      <a:cxn ang="0">
                        <a:pos x="789" y="47"/>
                      </a:cxn>
                      <a:cxn ang="0">
                        <a:pos x="839" y="43"/>
                      </a:cxn>
                      <a:cxn ang="0">
                        <a:pos x="871" y="12"/>
                      </a:cxn>
                      <a:cxn ang="0">
                        <a:pos x="862" y="16"/>
                      </a:cxn>
                      <a:cxn ang="0">
                        <a:pos x="838" y="25"/>
                      </a:cxn>
                      <a:cxn ang="0">
                        <a:pos x="803" y="32"/>
                      </a:cxn>
                      <a:cxn ang="0">
                        <a:pos x="759" y="30"/>
                      </a:cxn>
                      <a:cxn ang="0">
                        <a:pos x="710" y="10"/>
                      </a:cxn>
                      <a:cxn ang="0">
                        <a:pos x="687" y="3"/>
                      </a:cxn>
                      <a:cxn ang="0">
                        <a:pos x="659" y="16"/>
                      </a:cxn>
                      <a:cxn ang="0">
                        <a:pos x="614" y="31"/>
                      </a:cxn>
                      <a:cxn ang="0">
                        <a:pos x="555" y="36"/>
                      </a:cxn>
                      <a:cxn ang="0">
                        <a:pos x="487" y="24"/>
                      </a:cxn>
                      <a:cxn ang="0">
                        <a:pos x="438" y="3"/>
                      </a:cxn>
                      <a:cxn ang="0">
                        <a:pos x="416" y="15"/>
                      </a:cxn>
                      <a:cxn ang="0">
                        <a:pos x="373" y="31"/>
                      </a:cxn>
                      <a:cxn ang="0">
                        <a:pos x="319" y="42"/>
                      </a:cxn>
                      <a:cxn ang="0">
                        <a:pos x="260" y="35"/>
                      </a:cxn>
                      <a:cxn ang="0">
                        <a:pos x="207" y="0"/>
                      </a:cxn>
                      <a:cxn ang="0">
                        <a:pos x="195" y="8"/>
                      </a:cxn>
                      <a:cxn ang="0">
                        <a:pos x="164" y="25"/>
                      </a:cxn>
                      <a:cxn ang="0">
                        <a:pos x="119" y="42"/>
                      </a:cxn>
                      <a:cxn ang="0">
                        <a:pos x="67" y="45"/>
                      </a:cxn>
                      <a:cxn ang="0">
                        <a:pos x="15" y="24"/>
                      </a:cxn>
                      <a:cxn ang="0">
                        <a:pos x="1" y="37"/>
                      </a:cxn>
                      <a:cxn ang="0">
                        <a:pos x="11" y="162"/>
                      </a:cxn>
                      <a:cxn ang="0">
                        <a:pos x="23" y="348"/>
                      </a:cxn>
                      <a:cxn ang="0">
                        <a:pos x="34" y="550"/>
                      </a:cxn>
                      <a:cxn ang="0">
                        <a:pos x="42" y="727"/>
                      </a:cxn>
                      <a:cxn ang="0">
                        <a:pos x="62" y="808"/>
                      </a:cxn>
                    </a:cxnLst>
                    <a:rect l="0" t="0" r="r" b="b"/>
                    <a:pathLst>
                      <a:path w="874" h="811">
                        <a:moveTo>
                          <a:pt x="62" y="808"/>
                        </a:moveTo>
                        <a:lnTo>
                          <a:pt x="61" y="802"/>
                        </a:lnTo>
                        <a:lnTo>
                          <a:pt x="61" y="786"/>
                        </a:lnTo>
                        <a:lnTo>
                          <a:pt x="60" y="759"/>
                        </a:lnTo>
                        <a:lnTo>
                          <a:pt x="59" y="726"/>
                        </a:lnTo>
                        <a:lnTo>
                          <a:pt x="57" y="683"/>
                        </a:lnTo>
                        <a:lnTo>
                          <a:pt x="55" y="635"/>
                        </a:lnTo>
                        <a:lnTo>
                          <a:pt x="52" y="582"/>
                        </a:lnTo>
                        <a:lnTo>
                          <a:pt x="50" y="525"/>
                        </a:lnTo>
                        <a:lnTo>
                          <a:pt x="47" y="464"/>
                        </a:lnTo>
                        <a:lnTo>
                          <a:pt x="44" y="401"/>
                        </a:lnTo>
                        <a:lnTo>
                          <a:pt x="41" y="337"/>
                        </a:lnTo>
                        <a:lnTo>
                          <a:pt x="36" y="273"/>
                        </a:lnTo>
                        <a:lnTo>
                          <a:pt x="32" y="210"/>
                        </a:lnTo>
                        <a:lnTo>
                          <a:pt x="29" y="151"/>
                        </a:lnTo>
                        <a:lnTo>
                          <a:pt x="23" y="94"/>
                        </a:lnTo>
                        <a:lnTo>
                          <a:pt x="18" y="42"/>
                        </a:lnTo>
                        <a:lnTo>
                          <a:pt x="20" y="44"/>
                        </a:lnTo>
                        <a:lnTo>
                          <a:pt x="23" y="46"/>
                        </a:lnTo>
                        <a:lnTo>
                          <a:pt x="29" y="49"/>
                        </a:lnTo>
                        <a:lnTo>
                          <a:pt x="35" y="52"/>
                        </a:lnTo>
                        <a:lnTo>
                          <a:pt x="44" y="55"/>
                        </a:lnTo>
                        <a:lnTo>
                          <a:pt x="52" y="58"/>
                        </a:lnTo>
                        <a:lnTo>
                          <a:pt x="64" y="61"/>
                        </a:lnTo>
                        <a:lnTo>
                          <a:pt x="76" y="61"/>
                        </a:lnTo>
                        <a:lnTo>
                          <a:pt x="90" y="61"/>
                        </a:lnTo>
                        <a:lnTo>
                          <a:pt x="105" y="59"/>
                        </a:lnTo>
                        <a:lnTo>
                          <a:pt x="123" y="57"/>
                        </a:lnTo>
                        <a:lnTo>
                          <a:pt x="142" y="50"/>
                        </a:lnTo>
                        <a:lnTo>
                          <a:pt x="163" y="43"/>
                        </a:lnTo>
                        <a:lnTo>
                          <a:pt x="185" y="32"/>
                        </a:lnTo>
                        <a:lnTo>
                          <a:pt x="209" y="19"/>
                        </a:lnTo>
                        <a:lnTo>
                          <a:pt x="210" y="19"/>
                        </a:lnTo>
                        <a:lnTo>
                          <a:pt x="214" y="22"/>
                        </a:lnTo>
                        <a:lnTo>
                          <a:pt x="218" y="25"/>
                        </a:lnTo>
                        <a:lnTo>
                          <a:pt x="225" y="31"/>
                        </a:lnTo>
                        <a:lnTo>
                          <a:pt x="234" y="36"/>
                        </a:lnTo>
                        <a:lnTo>
                          <a:pt x="245" y="43"/>
                        </a:lnTo>
                        <a:lnTo>
                          <a:pt x="258" y="48"/>
                        </a:lnTo>
                        <a:lnTo>
                          <a:pt x="272" y="53"/>
                        </a:lnTo>
                        <a:lnTo>
                          <a:pt x="288" y="57"/>
                        </a:lnTo>
                        <a:lnTo>
                          <a:pt x="305" y="59"/>
                        </a:lnTo>
                        <a:lnTo>
                          <a:pt x="324" y="58"/>
                        </a:lnTo>
                        <a:lnTo>
                          <a:pt x="345" y="55"/>
                        </a:lnTo>
                        <a:lnTo>
                          <a:pt x="367" y="50"/>
                        </a:lnTo>
                        <a:lnTo>
                          <a:pt x="391" y="42"/>
                        </a:lnTo>
                        <a:lnTo>
                          <a:pt x="416" y="30"/>
                        </a:lnTo>
                        <a:lnTo>
                          <a:pt x="442" y="14"/>
                        </a:lnTo>
                        <a:lnTo>
                          <a:pt x="443" y="15"/>
                        </a:lnTo>
                        <a:lnTo>
                          <a:pt x="447" y="17"/>
                        </a:lnTo>
                        <a:lnTo>
                          <a:pt x="451" y="20"/>
                        </a:lnTo>
                        <a:lnTo>
                          <a:pt x="460" y="25"/>
                        </a:lnTo>
                        <a:lnTo>
                          <a:pt x="468" y="31"/>
                        </a:lnTo>
                        <a:lnTo>
                          <a:pt x="480" y="36"/>
                        </a:lnTo>
                        <a:lnTo>
                          <a:pt x="493" y="42"/>
                        </a:lnTo>
                        <a:lnTo>
                          <a:pt x="508" y="47"/>
                        </a:lnTo>
                        <a:lnTo>
                          <a:pt x="525" y="50"/>
                        </a:lnTo>
                        <a:lnTo>
                          <a:pt x="543" y="52"/>
                        </a:lnTo>
                        <a:lnTo>
                          <a:pt x="564" y="52"/>
                        </a:lnTo>
                        <a:lnTo>
                          <a:pt x="585" y="51"/>
                        </a:lnTo>
                        <a:lnTo>
                          <a:pt x="608" y="47"/>
                        </a:lnTo>
                        <a:lnTo>
                          <a:pt x="633" y="39"/>
                        </a:lnTo>
                        <a:lnTo>
                          <a:pt x="659" y="30"/>
                        </a:lnTo>
                        <a:lnTo>
                          <a:pt x="687" y="17"/>
                        </a:lnTo>
                        <a:lnTo>
                          <a:pt x="687" y="17"/>
                        </a:lnTo>
                        <a:lnTo>
                          <a:pt x="691" y="19"/>
                        </a:lnTo>
                        <a:lnTo>
                          <a:pt x="696" y="21"/>
                        </a:lnTo>
                        <a:lnTo>
                          <a:pt x="702" y="25"/>
                        </a:lnTo>
                        <a:lnTo>
                          <a:pt x="711" y="29"/>
                        </a:lnTo>
                        <a:lnTo>
                          <a:pt x="722" y="33"/>
                        </a:lnTo>
                        <a:lnTo>
                          <a:pt x="732" y="37"/>
                        </a:lnTo>
                        <a:lnTo>
                          <a:pt x="746" y="42"/>
                        </a:lnTo>
                        <a:lnTo>
                          <a:pt x="759" y="44"/>
                        </a:lnTo>
                        <a:lnTo>
                          <a:pt x="774" y="47"/>
                        </a:lnTo>
                        <a:lnTo>
                          <a:pt x="789" y="47"/>
                        </a:lnTo>
                        <a:lnTo>
                          <a:pt x="805" y="48"/>
                        </a:lnTo>
                        <a:lnTo>
                          <a:pt x="822" y="46"/>
                        </a:lnTo>
                        <a:lnTo>
                          <a:pt x="839" y="43"/>
                        </a:lnTo>
                        <a:lnTo>
                          <a:pt x="856" y="37"/>
                        </a:lnTo>
                        <a:lnTo>
                          <a:pt x="874" y="31"/>
                        </a:lnTo>
                        <a:lnTo>
                          <a:pt x="871" y="12"/>
                        </a:lnTo>
                        <a:lnTo>
                          <a:pt x="870" y="12"/>
                        </a:lnTo>
                        <a:lnTo>
                          <a:pt x="867" y="14"/>
                        </a:lnTo>
                        <a:lnTo>
                          <a:pt x="862" y="16"/>
                        </a:lnTo>
                        <a:lnTo>
                          <a:pt x="856" y="19"/>
                        </a:lnTo>
                        <a:lnTo>
                          <a:pt x="847" y="22"/>
                        </a:lnTo>
                        <a:lnTo>
                          <a:pt x="838" y="25"/>
                        </a:lnTo>
                        <a:lnTo>
                          <a:pt x="828" y="28"/>
                        </a:lnTo>
                        <a:lnTo>
                          <a:pt x="816" y="31"/>
                        </a:lnTo>
                        <a:lnTo>
                          <a:pt x="803" y="32"/>
                        </a:lnTo>
                        <a:lnTo>
                          <a:pt x="789" y="33"/>
                        </a:lnTo>
                        <a:lnTo>
                          <a:pt x="774" y="32"/>
                        </a:lnTo>
                        <a:lnTo>
                          <a:pt x="759" y="30"/>
                        </a:lnTo>
                        <a:lnTo>
                          <a:pt x="743" y="25"/>
                        </a:lnTo>
                        <a:lnTo>
                          <a:pt x="727" y="19"/>
                        </a:lnTo>
                        <a:lnTo>
                          <a:pt x="710" y="10"/>
                        </a:lnTo>
                        <a:lnTo>
                          <a:pt x="694" y="0"/>
                        </a:lnTo>
                        <a:lnTo>
                          <a:pt x="692" y="0"/>
                        </a:lnTo>
                        <a:lnTo>
                          <a:pt x="687" y="3"/>
                        </a:lnTo>
                        <a:lnTo>
                          <a:pt x="680" y="6"/>
                        </a:lnTo>
                        <a:lnTo>
                          <a:pt x="671" y="12"/>
                        </a:lnTo>
                        <a:lnTo>
                          <a:pt x="659" y="16"/>
                        </a:lnTo>
                        <a:lnTo>
                          <a:pt x="646" y="21"/>
                        </a:lnTo>
                        <a:lnTo>
                          <a:pt x="631" y="27"/>
                        </a:lnTo>
                        <a:lnTo>
                          <a:pt x="614" y="31"/>
                        </a:lnTo>
                        <a:lnTo>
                          <a:pt x="595" y="35"/>
                        </a:lnTo>
                        <a:lnTo>
                          <a:pt x="576" y="36"/>
                        </a:lnTo>
                        <a:lnTo>
                          <a:pt x="555" y="36"/>
                        </a:lnTo>
                        <a:lnTo>
                          <a:pt x="534" y="35"/>
                        </a:lnTo>
                        <a:lnTo>
                          <a:pt x="510" y="31"/>
                        </a:lnTo>
                        <a:lnTo>
                          <a:pt x="487" y="24"/>
                        </a:lnTo>
                        <a:lnTo>
                          <a:pt x="464" y="15"/>
                        </a:lnTo>
                        <a:lnTo>
                          <a:pt x="440" y="2"/>
                        </a:lnTo>
                        <a:lnTo>
                          <a:pt x="438" y="3"/>
                        </a:lnTo>
                        <a:lnTo>
                          <a:pt x="434" y="5"/>
                        </a:lnTo>
                        <a:lnTo>
                          <a:pt x="426" y="8"/>
                        </a:lnTo>
                        <a:lnTo>
                          <a:pt x="416" y="15"/>
                        </a:lnTo>
                        <a:lnTo>
                          <a:pt x="403" y="19"/>
                        </a:lnTo>
                        <a:lnTo>
                          <a:pt x="389" y="25"/>
                        </a:lnTo>
                        <a:lnTo>
                          <a:pt x="373" y="31"/>
                        </a:lnTo>
                        <a:lnTo>
                          <a:pt x="356" y="36"/>
                        </a:lnTo>
                        <a:lnTo>
                          <a:pt x="337" y="39"/>
                        </a:lnTo>
                        <a:lnTo>
                          <a:pt x="319" y="42"/>
                        </a:lnTo>
                        <a:lnTo>
                          <a:pt x="300" y="42"/>
                        </a:lnTo>
                        <a:lnTo>
                          <a:pt x="280" y="39"/>
                        </a:lnTo>
                        <a:lnTo>
                          <a:pt x="260" y="35"/>
                        </a:lnTo>
                        <a:lnTo>
                          <a:pt x="242" y="27"/>
                        </a:lnTo>
                        <a:lnTo>
                          <a:pt x="223" y="15"/>
                        </a:lnTo>
                        <a:lnTo>
                          <a:pt x="207" y="0"/>
                        </a:lnTo>
                        <a:lnTo>
                          <a:pt x="205" y="1"/>
                        </a:lnTo>
                        <a:lnTo>
                          <a:pt x="202" y="4"/>
                        </a:lnTo>
                        <a:lnTo>
                          <a:pt x="195" y="8"/>
                        </a:lnTo>
                        <a:lnTo>
                          <a:pt x="187" y="14"/>
                        </a:lnTo>
                        <a:lnTo>
                          <a:pt x="176" y="19"/>
                        </a:lnTo>
                        <a:lnTo>
                          <a:pt x="164" y="25"/>
                        </a:lnTo>
                        <a:lnTo>
                          <a:pt x="150" y="32"/>
                        </a:lnTo>
                        <a:lnTo>
                          <a:pt x="135" y="38"/>
                        </a:lnTo>
                        <a:lnTo>
                          <a:pt x="119" y="42"/>
                        </a:lnTo>
                        <a:lnTo>
                          <a:pt x="102" y="45"/>
                        </a:lnTo>
                        <a:lnTo>
                          <a:pt x="85" y="46"/>
                        </a:lnTo>
                        <a:lnTo>
                          <a:pt x="67" y="45"/>
                        </a:lnTo>
                        <a:lnTo>
                          <a:pt x="49" y="40"/>
                        </a:lnTo>
                        <a:lnTo>
                          <a:pt x="32" y="35"/>
                        </a:lnTo>
                        <a:lnTo>
                          <a:pt x="15" y="24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1" y="37"/>
                        </a:lnTo>
                        <a:lnTo>
                          <a:pt x="3" y="69"/>
                        </a:lnTo>
                        <a:lnTo>
                          <a:pt x="7" y="111"/>
                        </a:lnTo>
                        <a:lnTo>
                          <a:pt x="11" y="162"/>
                        </a:lnTo>
                        <a:lnTo>
                          <a:pt x="15" y="219"/>
                        </a:lnTo>
                        <a:lnTo>
                          <a:pt x="19" y="282"/>
                        </a:lnTo>
                        <a:lnTo>
                          <a:pt x="23" y="348"/>
                        </a:lnTo>
                        <a:lnTo>
                          <a:pt x="27" y="416"/>
                        </a:lnTo>
                        <a:lnTo>
                          <a:pt x="31" y="483"/>
                        </a:lnTo>
                        <a:lnTo>
                          <a:pt x="34" y="550"/>
                        </a:lnTo>
                        <a:lnTo>
                          <a:pt x="38" y="614"/>
                        </a:lnTo>
                        <a:lnTo>
                          <a:pt x="40" y="673"/>
                        </a:lnTo>
                        <a:lnTo>
                          <a:pt x="42" y="727"/>
                        </a:lnTo>
                        <a:lnTo>
                          <a:pt x="42" y="773"/>
                        </a:lnTo>
                        <a:lnTo>
                          <a:pt x="42" y="811"/>
                        </a:lnTo>
                        <a:lnTo>
                          <a:pt x="62" y="808"/>
                        </a:lnTo>
                        <a:lnTo>
                          <a:pt x="62" y="8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96">
                    <a:extLst>
                      <a:ext uri="{FF2B5EF4-FFF2-40B4-BE49-F238E27FC236}">
                        <a16:creationId xmlns:a16="http://schemas.microsoft.com/office/drawing/2014/main" id="{1C6582D7-9BA3-5819-0EDD-FBED9F0DAC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3" y="2471"/>
                    <a:ext cx="18" cy="30"/>
                  </a:xfrm>
                  <a:custGeom>
                    <a:avLst/>
                    <a:gdLst/>
                    <a:ahLst/>
                    <a:cxnLst>
                      <a:cxn ang="0">
                        <a:pos x="82" y="38"/>
                      </a:cxn>
                      <a:cxn ang="0">
                        <a:pos x="2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  <a:cxn ang="0">
                        <a:pos x="1" y="12"/>
                      </a:cxn>
                      <a:cxn ang="0">
                        <a:pos x="2" y="21"/>
                      </a:cxn>
                      <a:cxn ang="0">
                        <a:pos x="3" y="29"/>
                      </a:cxn>
                      <a:cxn ang="0">
                        <a:pos x="4" y="41"/>
                      </a:cxn>
                      <a:cxn ang="0">
                        <a:pos x="4" y="53"/>
                      </a:cxn>
                      <a:cxn ang="0">
                        <a:pos x="7" y="66"/>
                      </a:cxn>
                      <a:cxn ang="0">
                        <a:pos x="8" y="78"/>
                      </a:cxn>
                      <a:cxn ang="0">
                        <a:pos x="9" y="91"/>
                      </a:cxn>
                      <a:cxn ang="0">
                        <a:pos x="9" y="103"/>
                      </a:cxn>
                      <a:cxn ang="0">
                        <a:pos x="10" y="115"/>
                      </a:cxn>
                      <a:cxn ang="0">
                        <a:pos x="10" y="125"/>
                      </a:cxn>
                      <a:cxn ang="0">
                        <a:pos x="10" y="134"/>
                      </a:cxn>
                      <a:cxn ang="0">
                        <a:pos x="10" y="141"/>
                      </a:cxn>
                      <a:cxn ang="0">
                        <a:pos x="10" y="146"/>
                      </a:cxn>
                      <a:cxn ang="0">
                        <a:pos x="29" y="152"/>
                      </a:cxn>
                      <a:cxn ang="0">
                        <a:pos x="91" y="83"/>
                      </a:cxn>
                      <a:cxn ang="0">
                        <a:pos x="89" y="62"/>
                      </a:cxn>
                      <a:cxn ang="0">
                        <a:pos x="32" y="119"/>
                      </a:cxn>
                      <a:cxn ang="0">
                        <a:pos x="31" y="118"/>
                      </a:cxn>
                      <a:cxn ang="0">
                        <a:pos x="31" y="116"/>
                      </a:cxn>
                      <a:cxn ang="0">
                        <a:pos x="31" y="113"/>
                      </a:cxn>
                      <a:cxn ang="0">
                        <a:pos x="31" y="108"/>
                      </a:cxn>
                      <a:cxn ang="0">
                        <a:pos x="31" y="102"/>
                      </a:cxn>
                      <a:cxn ang="0">
                        <a:pos x="31" y="97"/>
                      </a:cxn>
                      <a:cxn ang="0">
                        <a:pos x="30" y="90"/>
                      </a:cxn>
                      <a:cxn ang="0">
                        <a:pos x="30" y="83"/>
                      </a:cxn>
                      <a:cxn ang="0">
                        <a:pos x="29" y="75"/>
                      </a:cxn>
                      <a:cxn ang="0">
                        <a:pos x="29" y="68"/>
                      </a:cxn>
                      <a:cxn ang="0">
                        <a:pos x="28" y="59"/>
                      </a:cxn>
                      <a:cxn ang="0">
                        <a:pos x="28" y="52"/>
                      </a:cxn>
                      <a:cxn ang="0">
                        <a:pos x="27" y="43"/>
                      </a:cxn>
                      <a:cxn ang="0">
                        <a:pos x="27" y="36"/>
                      </a:cxn>
                      <a:cxn ang="0">
                        <a:pos x="26" y="27"/>
                      </a:cxn>
                      <a:cxn ang="0">
                        <a:pos x="26" y="22"/>
                      </a:cxn>
                      <a:cxn ang="0">
                        <a:pos x="89" y="51"/>
                      </a:cxn>
                      <a:cxn ang="0">
                        <a:pos x="82" y="38"/>
                      </a:cxn>
                      <a:cxn ang="0">
                        <a:pos x="82" y="38"/>
                      </a:cxn>
                    </a:cxnLst>
                    <a:rect l="0" t="0" r="r" b="b"/>
                    <a:pathLst>
                      <a:path w="91" h="152">
                        <a:moveTo>
                          <a:pt x="82" y="38"/>
                        </a:moveTo>
                        <a:lnTo>
                          <a:pt x="2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12"/>
                        </a:lnTo>
                        <a:lnTo>
                          <a:pt x="2" y="21"/>
                        </a:lnTo>
                        <a:lnTo>
                          <a:pt x="3" y="29"/>
                        </a:lnTo>
                        <a:lnTo>
                          <a:pt x="4" y="41"/>
                        </a:lnTo>
                        <a:lnTo>
                          <a:pt x="4" y="53"/>
                        </a:lnTo>
                        <a:lnTo>
                          <a:pt x="7" y="66"/>
                        </a:lnTo>
                        <a:lnTo>
                          <a:pt x="8" y="78"/>
                        </a:lnTo>
                        <a:lnTo>
                          <a:pt x="9" y="91"/>
                        </a:lnTo>
                        <a:lnTo>
                          <a:pt x="9" y="103"/>
                        </a:lnTo>
                        <a:lnTo>
                          <a:pt x="10" y="115"/>
                        </a:lnTo>
                        <a:lnTo>
                          <a:pt x="10" y="125"/>
                        </a:lnTo>
                        <a:lnTo>
                          <a:pt x="10" y="134"/>
                        </a:lnTo>
                        <a:lnTo>
                          <a:pt x="10" y="141"/>
                        </a:lnTo>
                        <a:lnTo>
                          <a:pt x="10" y="146"/>
                        </a:lnTo>
                        <a:lnTo>
                          <a:pt x="29" y="152"/>
                        </a:lnTo>
                        <a:lnTo>
                          <a:pt x="91" y="83"/>
                        </a:lnTo>
                        <a:lnTo>
                          <a:pt x="89" y="62"/>
                        </a:lnTo>
                        <a:lnTo>
                          <a:pt x="32" y="119"/>
                        </a:lnTo>
                        <a:lnTo>
                          <a:pt x="31" y="118"/>
                        </a:lnTo>
                        <a:lnTo>
                          <a:pt x="31" y="116"/>
                        </a:lnTo>
                        <a:lnTo>
                          <a:pt x="31" y="113"/>
                        </a:lnTo>
                        <a:lnTo>
                          <a:pt x="31" y="108"/>
                        </a:lnTo>
                        <a:lnTo>
                          <a:pt x="31" y="102"/>
                        </a:lnTo>
                        <a:lnTo>
                          <a:pt x="31" y="97"/>
                        </a:lnTo>
                        <a:lnTo>
                          <a:pt x="30" y="90"/>
                        </a:lnTo>
                        <a:lnTo>
                          <a:pt x="30" y="83"/>
                        </a:lnTo>
                        <a:lnTo>
                          <a:pt x="29" y="75"/>
                        </a:lnTo>
                        <a:lnTo>
                          <a:pt x="29" y="68"/>
                        </a:lnTo>
                        <a:lnTo>
                          <a:pt x="28" y="59"/>
                        </a:lnTo>
                        <a:lnTo>
                          <a:pt x="28" y="52"/>
                        </a:lnTo>
                        <a:lnTo>
                          <a:pt x="27" y="43"/>
                        </a:lnTo>
                        <a:lnTo>
                          <a:pt x="27" y="36"/>
                        </a:lnTo>
                        <a:lnTo>
                          <a:pt x="26" y="27"/>
                        </a:lnTo>
                        <a:lnTo>
                          <a:pt x="26" y="22"/>
                        </a:lnTo>
                        <a:lnTo>
                          <a:pt x="89" y="51"/>
                        </a:lnTo>
                        <a:lnTo>
                          <a:pt x="82" y="38"/>
                        </a:lnTo>
                        <a:lnTo>
                          <a:pt x="82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97">
                    <a:extLst>
                      <a:ext uri="{FF2B5EF4-FFF2-40B4-BE49-F238E27FC236}">
                        <a16:creationId xmlns:a16="http://schemas.microsoft.com/office/drawing/2014/main" id="{EEBF765E-EDEC-0CA1-EA78-3374759EA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6" y="2526"/>
                    <a:ext cx="36" cy="19"/>
                  </a:xfrm>
                  <a:custGeom>
                    <a:avLst/>
                    <a:gdLst/>
                    <a:ahLst/>
                    <a:cxnLst>
                      <a:cxn ang="0">
                        <a:pos x="25" y="6"/>
                      </a:cxn>
                      <a:cxn ang="0">
                        <a:pos x="24" y="73"/>
                      </a:cxn>
                      <a:cxn ang="0">
                        <a:pos x="174" y="71"/>
                      </a:cxn>
                      <a:cxn ang="0">
                        <a:pos x="179" y="90"/>
                      </a:cxn>
                      <a:cxn ang="0">
                        <a:pos x="14" y="95"/>
                      </a:cxn>
                      <a:cxn ang="0">
                        <a:pos x="0" y="89"/>
                      </a:cxn>
                      <a:cxn ang="0">
                        <a:pos x="5" y="2"/>
                      </a:cxn>
                      <a:cxn ang="0">
                        <a:pos x="5" y="1"/>
                      </a:cxn>
                      <a:cxn ang="0">
                        <a:pos x="8" y="1"/>
                      </a:cxn>
                      <a:cxn ang="0">
                        <a:pos x="11" y="0"/>
                      </a:cxn>
                      <a:cxn ang="0">
                        <a:pos x="14" y="0"/>
                      </a:cxn>
                      <a:cxn ang="0">
                        <a:pos x="18" y="0"/>
                      </a:cxn>
                      <a:cxn ang="0">
                        <a:pos x="22" y="1"/>
                      </a:cxn>
                      <a:cxn ang="0">
                        <a:pos x="24" y="3"/>
                      </a:cxn>
                      <a:cxn ang="0">
                        <a:pos x="25" y="6"/>
                      </a:cxn>
                      <a:cxn ang="0">
                        <a:pos x="25" y="6"/>
                      </a:cxn>
                    </a:cxnLst>
                    <a:rect l="0" t="0" r="r" b="b"/>
                    <a:pathLst>
                      <a:path w="179" h="95">
                        <a:moveTo>
                          <a:pt x="25" y="6"/>
                        </a:moveTo>
                        <a:lnTo>
                          <a:pt x="24" y="73"/>
                        </a:lnTo>
                        <a:lnTo>
                          <a:pt x="174" y="71"/>
                        </a:lnTo>
                        <a:lnTo>
                          <a:pt x="179" y="90"/>
                        </a:lnTo>
                        <a:lnTo>
                          <a:pt x="14" y="95"/>
                        </a:lnTo>
                        <a:lnTo>
                          <a:pt x="0" y="89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8" y="1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22" y="1"/>
                        </a:lnTo>
                        <a:lnTo>
                          <a:pt x="24" y="3"/>
                        </a:lnTo>
                        <a:lnTo>
                          <a:pt x="25" y="6"/>
                        </a:lnTo>
                        <a:lnTo>
                          <a:pt x="25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98">
                    <a:extLst>
                      <a:ext uri="{FF2B5EF4-FFF2-40B4-BE49-F238E27FC236}">
                        <a16:creationId xmlns:a16="http://schemas.microsoft.com/office/drawing/2014/main" id="{3DDBCF19-FAA9-3BF4-C3DF-189538EDF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3" y="2477"/>
                    <a:ext cx="18" cy="9"/>
                  </a:xfrm>
                  <a:custGeom>
                    <a:avLst/>
                    <a:gdLst/>
                    <a:ahLst/>
                    <a:cxnLst>
                      <a:cxn ang="0">
                        <a:pos x="10" y="45"/>
                      </a:cxn>
                      <a:cxn ang="0">
                        <a:pos x="90" y="45"/>
                      </a:cxn>
                      <a:cxn ang="0">
                        <a:pos x="93" y="2"/>
                      </a:cxn>
                      <a:cxn ang="0">
                        <a:pos x="69" y="0"/>
                      </a:cxn>
                      <a:cxn ang="0">
                        <a:pos x="66" y="28"/>
                      </a:cxn>
                      <a:cxn ang="0">
                        <a:pos x="0" y="25"/>
                      </a:cxn>
                      <a:cxn ang="0">
                        <a:pos x="10" y="45"/>
                      </a:cxn>
                      <a:cxn ang="0">
                        <a:pos x="10" y="45"/>
                      </a:cxn>
                    </a:cxnLst>
                    <a:rect l="0" t="0" r="r" b="b"/>
                    <a:pathLst>
                      <a:path w="93" h="45">
                        <a:moveTo>
                          <a:pt x="10" y="45"/>
                        </a:moveTo>
                        <a:lnTo>
                          <a:pt x="90" y="45"/>
                        </a:lnTo>
                        <a:lnTo>
                          <a:pt x="93" y="2"/>
                        </a:lnTo>
                        <a:lnTo>
                          <a:pt x="69" y="0"/>
                        </a:lnTo>
                        <a:lnTo>
                          <a:pt x="66" y="28"/>
                        </a:lnTo>
                        <a:lnTo>
                          <a:pt x="0" y="25"/>
                        </a:lnTo>
                        <a:lnTo>
                          <a:pt x="10" y="45"/>
                        </a:lnTo>
                        <a:lnTo>
                          <a:pt x="10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99">
                    <a:extLst>
                      <a:ext uri="{FF2B5EF4-FFF2-40B4-BE49-F238E27FC236}">
                        <a16:creationId xmlns:a16="http://schemas.microsoft.com/office/drawing/2014/main" id="{3BC4B84C-3F81-7B2E-A0F3-48218FA668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9" y="2458"/>
                    <a:ext cx="171" cy="14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5" y="55"/>
                      </a:cxn>
                      <a:cxn ang="0">
                        <a:pos x="24" y="51"/>
                      </a:cxn>
                      <a:cxn ang="0">
                        <a:pos x="53" y="48"/>
                      </a:cxn>
                      <a:cxn ang="0">
                        <a:pos x="90" y="44"/>
                      </a:cxn>
                      <a:cxn ang="0">
                        <a:pos x="137" y="37"/>
                      </a:cxn>
                      <a:cxn ang="0">
                        <a:pos x="190" y="32"/>
                      </a:cxn>
                      <a:cxn ang="0">
                        <a:pos x="249" y="26"/>
                      </a:cxn>
                      <a:cxn ang="0">
                        <a:pos x="315" y="20"/>
                      </a:cxn>
                      <a:cxn ang="0">
                        <a:pos x="381" y="14"/>
                      </a:cxn>
                      <a:cxn ang="0">
                        <a:pos x="452" y="8"/>
                      </a:cxn>
                      <a:cxn ang="0">
                        <a:pos x="523" y="4"/>
                      </a:cxn>
                      <a:cxn ang="0">
                        <a:pos x="594" y="1"/>
                      </a:cxn>
                      <a:cxn ang="0">
                        <a:pos x="664" y="0"/>
                      </a:cxn>
                      <a:cxn ang="0">
                        <a:pos x="731" y="0"/>
                      </a:cxn>
                      <a:cxn ang="0">
                        <a:pos x="796" y="1"/>
                      </a:cxn>
                      <a:cxn ang="0">
                        <a:pos x="855" y="6"/>
                      </a:cxn>
                      <a:cxn ang="0">
                        <a:pos x="855" y="22"/>
                      </a:cxn>
                      <a:cxn ang="0">
                        <a:pos x="850" y="21"/>
                      </a:cxn>
                      <a:cxn ang="0">
                        <a:pos x="835" y="20"/>
                      </a:cxn>
                      <a:cxn ang="0">
                        <a:pos x="811" y="20"/>
                      </a:cxn>
                      <a:cxn ang="0">
                        <a:pos x="779" y="20"/>
                      </a:cxn>
                      <a:cxn ang="0">
                        <a:pos x="739" y="20"/>
                      </a:cxn>
                      <a:cxn ang="0">
                        <a:pos x="693" y="20"/>
                      </a:cxn>
                      <a:cxn ang="0">
                        <a:pos x="639" y="20"/>
                      </a:cxn>
                      <a:cxn ang="0">
                        <a:pos x="582" y="22"/>
                      </a:cxn>
                      <a:cxn ang="0">
                        <a:pos x="519" y="23"/>
                      </a:cxn>
                      <a:cxn ang="0">
                        <a:pos x="452" y="28"/>
                      </a:cxn>
                      <a:cxn ang="0">
                        <a:pos x="382" y="31"/>
                      </a:cxn>
                      <a:cxn ang="0">
                        <a:pos x="309" y="36"/>
                      </a:cxn>
                      <a:cxn ang="0">
                        <a:pos x="235" y="42"/>
                      </a:cxn>
                      <a:cxn ang="0">
                        <a:pos x="160" y="50"/>
                      </a:cxn>
                      <a:cxn ang="0">
                        <a:pos x="84" y="59"/>
                      </a:cxn>
                      <a:cxn ang="0">
                        <a:pos x="8" y="71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855" h="71">
                        <a:moveTo>
                          <a:pt x="0" y="56"/>
                        </a:moveTo>
                        <a:lnTo>
                          <a:pt x="5" y="55"/>
                        </a:lnTo>
                        <a:lnTo>
                          <a:pt x="24" y="51"/>
                        </a:lnTo>
                        <a:lnTo>
                          <a:pt x="53" y="48"/>
                        </a:lnTo>
                        <a:lnTo>
                          <a:pt x="90" y="44"/>
                        </a:lnTo>
                        <a:lnTo>
                          <a:pt x="137" y="37"/>
                        </a:lnTo>
                        <a:lnTo>
                          <a:pt x="190" y="32"/>
                        </a:lnTo>
                        <a:lnTo>
                          <a:pt x="249" y="26"/>
                        </a:lnTo>
                        <a:lnTo>
                          <a:pt x="315" y="20"/>
                        </a:lnTo>
                        <a:lnTo>
                          <a:pt x="381" y="14"/>
                        </a:lnTo>
                        <a:lnTo>
                          <a:pt x="452" y="8"/>
                        </a:lnTo>
                        <a:lnTo>
                          <a:pt x="523" y="4"/>
                        </a:lnTo>
                        <a:lnTo>
                          <a:pt x="594" y="1"/>
                        </a:lnTo>
                        <a:lnTo>
                          <a:pt x="664" y="0"/>
                        </a:lnTo>
                        <a:lnTo>
                          <a:pt x="731" y="0"/>
                        </a:lnTo>
                        <a:lnTo>
                          <a:pt x="796" y="1"/>
                        </a:lnTo>
                        <a:lnTo>
                          <a:pt x="855" y="6"/>
                        </a:lnTo>
                        <a:lnTo>
                          <a:pt x="855" y="22"/>
                        </a:lnTo>
                        <a:lnTo>
                          <a:pt x="850" y="21"/>
                        </a:lnTo>
                        <a:lnTo>
                          <a:pt x="835" y="20"/>
                        </a:lnTo>
                        <a:lnTo>
                          <a:pt x="811" y="20"/>
                        </a:lnTo>
                        <a:lnTo>
                          <a:pt x="779" y="20"/>
                        </a:lnTo>
                        <a:lnTo>
                          <a:pt x="739" y="20"/>
                        </a:lnTo>
                        <a:lnTo>
                          <a:pt x="693" y="20"/>
                        </a:lnTo>
                        <a:lnTo>
                          <a:pt x="639" y="20"/>
                        </a:lnTo>
                        <a:lnTo>
                          <a:pt x="582" y="22"/>
                        </a:lnTo>
                        <a:lnTo>
                          <a:pt x="519" y="23"/>
                        </a:lnTo>
                        <a:lnTo>
                          <a:pt x="452" y="28"/>
                        </a:lnTo>
                        <a:lnTo>
                          <a:pt x="382" y="31"/>
                        </a:lnTo>
                        <a:lnTo>
                          <a:pt x="309" y="36"/>
                        </a:lnTo>
                        <a:lnTo>
                          <a:pt x="235" y="42"/>
                        </a:lnTo>
                        <a:lnTo>
                          <a:pt x="160" y="50"/>
                        </a:lnTo>
                        <a:lnTo>
                          <a:pt x="84" y="59"/>
                        </a:lnTo>
                        <a:lnTo>
                          <a:pt x="8" y="71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00">
                    <a:extLst>
                      <a:ext uri="{FF2B5EF4-FFF2-40B4-BE49-F238E27FC236}">
                        <a16:creationId xmlns:a16="http://schemas.microsoft.com/office/drawing/2014/main" id="{08CEABBE-55AC-ED7C-53C2-C8DA6BF6D9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7" y="2407"/>
                    <a:ext cx="50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8" y="38"/>
                      </a:cxn>
                      <a:cxn ang="0">
                        <a:pos x="247" y="59"/>
                      </a:cxn>
                      <a:cxn ang="0">
                        <a:pos x="2" y="2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8" h="59">
                        <a:moveTo>
                          <a:pt x="0" y="0"/>
                        </a:moveTo>
                        <a:lnTo>
                          <a:pt x="248" y="38"/>
                        </a:lnTo>
                        <a:lnTo>
                          <a:pt x="247" y="59"/>
                        </a:lnTo>
                        <a:lnTo>
                          <a:pt x="2" y="2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101">
                    <a:extLst>
                      <a:ext uri="{FF2B5EF4-FFF2-40B4-BE49-F238E27FC236}">
                        <a16:creationId xmlns:a16="http://schemas.microsoft.com/office/drawing/2014/main" id="{5A79371D-6FF1-F141-085E-6CA80EF19C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1" y="2465"/>
                    <a:ext cx="12" cy="68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2"/>
                      </a:cxn>
                      <a:cxn ang="0">
                        <a:pos x="40" y="10"/>
                      </a:cxn>
                      <a:cxn ang="0">
                        <a:pos x="40" y="21"/>
                      </a:cxn>
                      <a:cxn ang="0">
                        <a:pos x="39" y="36"/>
                      </a:cxn>
                      <a:cxn ang="0">
                        <a:pos x="36" y="54"/>
                      </a:cxn>
                      <a:cxn ang="0">
                        <a:pos x="35" y="76"/>
                      </a:cxn>
                      <a:cxn ang="0">
                        <a:pos x="33" y="100"/>
                      </a:cxn>
                      <a:cxn ang="0">
                        <a:pos x="31" y="126"/>
                      </a:cxn>
                      <a:cxn ang="0">
                        <a:pos x="28" y="151"/>
                      </a:cxn>
                      <a:cxn ang="0">
                        <a:pos x="26" y="179"/>
                      </a:cxn>
                      <a:cxn ang="0">
                        <a:pos x="22" y="207"/>
                      </a:cxn>
                      <a:cxn ang="0">
                        <a:pos x="18" y="236"/>
                      </a:cxn>
                      <a:cxn ang="0">
                        <a:pos x="14" y="263"/>
                      </a:cxn>
                      <a:cxn ang="0">
                        <a:pos x="10" y="290"/>
                      </a:cxn>
                      <a:cxn ang="0">
                        <a:pos x="4" y="315"/>
                      </a:cxn>
                      <a:cxn ang="0">
                        <a:pos x="0" y="338"/>
                      </a:cxn>
                      <a:cxn ang="0">
                        <a:pos x="22" y="340"/>
                      </a:cxn>
                      <a:cxn ang="0">
                        <a:pos x="22" y="337"/>
                      </a:cxn>
                      <a:cxn ang="0">
                        <a:pos x="24" y="331"/>
                      </a:cxn>
                      <a:cxn ang="0">
                        <a:pos x="26" y="319"/>
                      </a:cxn>
                      <a:cxn ang="0">
                        <a:pos x="29" y="304"/>
                      </a:cxn>
                      <a:cxn ang="0">
                        <a:pos x="31" y="283"/>
                      </a:cxn>
                      <a:cxn ang="0">
                        <a:pos x="34" y="262"/>
                      </a:cxn>
                      <a:cxn ang="0">
                        <a:pos x="39" y="238"/>
                      </a:cxn>
                      <a:cxn ang="0">
                        <a:pos x="43" y="214"/>
                      </a:cxn>
                      <a:cxn ang="0">
                        <a:pos x="46" y="186"/>
                      </a:cxn>
                      <a:cxn ang="0">
                        <a:pos x="49" y="158"/>
                      </a:cxn>
                      <a:cxn ang="0">
                        <a:pos x="53" y="129"/>
                      </a:cxn>
                      <a:cxn ang="0">
                        <a:pos x="56" y="101"/>
                      </a:cxn>
                      <a:cxn ang="0">
                        <a:pos x="57" y="73"/>
                      </a:cxn>
                      <a:cxn ang="0">
                        <a:pos x="59" y="47"/>
                      </a:cxn>
                      <a:cxn ang="0">
                        <a:pos x="60" y="22"/>
                      </a:cxn>
                      <a:cxn ang="0">
                        <a:pos x="61" y="0"/>
                      </a:cxn>
                      <a:cxn ang="0">
                        <a:pos x="41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61" h="340">
                        <a:moveTo>
                          <a:pt x="41" y="0"/>
                        </a:moveTo>
                        <a:lnTo>
                          <a:pt x="41" y="2"/>
                        </a:lnTo>
                        <a:lnTo>
                          <a:pt x="40" y="10"/>
                        </a:lnTo>
                        <a:lnTo>
                          <a:pt x="40" y="21"/>
                        </a:lnTo>
                        <a:lnTo>
                          <a:pt x="39" y="36"/>
                        </a:lnTo>
                        <a:lnTo>
                          <a:pt x="36" y="54"/>
                        </a:lnTo>
                        <a:lnTo>
                          <a:pt x="35" y="76"/>
                        </a:lnTo>
                        <a:lnTo>
                          <a:pt x="33" y="100"/>
                        </a:lnTo>
                        <a:lnTo>
                          <a:pt x="31" y="126"/>
                        </a:lnTo>
                        <a:lnTo>
                          <a:pt x="28" y="151"/>
                        </a:lnTo>
                        <a:lnTo>
                          <a:pt x="26" y="179"/>
                        </a:lnTo>
                        <a:lnTo>
                          <a:pt x="22" y="207"/>
                        </a:lnTo>
                        <a:lnTo>
                          <a:pt x="18" y="236"/>
                        </a:lnTo>
                        <a:lnTo>
                          <a:pt x="14" y="263"/>
                        </a:lnTo>
                        <a:lnTo>
                          <a:pt x="10" y="290"/>
                        </a:lnTo>
                        <a:lnTo>
                          <a:pt x="4" y="315"/>
                        </a:lnTo>
                        <a:lnTo>
                          <a:pt x="0" y="338"/>
                        </a:lnTo>
                        <a:lnTo>
                          <a:pt x="22" y="340"/>
                        </a:lnTo>
                        <a:lnTo>
                          <a:pt x="22" y="337"/>
                        </a:lnTo>
                        <a:lnTo>
                          <a:pt x="24" y="331"/>
                        </a:lnTo>
                        <a:lnTo>
                          <a:pt x="26" y="319"/>
                        </a:lnTo>
                        <a:lnTo>
                          <a:pt x="29" y="304"/>
                        </a:lnTo>
                        <a:lnTo>
                          <a:pt x="31" y="283"/>
                        </a:lnTo>
                        <a:lnTo>
                          <a:pt x="34" y="262"/>
                        </a:lnTo>
                        <a:lnTo>
                          <a:pt x="39" y="238"/>
                        </a:lnTo>
                        <a:lnTo>
                          <a:pt x="43" y="214"/>
                        </a:lnTo>
                        <a:lnTo>
                          <a:pt x="46" y="186"/>
                        </a:lnTo>
                        <a:lnTo>
                          <a:pt x="49" y="158"/>
                        </a:lnTo>
                        <a:lnTo>
                          <a:pt x="53" y="129"/>
                        </a:lnTo>
                        <a:lnTo>
                          <a:pt x="56" y="101"/>
                        </a:lnTo>
                        <a:lnTo>
                          <a:pt x="57" y="73"/>
                        </a:lnTo>
                        <a:lnTo>
                          <a:pt x="59" y="47"/>
                        </a:lnTo>
                        <a:lnTo>
                          <a:pt x="60" y="22"/>
                        </a:lnTo>
                        <a:lnTo>
                          <a:pt x="61" y="0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102">
                    <a:extLst>
                      <a:ext uri="{FF2B5EF4-FFF2-40B4-BE49-F238E27FC236}">
                        <a16:creationId xmlns:a16="http://schemas.microsoft.com/office/drawing/2014/main" id="{D952F28B-E9EA-2105-E164-D0DBF107A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7" y="2399"/>
                    <a:ext cx="148" cy="131"/>
                  </a:xfrm>
                  <a:custGeom>
                    <a:avLst/>
                    <a:gdLst/>
                    <a:ahLst/>
                    <a:cxnLst>
                      <a:cxn ang="0">
                        <a:pos x="144" y="30"/>
                      </a:cxn>
                      <a:cxn ang="0">
                        <a:pos x="148" y="30"/>
                      </a:cxn>
                      <a:cxn ang="0">
                        <a:pos x="164" y="33"/>
                      </a:cxn>
                      <a:cxn ang="0">
                        <a:pos x="187" y="37"/>
                      </a:cxn>
                      <a:cxn ang="0">
                        <a:pos x="213" y="48"/>
                      </a:cxn>
                      <a:cxn ang="0">
                        <a:pos x="238" y="62"/>
                      </a:cxn>
                      <a:cxn ang="0">
                        <a:pos x="262" y="86"/>
                      </a:cxn>
                      <a:cxn ang="0">
                        <a:pos x="281" y="117"/>
                      </a:cxn>
                      <a:cxn ang="0">
                        <a:pos x="291" y="156"/>
                      </a:cxn>
                      <a:cxn ang="0">
                        <a:pos x="296" y="199"/>
                      </a:cxn>
                      <a:cxn ang="0">
                        <a:pos x="304" y="238"/>
                      </a:cxn>
                      <a:cxn ang="0">
                        <a:pos x="314" y="270"/>
                      </a:cxn>
                      <a:cxn ang="0">
                        <a:pos x="328" y="299"/>
                      </a:cxn>
                      <a:cxn ang="0">
                        <a:pos x="344" y="322"/>
                      </a:cxn>
                      <a:cxn ang="0">
                        <a:pos x="363" y="340"/>
                      </a:cxn>
                      <a:cxn ang="0">
                        <a:pos x="388" y="352"/>
                      </a:cxn>
                      <a:cxn ang="0">
                        <a:pos x="418" y="359"/>
                      </a:cxn>
                      <a:cxn ang="0">
                        <a:pos x="608" y="391"/>
                      </a:cxn>
                      <a:cxn ang="0">
                        <a:pos x="616" y="393"/>
                      </a:cxn>
                      <a:cxn ang="0">
                        <a:pos x="630" y="397"/>
                      </a:cxn>
                      <a:cxn ang="0">
                        <a:pos x="649" y="405"/>
                      </a:cxn>
                      <a:cxn ang="0">
                        <a:pos x="668" y="418"/>
                      </a:cxn>
                      <a:cxn ang="0">
                        <a:pos x="685" y="439"/>
                      </a:cxn>
                      <a:cxn ang="0">
                        <a:pos x="699" y="465"/>
                      </a:cxn>
                      <a:cxn ang="0">
                        <a:pos x="707" y="502"/>
                      </a:cxn>
                      <a:cxn ang="0">
                        <a:pos x="712" y="654"/>
                      </a:cxn>
                      <a:cxn ang="0">
                        <a:pos x="726" y="473"/>
                      </a:cxn>
                      <a:cxn ang="0">
                        <a:pos x="725" y="469"/>
                      </a:cxn>
                      <a:cxn ang="0">
                        <a:pos x="722" y="459"/>
                      </a:cxn>
                      <a:cxn ang="0">
                        <a:pos x="716" y="445"/>
                      </a:cxn>
                      <a:cxn ang="0">
                        <a:pos x="708" y="430"/>
                      </a:cxn>
                      <a:cxn ang="0">
                        <a:pos x="694" y="412"/>
                      </a:cxn>
                      <a:cxn ang="0">
                        <a:pos x="673" y="395"/>
                      </a:cxn>
                      <a:cxn ang="0">
                        <a:pos x="645" y="380"/>
                      </a:cxn>
                      <a:cxn ang="0">
                        <a:pos x="611" y="369"/>
                      </a:cxn>
                      <a:cxn ang="0">
                        <a:pos x="423" y="342"/>
                      </a:cxn>
                      <a:cxn ang="0">
                        <a:pos x="415" y="341"/>
                      </a:cxn>
                      <a:cxn ang="0">
                        <a:pos x="399" y="338"/>
                      </a:cxn>
                      <a:cxn ang="0">
                        <a:pos x="381" y="327"/>
                      </a:cxn>
                      <a:cxn ang="0">
                        <a:pos x="361" y="311"/>
                      </a:cxn>
                      <a:cxn ang="0">
                        <a:pos x="341" y="284"/>
                      </a:cxn>
                      <a:cxn ang="0">
                        <a:pos x="324" y="245"/>
                      </a:cxn>
                      <a:cxn ang="0">
                        <a:pos x="314" y="193"/>
                      </a:cxn>
                      <a:cxn ang="0">
                        <a:pos x="311" y="159"/>
                      </a:cxn>
                      <a:cxn ang="0">
                        <a:pos x="309" y="148"/>
                      </a:cxn>
                      <a:cxn ang="0">
                        <a:pos x="305" y="130"/>
                      </a:cxn>
                      <a:cxn ang="0">
                        <a:pos x="295" y="106"/>
                      </a:cxn>
                      <a:cxn ang="0">
                        <a:pos x="279" y="79"/>
                      </a:cxn>
                      <a:cxn ang="0">
                        <a:pos x="257" y="53"/>
                      </a:cxn>
                      <a:cxn ang="0">
                        <a:pos x="223" y="31"/>
                      </a:cxn>
                      <a:cxn ang="0">
                        <a:pos x="180" y="14"/>
                      </a:cxn>
                      <a:cxn ang="0">
                        <a:pos x="0" y="0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737" h="654">
                        <a:moveTo>
                          <a:pt x="0" y="23"/>
                        </a:moveTo>
                        <a:lnTo>
                          <a:pt x="144" y="30"/>
                        </a:lnTo>
                        <a:lnTo>
                          <a:pt x="145" y="30"/>
                        </a:lnTo>
                        <a:lnTo>
                          <a:pt x="148" y="30"/>
                        </a:lnTo>
                        <a:lnTo>
                          <a:pt x="156" y="31"/>
                        </a:lnTo>
                        <a:lnTo>
                          <a:pt x="164" y="33"/>
                        </a:lnTo>
                        <a:lnTo>
                          <a:pt x="175" y="34"/>
                        </a:lnTo>
                        <a:lnTo>
                          <a:pt x="187" y="37"/>
                        </a:lnTo>
                        <a:lnTo>
                          <a:pt x="199" y="42"/>
                        </a:lnTo>
                        <a:lnTo>
                          <a:pt x="213" y="48"/>
                        </a:lnTo>
                        <a:lnTo>
                          <a:pt x="225" y="53"/>
                        </a:lnTo>
                        <a:lnTo>
                          <a:pt x="238" y="62"/>
                        </a:lnTo>
                        <a:lnTo>
                          <a:pt x="250" y="73"/>
                        </a:lnTo>
                        <a:lnTo>
                          <a:pt x="262" y="86"/>
                        </a:lnTo>
                        <a:lnTo>
                          <a:pt x="272" y="100"/>
                        </a:lnTo>
                        <a:lnTo>
                          <a:pt x="281" y="117"/>
                        </a:lnTo>
                        <a:lnTo>
                          <a:pt x="287" y="135"/>
                        </a:lnTo>
                        <a:lnTo>
                          <a:pt x="291" y="156"/>
                        </a:lnTo>
                        <a:lnTo>
                          <a:pt x="293" y="178"/>
                        </a:lnTo>
                        <a:lnTo>
                          <a:pt x="296" y="199"/>
                        </a:lnTo>
                        <a:lnTo>
                          <a:pt x="300" y="219"/>
                        </a:lnTo>
                        <a:lnTo>
                          <a:pt x="304" y="238"/>
                        </a:lnTo>
                        <a:lnTo>
                          <a:pt x="308" y="254"/>
                        </a:lnTo>
                        <a:lnTo>
                          <a:pt x="314" y="270"/>
                        </a:lnTo>
                        <a:lnTo>
                          <a:pt x="320" y="285"/>
                        </a:lnTo>
                        <a:lnTo>
                          <a:pt x="328" y="299"/>
                        </a:lnTo>
                        <a:lnTo>
                          <a:pt x="335" y="311"/>
                        </a:lnTo>
                        <a:lnTo>
                          <a:pt x="344" y="322"/>
                        </a:lnTo>
                        <a:lnTo>
                          <a:pt x="352" y="331"/>
                        </a:lnTo>
                        <a:lnTo>
                          <a:pt x="363" y="340"/>
                        </a:lnTo>
                        <a:lnTo>
                          <a:pt x="375" y="346"/>
                        </a:lnTo>
                        <a:lnTo>
                          <a:pt x="388" y="352"/>
                        </a:lnTo>
                        <a:lnTo>
                          <a:pt x="402" y="356"/>
                        </a:lnTo>
                        <a:lnTo>
                          <a:pt x="418" y="359"/>
                        </a:lnTo>
                        <a:lnTo>
                          <a:pt x="607" y="391"/>
                        </a:lnTo>
                        <a:lnTo>
                          <a:pt x="608" y="391"/>
                        </a:lnTo>
                        <a:lnTo>
                          <a:pt x="611" y="392"/>
                        </a:lnTo>
                        <a:lnTo>
                          <a:pt x="616" y="393"/>
                        </a:lnTo>
                        <a:lnTo>
                          <a:pt x="623" y="395"/>
                        </a:lnTo>
                        <a:lnTo>
                          <a:pt x="630" y="397"/>
                        </a:lnTo>
                        <a:lnTo>
                          <a:pt x="640" y="401"/>
                        </a:lnTo>
                        <a:lnTo>
                          <a:pt x="649" y="405"/>
                        </a:lnTo>
                        <a:lnTo>
                          <a:pt x="659" y="412"/>
                        </a:lnTo>
                        <a:lnTo>
                          <a:pt x="668" y="418"/>
                        </a:lnTo>
                        <a:lnTo>
                          <a:pt x="677" y="428"/>
                        </a:lnTo>
                        <a:lnTo>
                          <a:pt x="685" y="439"/>
                        </a:lnTo>
                        <a:lnTo>
                          <a:pt x="694" y="451"/>
                        </a:lnTo>
                        <a:lnTo>
                          <a:pt x="699" y="465"/>
                        </a:lnTo>
                        <a:lnTo>
                          <a:pt x="705" y="482"/>
                        </a:lnTo>
                        <a:lnTo>
                          <a:pt x="707" y="502"/>
                        </a:lnTo>
                        <a:lnTo>
                          <a:pt x="707" y="523"/>
                        </a:lnTo>
                        <a:lnTo>
                          <a:pt x="712" y="654"/>
                        </a:lnTo>
                        <a:lnTo>
                          <a:pt x="737" y="651"/>
                        </a:lnTo>
                        <a:lnTo>
                          <a:pt x="726" y="473"/>
                        </a:lnTo>
                        <a:lnTo>
                          <a:pt x="725" y="472"/>
                        </a:lnTo>
                        <a:lnTo>
                          <a:pt x="725" y="469"/>
                        </a:lnTo>
                        <a:lnTo>
                          <a:pt x="724" y="464"/>
                        </a:lnTo>
                        <a:lnTo>
                          <a:pt x="722" y="459"/>
                        </a:lnTo>
                        <a:lnTo>
                          <a:pt x="720" y="452"/>
                        </a:lnTo>
                        <a:lnTo>
                          <a:pt x="716" y="445"/>
                        </a:lnTo>
                        <a:lnTo>
                          <a:pt x="713" y="437"/>
                        </a:lnTo>
                        <a:lnTo>
                          <a:pt x="708" y="430"/>
                        </a:lnTo>
                        <a:lnTo>
                          <a:pt x="701" y="420"/>
                        </a:lnTo>
                        <a:lnTo>
                          <a:pt x="694" y="412"/>
                        </a:lnTo>
                        <a:lnTo>
                          <a:pt x="684" y="403"/>
                        </a:lnTo>
                        <a:lnTo>
                          <a:pt x="673" y="395"/>
                        </a:lnTo>
                        <a:lnTo>
                          <a:pt x="660" y="387"/>
                        </a:lnTo>
                        <a:lnTo>
                          <a:pt x="645" y="380"/>
                        </a:lnTo>
                        <a:lnTo>
                          <a:pt x="629" y="373"/>
                        </a:lnTo>
                        <a:lnTo>
                          <a:pt x="611" y="369"/>
                        </a:lnTo>
                        <a:lnTo>
                          <a:pt x="425" y="343"/>
                        </a:lnTo>
                        <a:lnTo>
                          <a:pt x="423" y="342"/>
                        </a:lnTo>
                        <a:lnTo>
                          <a:pt x="420" y="342"/>
                        </a:lnTo>
                        <a:lnTo>
                          <a:pt x="415" y="341"/>
                        </a:lnTo>
                        <a:lnTo>
                          <a:pt x="408" y="340"/>
                        </a:lnTo>
                        <a:lnTo>
                          <a:pt x="399" y="338"/>
                        </a:lnTo>
                        <a:lnTo>
                          <a:pt x="391" y="333"/>
                        </a:lnTo>
                        <a:lnTo>
                          <a:pt x="381" y="327"/>
                        </a:lnTo>
                        <a:lnTo>
                          <a:pt x="372" y="321"/>
                        </a:lnTo>
                        <a:lnTo>
                          <a:pt x="361" y="311"/>
                        </a:lnTo>
                        <a:lnTo>
                          <a:pt x="351" y="299"/>
                        </a:lnTo>
                        <a:lnTo>
                          <a:pt x="341" y="284"/>
                        </a:lnTo>
                        <a:lnTo>
                          <a:pt x="333" y="267"/>
                        </a:lnTo>
                        <a:lnTo>
                          <a:pt x="324" y="245"/>
                        </a:lnTo>
                        <a:lnTo>
                          <a:pt x="319" y="221"/>
                        </a:lnTo>
                        <a:lnTo>
                          <a:pt x="314" y="193"/>
                        </a:lnTo>
                        <a:lnTo>
                          <a:pt x="311" y="161"/>
                        </a:lnTo>
                        <a:lnTo>
                          <a:pt x="311" y="159"/>
                        </a:lnTo>
                        <a:lnTo>
                          <a:pt x="310" y="154"/>
                        </a:lnTo>
                        <a:lnTo>
                          <a:pt x="309" y="148"/>
                        </a:lnTo>
                        <a:lnTo>
                          <a:pt x="308" y="139"/>
                        </a:lnTo>
                        <a:lnTo>
                          <a:pt x="305" y="130"/>
                        </a:lnTo>
                        <a:lnTo>
                          <a:pt x="301" y="118"/>
                        </a:lnTo>
                        <a:lnTo>
                          <a:pt x="295" y="106"/>
                        </a:lnTo>
                        <a:lnTo>
                          <a:pt x="289" y="93"/>
                        </a:lnTo>
                        <a:lnTo>
                          <a:pt x="279" y="79"/>
                        </a:lnTo>
                        <a:lnTo>
                          <a:pt x="268" y="66"/>
                        </a:lnTo>
                        <a:lnTo>
                          <a:pt x="257" y="53"/>
                        </a:lnTo>
                        <a:lnTo>
                          <a:pt x="242" y="42"/>
                        </a:lnTo>
                        <a:lnTo>
                          <a:pt x="223" y="31"/>
                        </a:lnTo>
                        <a:lnTo>
                          <a:pt x="204" y="21"/>
                        </a:lnTo>
                        <a:lnTo>
                          <a:pt x="180" y="14"/>
                        </a:lnTo>
                        <a:lnTo>
                          <a:pt x="155" y="9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103">
                    <a:extLst>
                      <a:ext uri="{FF2B5EF4-FFF2-40B4-BE49-F238E27FC236}">
                        <a16:creationId xmlns:a16="http://schemas.microsoft.com/office/drawing/2014/main" id="{08FB6DF2-D7B8-A37D-F106-18FD5BE3A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5" y="2449"/>
                    <a:ext cx="12" cy="1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58" y="52"/>
                      </a:cxn>
                      <a:cxn ang="0">
                        <a:pos x="59" y="30"/>
                      </a:cxn>
                      <a:cxn ang="0">
                        <a:pos x="20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9" h="52">
                        <a:moveTo>
                          <a:pt x="0" y="8"/>
                        </a:moveTo>
                        <a:lnTo>
                          <a:pt x="58" y="52"/>
                        </a:lnTo>
                        <a:lnTo>
                          <a:pt x="59" y="30"/>
                        </a:lnTo>
                        <a:lnTo>
                          <a:pt x="20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104">
                    <a:extLst>
                      <a:ext uri="{FF2B5EF4-FFF2-40B4-BE49-F238E27FC236}">
                        <a16:creationId xmlns:a16="http://schemas.microsoft.com/office/drawing/2014/main" id="{9F8F57AD-53EF-B5EE-990D-C911B448E6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7" y="2432"/>
                    <a:ext cx="25" cy="24"/>
                  </a:xfrm>
                  <a:custGeom>
                    <a:avLst/>
                    <a:gdLst/>
                    <a:ahLst/>
                    <a:cxnLst>
                      <a:cxn ang="0">
                        <a:pos x="20" y="73"/>
                      </a:cxn>
                      <a:cxn ang="0">
                        <a:pos x="22" y="80"/>
                      </a:cxn>
                      <a:cxn ang="0">
                        <a:pos x="26" y="88"/>
                      </a:cxn>
                      <a:cxn ang="0">
                        <a:pos x="33" y="94"/>
                      </a:cxn>
                      <a:cxn ang="0">
                        <a:pos x="42" y="100"/>
                      </a:cxn>
                      <a:cxn ang="0">
                        <a:pos x="53" y="103"/>
                      </a:cxn>
                      <a:cxn ang="0">
                        <a:pos x="69" y="102"/>
                      </a:cxn>
                      <a:cxn ang="0">
                        <a:pos x="79" y="100"/>
                      </a:cxn>
                      <a:cxn ang="0">
                        <a:pos x="87" y="93"/>
                      </a:cxn>
                      <a:cxn ang="0">
                        <a:pos x="95" y="85"/>
                      </a:cxn>
                      <a:cxn ang="0">
                        <a:pos x="100" y="76"/>
                      </a:cxn>
                      <a:cxn ang="0">
                        <a:pos x="102" y="65"/>
                      </a:cxn>
                      <a:cxn ang="0">
                        <a:pos x="102" y="52"/>
                      </a:cxn>
                      <a:cxn ang="0">
                        <a:pos x="98" y="36"/>
                      </a:cxn>
                      <a:cxn ang="0">
                        <a:pos x="90" y="26"/>
                      </a:cxn>
                      <a:cxn ang="0">
                        <a:pos x="79" y="19"/>
                      </a:cxn>
                      <a:cxn ang="0">
                        <a:pos x="67" y="17"/>
                      </a:cxn>
                      <a:cxn ang="0">
                        <a:pos x="56" y="20"/>
                      </a:cxn>
                      <a:cxn ang="0">
                        <a:pos x="44" y="26"/>
                      </a:cxn>
                      <a:cxn ang="0">
                        <a:pos x="33" y="34"/>
                      </a:cxn>
                      <a:cxn ang="0">
                        <a:pos x="26" y="48"/>
                      </a:cxn>
                      <a:cxn ang="0">
                        <a:pos x="0" y="51"/>
                      </a:cxn>
                      <a:cxn ang="0">
                        <a:pos x="1" y="47"/>
                      </a:cxn>
                      <a:cxn ang="0">
                        <a:pos x="5" y="37"/>
                      </a:cxn>
                      <a:cxn ang="0">
                        <a:pos x="14" y="26"/>
                      </a:cxn>
                      <a:cxn ang="0">
                        <a:pos x="26" y="14"/>
                      </a:cxn>
                      <a:cxn ang="0">
                        <a:pos x="40" y="3"/>
                      </a:cxn>
                      <a:cxn ang="0">
                        <a:pos x="60" y="0"/>
                      </a:cxn>
                      <a:cxn ang="0">
                        <a:pos x="82" y="3"/>
                      </a:cxn>
                      <a:cxn ang="0">
                        <a:pos x="110" y="18"/>
                      </a:cxn>
                      <a:cxn ang="0">
                        <a:pos x="113" y="21"/>
                      </a:cxn>
                      <a:cxn ang="0">
                        <a:pos x="117" y="30"/>
                      </a:cxn>
                      <a:cxn ang="0">
                        <a:pos x="120" y="41"/>
                      </a:cxn>
                      <a:cxn ang="0">
                        <a:pos x="121" y="55"/>
                      </a:cxn>
                      <a:cxn ang="0">
                        <a:pos x="121" y="70"/>
                      </a:cxn>
                      <a:cxn ang="0">
                        <a:pos x="116" y="85"/>
                      </a:cxn>
                      <a:cxn ang="0">
                        <a:pos x="106" y="101"/>
                      </a:cxn>
                      <a:cxn ang="0">
                        <a:pos x="89" y="115"/>
                      </a:cxn>
                      <a:cxn ang="0">
                        <a:pos x="71" y="122"/>
                      </a:cxn>
                      <a:cxn ang="0">
                        <a:pos x="53" y="124"/>
                      </a:cxn>
                      <a:cxn ang="0">
                        <a:pos x="38" y="123"/>
                      </a:cxn>
                      <a:cxn ang="0">
                        <a:pos x="24" y="118"/>
                      </a:cxn>
                      <a:cxn ang="0">
                        <a:pos x="13" y="107"/>
                      </a:cxn>
                      <a:cxn ang="0">
                        <a:pos x="4" y="95"/>
                      </a:cxn>
                      <a:cxn ang="0">
                        <a:pos x="0" y="79"/>
                      </a:cxn>
                      <a:cxn ang="0">
                        <a:pos x="20" y="72"/>
                      </a:cxn>
                    </a:cxnLst>
                    <a:rect l="0" t="0" r="r" b="b"/>
                    <a:pathLst>
                      <a:path w="122" h="124">
                        <a:moveTo>
                          <a:pt x="20" y="72"/>
                        </a:moveTo>
                        <a:lnTo>
                          <a:pt x="20" y="73"/>
                        </a:lnTo>
                        <a:lnTo>
                          <a:pt x="21" y="78"/>
                        </a:lnTo>
                        <a:lnTo>
                          <a:pt x="22" y="80"/>
                        </a:lnTo>
                        <a:lnTo>
                          <a:pt x="24" y="85"/>
                        </a:lnTo>
                        <a:lnTo>
                          <a:pt x="26" y="88"/>
                        </a:lnTo>
                        <a:lnTo>
                          <a:pt x="30" y="91"/>
                        </a:lnTo>
                        <a:lnTo>
                          <a:pt x="33" y="94"/>
                        </a:lnTo>
                        <a:lnTo>
                          <a:pt x="36" y="98"/>
                        </a:lnTo>
                        <a:lnTo>
                          <a:pt x="42" y="100"/>
                        </a:lnTo>
                        <a:lnTo>
                          <a:pt x="47" y="102"/>
                        </a:lnTo>
                        <a:lnTo>
                          <a:pt x="53" y="103"/>
                        </a:lnTo>
                        <a:lnTo>
                          <a:pt x="61" y="103"/>
                        </a:lnTo>
                        <a:lnTo>
                          <a:pt x="69" y="102"/>
                        </a:lnTo>
                        <a:lnTo>
                          <a:pt x="78" y="101"/>
                        </a:lnTo>
                        <a:lnTo>
                          <a:pt x="79" y="100"/>
                        </a:lnTo>
                        <a:lnTo>
                          <a:pt x="82" y="98"/>
                        </a:lnTo>
                        <a:lnTo>
                          <a:pt x="87" y="93"/>
                        </a:lnTo>
                        <a:lnTo>
                          <a:pt x="93" y="89"/>
                        </a:lnTo>
                        <a:lnTo>
                          <a:pt x="95" y="85"/>
                        </a:lnTo>
                        <a:lnTo>
                          <a:pt x="98" y="81"/>
                        </a:lnTo>
                        <a:lnTo>
                          <a:pt x="100" y="76"/>
                        </a:lnTo>
                        <a:lnTo>
                          <a:pt x="102" y="72"/>
                        </a:lnTo>
                        <a:lnTo>
                          <a:pt x="102" y="65"/>
                        </a:lnTo>
                        <a:lnTo>
                          <a:pt x="103" y="60"/>
                        </a:lnTo>
                        <a:lnTo>
                          <a:pt x="102" y="52"/>
                        </a:lnTo>
                        <a:lnTo>
                          <a:pt x="101" y="45"/>
                        </a:lnTo>
                        <a:lnTo>
                          <a:pt x="98" y="36"/>
                        </a:lnTo>
                        <a:lnTo>
                          <a:pt x="94" y="31"/>
                        </a:lnTo>
                        <a:lnTo>
                          <a:pt x="90" y="26"/>
                        </a:lnTo>
                        <a:lnTo>
                          <a:pt x="85" y="21"/>
                        </a:lnTo>
                        <a:lnTo>
                          <a:pt x="79" y="19"/>
                        </a:lnTo>
                        <a:lnTo>
                          <a:pt x="74" y="18"/>
                        </a:lnTo>
                        <a:lnTo>
                          <a:pt x="67" y="17"/>
                        </a:lnTo>
                        <a:lnTo>
                          <a:pt x="62" y="18"/>
                        </a:lnTo>
                        <a:lnTo>
                          <a:pt x="56" y="20"/>
                        </a:lnTo>
                        <a:lnTo>
                          <a:pt x="49" y="21"/>
                        </a:lnTo>
                        <a:lnTo>
                          <a:pt x="44" y="26"/>
                        </a:lnTo>
                        <a:lnTo>
                          <a:pt x="38" y="30"/>
                        </a:lnTo>
                        <a:lnTo>
                          <a:pt x="33" y="34"/>
                        </a:lnTo>
                        <a:lnTo>
                          <a:pt x="29" y="41"/>
                        </a:lnTo>
                        <a:lnTo>
                          <a:pt x="26" y="48"/>
                        </a:lnTo>
                        <a:lnTo>
                          <a:pt x="23" y="56"/>
                        </a:lnTo>
                        <a:lnTo>
                          <a:pt x="0" y="51"/>
                        </a:lnTo>
                        <a:lnTo>
                          <a:pt x="0" y="50"/>
                        </a:lnTo>
                        <a:lnTo>
                          <a:pt x="1" y="47"/>
                        </a:lnTo>
                        <a:lnTo>
                          <a:pt x="2" y="43"/>
                        </a:lnTo>
                        <a:lnTo>
                          <a:pt x="5" y="37"/>
                        </a:lnTo>
                        <a:lnTo>
                          <a:pt x="8" y="31"/>
                        </a:lnTo>
                        <a:lnTo>
                          <a:pt x="14" y="26"/>
                        </a:lnTo>
                        <a:lnTo>
                          <a:pt x="19" y="18"/>
                        </a:lnTo>
                        <a:lnTo>
                          <a:pt x="26" y="14"/>
                        </a:lnTo>
                        <a:lnTo>
                          <a:pt x="32" y="7"/>
                        </a:lnTo>
                        <a:lnTo>
                          <a:pt x="40" y="3"/>
                        </a:lnTo>
                        <a:lnTo>
                          <a:pt x="49" y="0"/>
                        </a:lnTo>
                        <a:lnTo>
                          <a:pt x="60" y="0"/>
                        </a:lnTo>
                        <a:lnTo>
                          <a:pt x="71" y="0"/>
                        </a:lnTo>
                        <a:lnTo>
                          <a:pt x="82" y="3"/>
                        </a:lnTo>
                        <a:lnTo>
                          <a:pt x="95" y="8"/>
                        </a:lnTo>
                        <a:lnTo>
                          <a:pt x="110" y="18"/>
                        </a:lnTo>
                        <a:lnTo>
                          <a:pt x="112" y="20"/>
                        </a:lnTo>
                        <a:lnTo>
                          <a:pt x="113" y="21"/>
                        </a:lnTo>
                        <a:lnTo>
                          <a:pt x="115" y="26"/>
                        </a:lnTo>
                        <a:lnTo>
                          <a:pt x="117" y="30"/>
                        </a:lnTo>
                        <a:lnTo>
                          <a:pt x="118" y="36"/>
                        </a:lnTo>
                        <a:lnTo>
                          <a:pt x="120" y="41"/>
                        </a:lnTo>
                        <a:lnTo>
                          <a:pt x="121" y="48"/>
                        </a:lnTo>
                        <a:lnTo>
                          <a:pt x="121" y="55"/>
                        </a:lnTo>
                        <a:lnTo>
                          <a:pt x="122" y="62"/>
                        </a:lnTo>
                        <a:lnTo>
                          <a:pt x="121" y="70"/>
                        </a:lnTo>
                        <a:lnTo>
                          <a:pt x="120" y="78"/>
                        </a:lnTo>
                        <a:lnTo>
                          <a:pt x="116" y="85"/>
                        </a:lnTo>
                        <a:lnTo>
                          <a:pt x="112" y="93"/>
                        </a:lnTo>
                        <a:lnTo>
                          <a:pt x="106" y="101"/>
                        </a:lnTo>
                        <a:lnTo>
                          <a:pt x="98" y="108"/>
                        </a:lnTo>
                        <a:lnTo>
                          <a:pt x="89" y="115"/>
                        </a:lnTo>
                        <a:lnTo>
                          <a:pt x="80" y="119"/>
                        </a:lnTo>
                        <a:lnTo>
                          <a:pt x="71" y="122"/>
                        </a:lnTo>
                        <a:lnTo>
                          <a:pt x="62" y="124"/>
                        </a:lnTo>
                        <a:lnTo>
                          <a:pt x="53" y="124"/>
                        </a:lnTo>
                        <a:lnTo>
                          <a:pt x="46" y="124"/>
                        </a:lnTo>
                        <a:lnTo>
                          <a:pt x="38" y="123"/>
                        </a:lnTo>
                        <a:lnTo>
                          <a:pt x="31" y="121"/>
                        </a:lnTo>
                        <a:lnTo>
                          <a:pt x="24" y="118"/>
                        </a:lnTo>
                        <a:lnTo>
                          <a:pt x="18" y="114"/>
                        </a:lnTo>
                        <a:lnTo>
                          <a:pt x="13" y="107"/>
                        </a:lnTo>
                        <a:lnTo>
                          <a:pt x="8" y="102"/>
                        </a:lnTo>
                        <a:lnTo>
                          <a:pt x="4" y="95"/>
                        </a:lnTo>
                        <a:lnTo>
                          <a:pt x="2" y="88"/>
                        </a:lnTo>
                        <a:lnTo>
                          <a:pt x="0" y="79"/>
                        </a:lnTo>
                        <a:lnTo>
                          <a:pt x="0" y="72"/>
                        </a:lnTo>
                        <a:lnTo>
                          <a:pt x="20" y="72"/>
                        </a:lnTo>
                        <a:lnTo>
                          <a:pt x="2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105">
                    <a:extLst>
                      <a:ext uri="{FF2B5EF4-FFF2-40B4-BE49-F238E27FC236}">
                        <a16:creationId xmlns:a16="http://schemas.microsoft.com/office/drawing/2014/main" id="{257C6184-461B-2FE9-342C-2FA596561C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8" y="2491"/>
                    <a:ext cx="143" cy="44"/>
                  </a:xfrm>
                  <a:custGeom>
                    <a:avLst/>
                    <a:gdLst/>
                    <a:ahLst/>
                    <a:cxnLst>
                      <a:cxn ang="0">
                        <a:pos x="18" y="211"/>
                      </a:cxn>
                      <a:cxn ang="0">
                        <a:pos x="18" y="197"/>
                      </a:cxn>
                      <a:cxn ang="0">
                        <a:pos x="20" y="174"/>
                      </a:cxn>
                      <a:cxn ang="0">
                        <a:pos x="27" y="145"/>
                      </a:cxn>
                      <a:cxn ang="0">
                        <a:pos x="42" y="111"/>
                      </a:cxn>
                      <a:cxn ang="0">
                        <a:pos x="65" y="80"/>
                      </a:cxn>
                      <a:cxn ang="0">
                        <a:pos x="101" y="52"/>
                      </a:cxn>
                      <a:cxn ang="0">
                        <a:pos x="150" y="33"/>
                      </a:cxn>
                      <a:cxn ang="0">
                        <a:pos x="183" y="27"/>
                      </a:cxn>
                      <a:cxn ang="0">
                        <a:pos x="194" y="27"/>
                      </a:cxn>
                      <a:cxn ang="0">
                        <a:pos x="216" y="25"/>
                      </a:cxn>
                      <a:cxn ang="0">
                        <a:pos x="245" y="22"/>
                      </a:cxn>
                      <a:cxn ang="0">
                        <a:pos x="279" y="21"/>
                      </a:cxn>
                      <a:cxn ang="0">
                        <a:pos x="319" y="21"/>
                      </a:cxn>
                      <a:cxn ang="0">
                        <a:pos x="358" y="20"/>
                      </a:cxn>
                      <a:cxn ang="0">
                        <a:pos x="399" y="20"/>
                      </a:cxn>
                      <a:cxn ang="0">
                        <a:pos x="421" y="21"/>
                      </a:cxn>
                      <a:cxn ang="0">
                        <a:pos x="436" y="21"/>
                      </a:cxn>
                      <a:cxn ang="0">
                        <a:pos x="462" y="21"/>
                      </a:cxn>
                      <a:cxn ang="0">
                        <a:pos x="494" y="21"/>
                      </a:cxn>
                      <a:cxn ang="0">
                        <a:pos x="530" y="21"/>
                      </a:cxn>
                      <a:cxn ang="0">
                        <a:pos x="566" y="22"/>
                      </a:cxn>
                      <a:cxn ang="0">
                        <a:pos x="597" y="22"/>
                      </a:cxn>
                      <a:cxn ang="0">
                        <a:pos x="622" y="25"/>
                      </a:cxn>
                      <a:cxn ang="0">
                        <a:pos x="635" y="27"/>
                      </a:cxn>
                      <a:cxn ang="0">
                        <a:pos x="649" y="30"/>
                      </a:cxn>
                      <a:cxn ang="0">
                        <a:pos x="662" y="36"/>
                      </a:cxn>
                      <a:cxn ang="0">
                        <a:pos x="675" y="48"/>
                      </a:cxn>
                      <a:cxn ang="0">
                        <a:pos x="686" y="67"/>
                      </a:cxn>
                      <a:cxn ang="0">
                        <a:pos x="693" y="96"/>
                      </a:cxn>
                      <a:cxn ang="0">
                        <a:pos x="693" y="135"/>
                      </a:cxn>
                      <a:cxn ang="0">
                        <a:pos x="685" y="188"/>
                      </a:cxn>
                      <a:cxn ang="0">
                        <a:pos x="700" y="220"/>
                      </a:cxn>
                      <a:cxn ang="0">
                        <a:pos x="702" y="210"/>
                      </a:cxn>
                      <a:cxn ang="0">
                        <a:pos x="708" y="187"/>
                      </a:cxn>
                      <a:cxn ang="0">
                        <a:pos x="712" y="153"/>
                      </a:cxn>
                      <a:cxn ang="0">
                        <a:pos x="715" y="116"/>
                      </a:cxn>
                      <a:cxn ang="0">
                        <a:pos x="711" y="77"/>
                      </a:cxn>
                      <a:cxn ang="0">
                        <a:pos x="698" y="44"/>
                      </a:cxn>
                      <a:cxn ang="0">
                        <a:pos x="673" y="19"/>
                      </a:cxn>
                      <a:cxn ang="0">
                        <a:pos x="635" y="8"/>
                      </a:cxn>
                      <a:cxn ang="0">
                        <a:pos x="187" y="5"/>
                      </a:cxn>
                      <a:cxn ang="0">
                        <a:pos x="178" y="5"/>
                      </a:cxn>
                      <a:cxn ang="0">
                        <a:pos x="155" y="10"/>
                      </a:cxn>
                      <a:cxn ang="0">
                        <a:pos x="124" y="18"/>
                      </a:cxn>
                      <a:cxn ang="0">
                        <a:pos x="89" y="35"/>
                      </a:cxn>
                      <a:cxn ang="0">
                        <a:pos x="53" y="60"/>
                      </a:cxn>
                      <a:cxn ang="0">
                        <a:pos x="24" y="97"/>
                      </a:cxn>
                      <a:cxn ang="0">
                        <a:pos x="4" y="148"/>
                      </a:cxn>
                      <a:cxn ang="0">
                        <a:pos x="1" y="213"/>
                      </a:cxn>
                      <a:cxn ang="0">
                        <a:pos x="18" y="212"/>
                      </a:cxn>
                    </a:cxnLst>
                    <a:rect l="0" t="0" r="r" b="b"/>
                    <a:pathLst>
                      <a:path w="715" h="220">
                        <a:moveTo>
                          <a:pt x="18" y="212"/>
                        </a:moveTo>
                        <a:lnTo>
                          <a:pt x="18" y="211"/>
                        </a:lnTo>
                        <a:lnTo>
                          <a:pt x="18" y="206"/>
                        </a:lnTo>
                        <a:lnTo>
                          <a:pt x="18" y="197"/>
                        </a:lnTo>
                        <a:lnTo>
                          <a:pt x="19" y="187"/>
                        </a:lnTo>
                        <a:lnTo>
                          <a:pt x="20" y="174"/>
                        </a:lnTo>
                        <a:lnTo>
                          <a:pt x="23" y="160"/>
                        </a:lnTo>
                        <a:lnTo>
                          <a:pt x="27" y="145"/>
                        </a:lnTo>
                        <a:lnTo>
                          <a:pt x="34" y="130"/>
                        </a:lnTo>
                        <a:lnTo>
                          <a:pt x="42" y="111"/>
                        </a:lnTo>
                        <a:lnTo>
                          <a:pt x="51" y="96"/>
                        </a:lnTo>
                        <a:lnTo>
                          <a:pt x="65" y="80"/>
                        </a:lnTo>
                        <a:lnTo>
                          <a:pt x="81" y="66"/>
                        </a:lnTo>
                        <a:lnTo>
                          <a:pt x="101" y="52"/>
                        </a:lnTo>
                        <a:lnTo>
                          <a:pt x="124" y="42"/>
                        </a:lnTo>
                        <a:lnTo>
                          <a:pt x="150" y="33"/>
                        </a:lnTo>
                        <a:lnTo>
                          <a:pt x="182" y="28"/>
                        </a:lnTo>
                        <a:lnTo>
                          <a:pt x="183" y="27"/>
                        </a:lnTo>
                        <a:lnTo>
                          <a:pt x="188" y="27"/>
                        </a:lnTo>
                        <a:lnTo>
                          <a:pt x="194" y="27"/>
                        </a:lnTo>
                        <a:lnTo>
                          <a:pt x="204" y="26"/>
                        </a:lnTo>
                        <a:lnTo>
                          <a:pt x="216" y="25"/>
                        </a:lnTo>
                        <a:lnTo>
                          <a:pt x="230" y="25"/>
                        </a:lnTo>
                        <a:lnTo>
                          <a:pt x="245" y="22"/>
                        </a:lnTo>
                        <a:lnTo>
                          <a:pt x="262" y="22"/>
                        </a:lnTo>
                        <a:lnTo>
                          <a:pt x="279" y="21"/>
                        </a:lnTo>
                        <a:lnTo>
                          <a:pt x="298" y="21"/>
                        </a:lnTo>
                        <a:lnTo>
                          <a:pt x="319" y="21"/>
                        </a:lnTo>
                        <a:lnTo>
                          <a:pt x="339" y="21"/>
                        </a:lnTo>
                        <a:lnTo>
                          <a:pt x="358" y="20"/>
                        </a:lnTo>
                        <a:lnTo>
                          <a:pt x="380" y="20"/>
                        </a:lnTo>
                        <a:lnTo>
                          <a:pt x="399" y="20"/>
                        </a:lnTo>
                        <a:lnTo>
                          <a:pt x="420" y="21"/>
                        </a:lnTo>
                        <a:lnTo>
                          <a:pt x="421" y="21"/>
                        </a:lnTo>
                        <a:lnTo>
                          <a:pt x="427" y="21"/>
                        </a:lnTo>
                        <a:lnTo>
                          <a:pt x="436" y="21"/>
                        </a:lnTo>
                        <a:lnTo>
                          <a:pt x="448" y="21"/>
                        </a:lnTo>
                        <a:lnTo>
                          <a:pt x="462" y="21"/>
                        </a:lnTo>
                        <a:lnTo>
                          <a:pt x="477" y="21"/>
                        </a:lnTo>
                        <a:lnTo>
                          <a:pt x="494" y="21"/>
                        </a:lnTo>
                        <a:lnTo>
                          <a:pt x="512" y="21"/>
                        </a:lnTo>
                        <a:lnTo>
                          <a:pt x="530" y="21"/>
                        </a:lnTo>
                        <a:lnTo>
                          <a:pt x="549" y="21"/>
                        </a:lnTo>
                        <a:lnTo>
                          <a:pt x="566" y="22"/>
                        </a:lnTo>
                        <a:lnTo>
                          <a:pt x="583" y="22"/>
                        </a:lnTo>
                        <a:lnTo>
                          <a:pt x="597" y="22"/>
                        </a:lnTo>
                        <a:lnTo>
                          <a:pt x="611" y="25"/>
                        </a:lnTo>
                        <a:lnTo>
                          <a:pt x="622" y="25"/>
                        </a:lnTo>
                        <a:lnTo>
                          <a:pt x="629" y="27"/>
                        </a:lnTo>
                        <a:lnTo>
                          <a:pt x="635" y="27"/>
                        </a:lnTo>
                        <a:lnTo>
                          <a:pt x="641" y="28"/>
                        </a:lnTo>
                        <a:lnTo>
                          <a:pt x="649" y="30"/>
                        </a:lnTo>
                        <a:lnTo>
                          <a:pt x="656" y="33"/>
                        </a:lnTo>
                        <a:lnTo>
                          <a:pt x="662" y="36"/>
                        </a:lnTo>
                        <a:lnTo>
                          <a:pt x="670" y="42"/>
                        </a:lnTo>
                        <a:lnTo>
                          <a:pt x="675" y="48"/>
                        </a:lnTo>
                        <a:lnTo>
                          <a:pt x="682" y="58"/>
                        </a:lnTo>
                        <a:lnTo>
                          <a:pt x="686" y="67"/>
                        </a:lnTo>
                        <a:lnTo>
                          <a:pt x="690" y="80"/>
                        </a:lnTo>
                        <a:lnTo>
                          <a:pt x="693" y="96"/>
                        </a:lnTo>
                        <a:lnTo>
                          <a:pt x="694" y="115"/>
                        </a:lnTo>
                        <a:lnTo>
                          <a:pt x="693" y="135"/>
                        </a:lnTo>
                        <a:lnTo>
                          <a:pt x="689" y="160"/>
                        </a:lnTo>
                        <a:lnTo>
                          <a:pt x="685" y="188"/>
                        </a:lnTo>
                        <a:lnTo>
                          <a:pt x="679" y="220"/>
                        </a:lnTo>
                        <a:lnTo>
                          <a:pt x="700" y="220"/>
                        </a:lnTo>
                        <a:lnTo>
                          <a:pt x="700" y="217"/>
                        </a:lnTo>
                        <a:lnTo>
                          <a:pt x="702" y="210"/>
                        </a:lnTo>
                        <a:lnTo>
                          <a:pt x="704" y="199"/>
                        </a:lnTo>
                        <a:lnTo>
                          <a:pt x="708" y="187"/>
                        </a:lnTo>
                        <a:lnTo>
                          <a:pt x="710" y="170"/>
                        </a:lnTo>
                        <a:lnTo>
                          <a:pt x="712" y="153"/>
                        </a:lnTo>
                        <a:lnTo>
                          <a:pt x="713" y="134"/>
                        </a:lnTo>
                        <a:lnTo>
                          <a:pt x="715" y="116"/>
                        </a:lnTo>
                        <a:lnTo>
                          <a:pt x="713" y="96"/>
                        </a:lnTo>
                        <a:lnTo>
                          <a:pt x="711" y="77"/>
                        </a:lnTo>
                        <a:lnTo>
                          <a:pt x="705" y="60"/>
                        </a:lnTo>
                        <a:lnTo>
                          <a:pt x="698" y="44"/>
                        </a:lnTo>
                        <a:lnTo>
                          <a:pt x="687" y="30"/>
                        </a:lnTo>
                        <a:lnTo>
                          <a:pt x="673" y="19"/>
                        </a:lnTo>
                        <a:lnTo>
                          <a:pt x="656" y="11"/>
                        </a:lnTo>
                        <a:lnTo>
                          <a:pt x="635" y="8"/>
                        </a:lnTo>
                        <a:lnTo>
                          <a:pt x="420" y="0"/>
                        </a:lnTo>
                        <a:lnTo>
                          <a:pt x="187" y="5"/>
                        </a:lnTo>
                        <a:lnTo>
                          <a:pt x="184" y="5"/>
                        </a:lnTo>
                        <a:lnTo>
                          <a:pt x="178" y="5"/>
                        </a:lnTo>
                        <a:lnTo>
                          <a:pt x="167" y="7"/>
                        </a:lnTo>
                        <a:lnTo>
                          <a:pt x="155" y="10"/>
                        </a:lnTo>
                        <a:lnTo>
                          <a:pt x="140" y="13"/>
                        </a:lnTo>
                        <a:lnTo>
                          <a:pt x="124" y="18"/>
                        </a:lnTo>
                        <a:lnTo>
                          <a:pt x="107" y="26"/>
                        </a:lnTo>
                        <a:lnTo>
                          <a:pt x="89" y="35"/>
                        </a:lnTo>
                        <a:lnTo>
                          <a:pt x="71" y="46"/>
                        </a:lnTo>
                        <a:lnTo>
                          <a:pt x="53" y="60"/>
                        </a:lnTo>
                        <a:lnTo>
                          <a:pt x="37" y="77"/>
                        </a:lnTo>
                        <a:lnTo>
                          <a:pt x="24" y="97"/>
                        </a:lnTo>
                        <a:lnTo>
                          <a:pt x="13" y="120"/>
                        </a:lnTo>
                        <a:lnTo>
                          <a:pt x="4" y="148"/>
                        </a:lnTo>
                        <a:lnTo>
                          <a:pt x="0" y="178"/>
                        </a:lnTo>
                        <a:lnTo>
                          <a:pt x="1" y="213"/>
                        </a:lnTo>
                        <a:lnTo>
                          <a:pt x="18" y="212"/>
                        </a:lnTo>
                        <a:lnTo>
                          <a:pt x="18" y="2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106">
                    <a:extLst>
                      <a:ext uri="{FF2B5EF4-FFF2-40B4-BE49-F238E27FC236}">
                        <a16:creationId xmlns:a16="http://schemas.microsoft.com/office/drawing/2014/main" id="{8E32E670-B84D-2BE2-ED58-2F9792C0EF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2" y="2484"/>
                    <a:ext cx="158" cy="51"/>
                  </a:xfrm>
                  <a:custGeom>
                    <a:avLst/>
                    <a:gdLst/>
                    <a:ahLst/>
                    <a:cxnLst>
                      <a:cxn ang="0">
                        <a:pos x="12" y="194"/>
                      </a:cxn>
                      <a:cxn ang="0">
                        <a:pos x="21" y="155"/>
                      </a:cxn>
                      <a:cxn ang="0">
                        <a:pos x="41" y="114"/>
                      </a:cxn>
                      <a:cxn ang="0">
                        <a:pos x="76" y="75"/>
                      </a:cxn>
                      <a:cxn ang="0">
                        <a:pos x="134" y="43"/>
                      </a:cxn>
                      <a:cxn ang="0">
                        <a:pos x="217" y="22"/>
                      </a:cxn>
                      <a:cxn ang="0">
                        <a:pos x="273" y="18"/>
                      </a:cxn>
                      <a:cxn ang="0">
                        <a:pos x="301" y="18"/>
                      </a:cxn>
                      <a:cxn ang="0">
                        <a:pos x="349" y="18"/>
                      </a:cxn>
                      <a:cxn ang="0">
                        <a:pos x="413" y="18"/>
                      </a:cxn>
                      <a:cxn ang="0">
                        <a:pos x="484" y="18"/>
                      </a:cxn>
                      <a:cxn ang="0">
                        <a:pos x="554" y="20"/>
                      </a:cxn>
                      <a:cxn ang="0">
                        <a:pos x="618" y="23"/>
                      </a:cxn>
                      <a:cxn ang="0">
                        <a:pos x="667" y="28"/>
                      </a:cxn>
                      <a:cxn ang="0">
                        <a:pos x="684" y="31"/>
                      </a:cxn>
                      <a:cxn ang="0">
                        <a:pos x="693" y="33"/>
                      </a:cxn>
                      <a:cxn ang="0">
                        <a:pos x="707" y="39"/>
                      </a:cxn>
                      <a:cxn ang="0">
                        <a:pos x="723" y="52"/>
                      </a:cxn>
                      <a:cxn ang="0">
                        <a:pos x="740" y="74"/>
                      </a:cxn>
                      <a:cxn ang="0">
                        <a:pos x="754" y="106"/>
                      </a:cxn>
                      <a:cxn ang="0">
                        <a:pos x="761" y="152"/>
                      </a:cxn>
                      <a:cxn ang="0">
                        <a:pos x="759" y="212"/>
                      </a:cxn>
                      <a:cxn ang="0">
                        <a:pos x="783" y="255"/>
                      </a:cxn>
                      <a:cxn ang="0">
                        <a:pos x="784" y="244"/>
                      </a:cxn>
                      <a:cxn ang="0">
                        <a:pos x="786" y="221"/>
                      </a:cxn>
                      <a:cxn ang="0">
                        <a:pos x="787" y="184"/>
                      </a:cxn>
                      <a:cxn ang="0">
                        <a:pos x="785" y="143"/>
                      </a:cxn>
                      <a:cxn ang="0">
                        <a:pos x="775" y="99"/>
                      </a:cxn>
                      <a:cxn ang="0">
                        <a:pos x="759" y="60"/>
                      </a:cxn>
                      <a:cxn ang="0">
                        <a:pos x="730" y="29"/>
                      </a:cxn>
                      <a:cxn ang="0">
                        <a:pos x="689" y="10"/>
                      </a:cxn>
                      <a:cxn ang="0">
                        <a:pos x="678" y="9"/>
                      </a:cxn>
                      <a:cxn ang="0">
                        <a:pos x="647" y="8"/>
                      </a:cxn>
                      <a:cxn ang="0">
                        <a:pos x="598" y="6"/>
                      </a:cxn>
                      <a:cxn ang="0">
                        <a:pos x="539" y="4"/>
                      </a:cxn>
                      <a:cxn ang="0">
                        <a:pos x="471" y="1"/>
                      </a:cxn>
                      <a:cxn ang="0">
                        <a:pos x="401" y="0"/>
                      </a:cxn>
                      <a:cxn ang="0">
                        <a:pos x="330" y="0"/>
                      </a:cxn>
                      <a:cxn ang="0">
                        <a:pos x="264" y="1"/>
                      </a:cxn>
                      <a:cxn ang="0">
                        <a:pos x="204" y="4"/>
                      </a:cxn>
                      <a:cxn ang="0">
                        <a:pos x="152" y="15"/>
                      </a:cxn>
                      <a:cxn ang="0">
                        <a:pos x="107" y="31"/>
                      </a:cxn>
                      <a:cxn ang="0">
                        <a:pos x="72" y="51"/>
                      </a:cxn>
                      <a:cxn ang="0">
                        <a:pos x="42" y="75"/>
                      </a:cxn>
                      <a:cxn ang="0">
                        <a:pos x="21" y="102"/>
                      </a:cxn>
                      <a:cxn ang="0">
                        <a:pos x="6" y="132"/>
                      </a:cxn>
                      <a:cxn ang="0">
                        <a:pos x="0" y="163"/>
                      </a:cxn>
                      <a:cxn ang="0">
                        <a:pos x="12" y="211"/>
                      </a:cxn>
                    </a:cxnLst>
                    <a:rect l="0" t="0" r="r" b="b"/>
                    <a:pathLst>
                      <a:path w="787" h="255">
                        <a:moveTo>
                          <a:pt x="12" y="211"/>
                        </a:moveTo>
                        <a:lnTo>
                          <a:pt x="12" y="194"/>
                        </a:lnTo>
                        <a:lnTo>
                          <a:pt x="16" y="176"/>
                        </a:lnTo>
                        <a:lnTo>
                          <a:pt x="21" y="155"/>
                        </a:lnTo>
                        <a:lnTo>
                          <a:pt x="29" y="135"/>
                        </a:lnTo>
                        <a:lnTo>
                          <a:pt x="41" y="114"/>
                        </a:lnTo>
                        <a:lnTo>
                          <a:pt x="57" y="94"/>
                        </a:lnTo>
                        <a:lnTo>
                          <a:pt x="76" y="75"/>
                        </a:lnTo>
                        <a:lnTo>
                          <a:pt x="103" y="58"/>
                        </a:lnTo>
                        <a:lnTo>
                          <a:pt x="134" y="43"/>
                        </a:lnTo>
                        <a:lnTo>
                          <a:pt x="172" y="31"/>
                        </a:lnTo>
                        <a:lnTo>
                          <a:pt x="217" y="22"/>
                        </a:lnTo>
                        <a:lnTo>
                          <a:pt x="269" y="18"/>
                        </a:lnTo>
                        <a:lnTo>
                          <a:pt x="273" y="18"/>
                        </a:lnTo>
                        <a:lnTo>
                          <a:pt x="283" y="18"/>
                        </a:lnTo>
                        <a:lnTo>
                          <a:pt x="301" y="18"/>
                        </a:lnTo>
                        <a:lnTo>
                          <a:pt x="323" y="18"/>
                        </a:lnTo>
                        <a:lnTo>
                          <a:pt x="349" y="18"/>
                        </a:lnTo>
                        <a:lnTo>
                          <a:pt x="380" y="18"/>
                        </a:lnTo>
                        <a:lnTo>
                          <a:pt x="413" y="18"/>
                        </a:lnTo>
                        <a:lnTo>
                          <a:pt x="449" y="18"/>
                        </a:lnTo>
                        <a:lnTo>
                          <a:pt x="484" y="18"/>
                        </a:lnTo>
                        <a:lnTo>
                          <a:pt x="520" y="19"/>
                        </a:lnTo>
                        <a:lnTo>
                          <a:pt x="554" y="20"/>
                        </a:lnTo>
                        <a:lnTo>
                          <a:pt x="587" y="22"/>
                        </a:lnTo>
                        <a:lnTo>
                          <a:pt x="618" y="23"/>
                        </a:lnTo>
                        <a:lnTo>
                          <a:pt x="644" y="25"/>
                        </a:lnTo>
                        <a:lnTo>
                          <a:pt x="667" y="28"/>
                        </a:lnTo>
                        <a:lnTo>
                          <a:pt x="684" y="31"/>
                        </a:lnTo>
                        <a:lnTo>
                          <a:pt x="684" y="31"/>
                        </a:lnTo>
                        <a:lnTo>
                          <a:pt x="688" y="32"/>
                        </a:lnTo>
                        <a:lnTo>
                          <a:pt x="693" y="33"/>
                        </a:lnTo>
                        <a:lnTo>
                          <a:pt x="700" y="36"/>
                        </a:lnTo>
                        <a:lnTo>
                          <a:pt x="707" y="39"/>
                        </a:lnTo>
                        <a:lnTo>
                          <a:pt x="715" y="45"/>
                        </a:lnTo>
                        <a:lnTo>
                          <a:pt x="723" y="52"/>
                        </a:lnTo>
                        <a:lnTo>
                          <a:pt x="732" y="62"/>
                        </a:lnTo>
                        <a:lnTo>
                          <a:pt x="740" y="74"/>
                        </a:lnTo>
                        <a:lnTo>
                          <a:pt x="747" y="89"/>
                        </a:lnTo>
                        <a:lnTo>
                          <a:pt x="754" y="106"/>
                        </a:lnTo>
                        <a:lnTo>
                          <a:pt x="758" y="128"/>
                        </a:lnTo>
                        <a:lnTo>
                          <a:pt x="761" y="152"/>
                        </a:lnTo>
                        <a:lnTo>
                          <a:pt x="761" y="180"/>
                        </a:lnTo>
                        <a:lnTo>
                          <a:pt x="759" y="212"/>
                        </a:lnTo>
                        <a:lnTo>
                          <a:pt x="755" y="250"/>
                        </a:lnTo>
                        <a:lnTo>
                          <a:pt x="783" y="255"/>
                        </a:lnTo>
                        <a:lnTo>
                          <a:pt x="783" y="252"/>
                        </a:lnTo>
                        <a:lnTo>
                          <a:pt x="784" y="244"/>
                        </a:lnTo>
                        <a:lnTo>
                          <a:pt x="785" y="234"/>
                        </a:lnTo>
                        <a:lnTo>
                          <a:pt x="786" y="221"/>
                        </a:lnTo>
                        <a:lnTo>
                          <a:pt x="786" y="202"/>
                        </a:lnTo>
                        <a:lnTo>
                          <a:pt x="787" y="184"/>
                        </a:lnTo>
                        <a:lnTo>
                          <a:pt x="786" y="164"/>
                        </a:lnTo>
                        <a:lnTo>
                          <a:pt x="785" y="143"/>
                        </a:lnTo>
                        <a:lnTo>
                          <a:pt x="781" y="121"/>
                        </a:lnTo>
                        <a:lnTo>
                          <a:pt x="775" y="99"/>
                        </a:lnTo>
                        <a:lnTo>
                          <a:pt x="768" y="79"/>
                        </a:lnTo>
                        <a:lnTo>
                          <a:pt x="759" y="60"/>
                        </a:lnTo>
                        <a:lnTo>
                          <a:pt x="746" y="43"/>
                        </a:lnTo>
                        <a:lnTo>
                          <a:pt x="730" y="29"/>
                        </a:lnTo>
                        <a:lnTo>
                          <a:pt x="711" y="17"/>
                        </a:lnTo>
                        <a:lnTo>
                          <a:pt x="689" y="10"/>
                        </a:lnTo>
                        <a:lnTo>
                          <a:pt x="686" y="9"/>
                        </a:lnTo>
                        <a:lnTo>
                          <a:pt x="678" y="9"/>
                        </a:lnTo>
                        <a:lnTo>
                          <a:pt x="664" y="8"/>
                        </a:lnTo>
                        <a:lnTo>
                          <a:pt x="647" y="8"/>
                        </a:lnTo>
                        <a:lnTo>
                          <a:pt x="624" y="6"/>
                        </a:lnTo>
                        <a:lnTo>
                          <a:pt x="598" y="6"/>
                        </a:lnTo>
                        <a:lnTo>
                          <a:pt x="570" y="4"/>
                        </a:lnTo>
                        <a:lnTo>
                          <a:pt x="539" y="4"/>
                        </a:lnTo>
                        <a:lnTo>
                          <a:pt x="506" y="2"/>
                        </a:lnTo>
                        <a:lnTo>
                          <a:pt x="471" y="1"/>
                        </a:lnTo>
                        <a:lnTo>
                          <a:pt x="436" y="0"/>
                        </a:lnTo>
                        <a:lnTo>
                          <a:pt x="401" y="0"/>
                        </a:lnTo>
                        <a:lnTo>
                          <a:pt x="365" y="0"/>
                        </a:lnTo>
                        <a:lnTo>
                          <a:pt x="330" y="0"/>
                        </a:lnTo>
                        <a:lnTo>
                          <a:pt x="295" y="0"/>
                        </a:lnTo>
                        <a:lnTo>
                          <a:pt x="264" y="1"/>
                        </a:lnTo>
                        <a:lnTo>
                          <a:pt x="233" y="1"/>
                        </a:lnTo>
                        <a:lnTo>
                          <a:pt x="204" y="4"/>
                        </a:lnTo>
                        <a:lnTo>
                          <a:pt x="177" y="8"/>
                        </a:lnTo>
                        <a:lnTo>
                          <a:pt x="152" y="15"/>
                        </a:lnTo>
                        <a:lnTo>
                          <a:pt x="129" y="22"/>
                        </a:lnTo>
                        <a:lnTo>
                          <a:pt x="107" y="31"/>
                        </a:lnTo>
                        <a:lnTo>
                          <a:pt x="88" y="40"/>
                        </a:lnTo>
                        <a:lnTo>
                          <a:pt x="72" y="51"/>
                        </a:lnTo>
                        <a:lnTo>
                          <a:pt x="56" y="62"/>
                        </a:lnTo>
                        <a:lnTo>
                          <a:pt x="42" y="75"/>
                        </a:lnTo>
                        <a:lnTo>
                          <a:pt x="30" y="88"/>
                        </a:lnTo>
                        <a:lnTo>
                          <a:pt x="21" y="102"/>
                        </a:lnTo>
                        <a:lnTo>
                          <a:pt x="12" y="116"/>
                        </a:lnTo>
                        <a:lnTo>
                          <a:pt x="6" y="132"/>
                        </a:lnTo>
                        <a:lnTo>
                          <a:pt x="2" y="147"/>
                        </a:lnTo>
                        <a:lnTo>
                          <a:pt x="0" y="163"/>
                        </a:lnTo>
                        <a:lnTo>
                          <a:pt x="12" y="211"/>
                        </a:lnTo>
                        <a:lnTo>
                          <a:pt x="12" y="2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Freeform 107">
                    <a:extLst>
                      <a:ext uri="{FF2B5EF4-FFF2-40B4-BE49-F238E27FC236}">
                        <a16:creationId xmlns:a16="http://schemas.microsoft.com/office/drawing/2014/main" id="{4F8260FC-AEB9-3DDC-E4C6-6F9C953938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2" y="2452"/>
                    <a:ext cx="58" cy="23"/>
                  </a:xfrm>
                  <a:custGeom>
                    <a:avLst/>
                    <a:gdLst/>
                    <a:ahLst/>
                    <a:cxnLst>
                      <a:cxn ang="0">
                        <a:pos x="11" y="18"/>
                      </a:cxn>
                      <a:cxn ang="0">
                        <a:pos x="13" y="18"/>
                      </a:cxn>
                      <a:cxn ang="0">
                        <a:pos x="22" y="18"/>
                      </a:cxn>
                      <a:cxn ang="0">
                        <a:pos x="35" y="18"/>
                      </a:cxn>
                      <a:cxn ang="0">
                        <a:pos x="53" y="19"/>
                      </a:cxn>
                      <a:cxn ang="0">
                        <a:pos x="73" y="20"/>
                      </a:cxn>
                      <a:cxn ang="0">
                        <a:pos x="96" y="22"/>
                      </a:cxn>
                      <a:cxn ang="0">
                        <a:pos x="121" y="24"/>
                      </a:cxn>
                      <a:cxn ang="0">
                        <a:pos x="146" y="29"/>
                      </a:cxn>
                      <a:cxn ang="0">
                        <a:pos x="170" y="33"/>
                      </a:cxn>
                      <a:cxn ang="0">
                        <a:pos x="194" y="38"/>
                      </a:cxn>
                      <a:cxn ang="0">
                        <a:pos x="214" y="46"/>
                      </a:cxn>
                      <a:cxn ang="0">
                        <a:pos x="233" y="55"/>
                      </a:cxn>
                      <a:cxn ang="0">
                        <a:pos x="248" y="65"/>
                      </a:cxn>
                      <a:cxn ang="0">
                        <a:pos x="259" y="77"/>
                      </a:cxn>
                      <a:cxn ang="0">
                        <a:pos x="263" y="91"/>
                      </a:cxn>
                      <a:cxn ang="0">
                        <a:pos x="262" y="107"/>
                      </a:cxn>
                      <a:cxn ang="0">
                        <a:pos x="290" y="116"/>
                      </a:cxn>
                      <a:cxn ang="0">
                        <a:pos x="290" y="113"/>
                      </a:cxn>
                      <a:cxn ang="0">
                        <a:pos x="290" y="110"/>
                      </a:cxn>
                      <a:cxn ang="0">
                        <a:pos x="290" y="105"/>
                      </a:cxn>
                      <a:cxn ang="0">
                        <a:pos x="290" y="97"/>
                      </a:cxn>
                      <a:cxn ang="0">
                        <a:pos x="288" y="88"/>
                      </a:cxn>
                      <a:cxn ang="0">
                        <a:pos x="284" y="79"/>
                      </a:cxn>
                      <a:cxn ang="0">
                        <a:pos x="277" y="68"/>
                      </a:cxn>
                      <a:cxn ang="0">
                        <a:pos x="268" y="58"/>
                      </a:cxn>
                      <a:cxn ang="0">
                        <a:pos x="254" y="46"/>
                      </a:cxn>
                      <a:cxn ang="0">
                        <a:pos x="236" y="35"/>
                      </a:cxn>
                      <a:cxn ang="0">
                        <a:pos x="212" y="25"/>
                      </a:cxn>
                      <a:cxn ang="0">
                        <a:pos x="183" y="18"/>
                      </a:cxn>
                      <a:cxn ang="0">
                        <a:pos x="147" y="9"/>
                      </a:cxn>
                      <a:cxn ang="0">
                        <a:pos x="107" y="4"/>
                      </a:cxn>
                      <a:cxn ang="0">
                        <a:pos x="56" y="1"/>
                      </a:cxn>
                      <a:cxn ang="0">
                        <a:pos x="0" y="0"/>
                      </a:cxn>
                      <a:cxn ang="0">
                        <a:pos x="11" y="18"/>
                      </a:cxn>
                      <a:cxn ang="0">
                        <a:pos x="11" y="18"/>
                      </a:cxn>
                    </a:cxnLst>
                    <a:rect l="0" t="0" r="r" b="b"/>
                    <a:pathLst>
                      <a:path w="290" h="116">
                        <a:moveTo>
                          <a:pt x="11" y="18"/>
                        </a:moveTo>
                        <a:lnTo>
                          <a:pt x="13" y="18"/>
                        </a:lnTo>
                        <a:lnTo>
                          <a:pt x="22" y="18"/>
                        </a:lnTo>
                        <a:lnTo>
                          <a:pt x="35" y="18"/>
                        </a:lnTo>
                        <a:lnTo>
                          <a:pt x="53" y="19"/>
                        </a:lnTo>
                        <a:lnTo>
                          <a:pt x="73" y="20"/>
                        </a:lnTo>
                        <a:lnTo>
                          <a:pt x="96" y="22"/>
                        </a:lnTo>
                        <a:lnTo>
                          <a:pt x="121" y="24"/>
                        </a:lnTo>
                        <a:lnTo>
                          <a:pt x="146" y="29"/>
                        </a:lnTo>
                        <a:lnTo>
                          <a:pt x="170" y="33"/>
                        </a:lnTo>
                        <a:lnTo>
                          <a:pt x="194" y="38"/>
                        </a:lnTo>
                        <a:lnTo>
                          <a:pt x="214" y="46"/>
                        </a:lnTo>
                        <a:lnTo>
                          <a:pt x="233" y="55"/>
                        </a:lnTo>
                        <a:lnTo>
                          <a:pt x="248" y="65"/>
                        </a:lnTo>
                        <a:lnTo>
                          <a:pt x="259" y="77"/>
                        </a:lnTo>
                        <a:lnTo>
                          <a:pt x="263" y="91"/>
                        </a:lnTo>
                        <a:lnTo>
                          <a:pt x="262" y="107"/>
                        </a:lnTo>
                        <a:lnTo>
                          <a:pt x="290" y="116"/>
                        </a:lnTo>
                        <a:lnTo>
                          <a:pt x="290" y="113"/>
                        </a:lnTo>
                        <a:lnTo>
                          <a:pt x="290" y="110"/>
                        </a:lnTo>
                        <a:lnTo>
                          <a:pt x="290" y="105"/>
                        </a:lnTo>
                        <a:lnTo>
                          <a:pt x="290" y="97"/>
                        </a:lnTo>
                        <a:lnTo>
                          <a:pt x="288" y="88"/>
                        </a:lnTo>
                        <a:lnTo>
                          <a:pt x="284" y="79"/>
                        </a:lnTo>
                        <a:lnTo>
                          <a:pt x="277" y="68"/>
                        </a:lnTo>
                        <a:lnTo>
                          <a:pt x="268" y="58"/>
                        </a:lnTo>
                        <a:lnTo>
                          <a:pt x="254" y="46"/>
                        </a:lnTo>
                        <a:lnTo>
                          <a:pt x="236" y="35"/>
                        </a:lnTo>
                        <a:lnTo>
                          <a:pt x="212" y="25"/>
                        </a:lnTo>
                        <a:lnTo>
                          <a:pt x="183" y="18"/>
                        </a:lnTo>
                        <a:lnTo>
                          <a:pt x="147" y="9"/>
                        </a:lnTo>
                        <a:lnTo>
                          <a:pt x="107" y="4"/>
                        </a:lnTo>
                        <a:lnTo>
                          <a:pt x="56" y="1"/>
                        </a:lnTo>
                        <a:lnTo>
                          <a:pt x="0" y="0"/>
                        </a:lnTo>
                        <a:lnTo>
                          <a:pt x="11" y="18"/>
                        </a:lnTo>
                        <a:lnTo>
                          <a:pt x="11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08">
                    <a:extLst>
                      <a:ext uri="{FF2B5EF4-FFF2-40B4-BE49-F238E27FC236}">
                        <a16:creationId xmlns:a16="http://schemas.microsoft.com/office/drawing/2014/main" id="{28D41BC1-F53F-0BB7-0BFD-DD631EA17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2487"/>
                    <a:ext cx="78" cy="58"/>
                  </a:xfrm>
                  <a:custGeom>
                    <a:avLst/>
                    <a:gdLst/>
                    <a:ahLst/>
                    <a:cxnLst>
                      <a:cxn ang="0">
                        <a:pos x="21" y="232"/>
                      </a:cxn>
                      <a:cxn ang="0">
                        <a:pos x="21" y="213"/>
                      </a:cxn>
                      <a:cxn ang="0">
                        <a:pos x="23" y="180"/>
                      </a:cxn>
                      <a:cxn ang="0">
                        <a:pos x="33" y="139"/>
                      </a:cxn>
                      <a:cxn ang="0">
                        <a:pos x="50" y="96"/>
                      </a:cxn>
                      <a:cxn ang="0">
                        <a:pos x="80" y="59"/>
                      </a:cxn>
                      <a:cxn ang="0">
                        <a:pos x="124" y="32"/>
                      </a:cxn>
                      <a:cxn ang="0">
                        <a:pos x="186" y="22"/>
                      </a:cxn>
                      <a:cxn ang="0">
                        <a:pos x="228" y="24"/>
                      </a:cxn>
                      <a:cxn ang="0">
                        <a:pos x="243" y="25"/>
                      </a:cxn>
                      <a:cxn ang="0">
                        <a:pos x="270" y="28"/>
                      </a:cxn>
                      <a:cxn ang="0">
                        <a:pos x="301" y="37"/>
                      </a:cxn>
                      <a:cxn ang="0">
                        <a:pos x="332" y="54"/>
                      </a:cxn>
                      <a:cxn ang="0">
                        <a:pos x="355" y="82"/>
                      </a:cxn>
                      <a:cxn ang="0">
                        <a:pos x="367" y="124"/>
                      </a:cxn>
                      <a:cxn ang="0">
                        <a:pos x="360" y="182"/>
                      </a:cxn>
                      <a:cxn ang="0">
                        <a:pos x="339" y="228"/>
                      </a:cxn>
                      <a:cxn ang="0">
                        <a:pos x="338" y="288"/>
                      </a:cxn>
                      <a:cxn ang="0">
                        <a:pos x="349" y="267"/>
                      </a:cxn>
                      <a:cxn ang="0">
                        <a:pos x="368" y="229"/>
                      </a:cxn>
                      <a:cxn ang="0">
                        <a:pos x="384" y="182"/>
                      </a:cxn>
                      <a:cxn ang="0">
                        <a:pos x="391" y="131"/>
                      </a:cxn>
                      <a:cxn ang="0">
                        <a:pos x="381" y="81"/>
                      </a:cxn>
                      <a:cxn ang="0">
                        <a:pos x="346" y="39"/>
                      </a:cxn>
                      <a:cxn ang="0">
                        <a:pos x="280" y="11"/>
                      </a:cxn>
                      <a:cxn ang="0">
                        <a:pos x="229" y="4"/>
                      </a:cxn>
                      <a:cxn ang="0">
                        <a:pos x="210" y="1"/>
                      </a:cxn>
                      <a:cxn ang="0">
                        <a:pos x="178" y="0"/>
                      </a:cxn>
                      <a:cxn ang="0">
                        <a:pos x="136" y="5"/>
                      </a:cxn>
                      <a:cxn ang="0">
                        <a:pos x="93" y="21"/>
                      </a:cxn>
                      <a:cxn ang="0">
                        <a:pos x="52" y="52"/>
                      </a:cxn>
                      <a:cxn ang="0">
                        <a:pos x="20" y="105"/>
                      </a:cxn>
                      <a:cxn ang="0">
                        <a:pos x="3" y="182"/>
                      </a:cxn>
                      <a:cxn ang="0">
                        <a:pos x="21" y="236"/>
                      </a:cxn>
                    </a:cxnLst>
                    <a:rect l="0" t="0" r="r" b="b"/>
                    <a:pathLst>
                      <a:path w="391" h="291">
                        <a:moveTo>
                          <a:pt x="21" y="236"/>
                        </a:moveTo>
                        <a:lnTo>
                          <a:pt x="21" y="232"/>
                        </a:lnTo>
                        <a:lnTo>
                          <a:pt x="21" y="225"/>
                        </a:lnTo>
                        <a:lnTo>
                          <a:pt x="21" y="213"/>
                        </a:lnTo>
                        <a:lnTo>
                          <a:pt x="22" y="198"/>
                        </a:lnTo>
                        <a:lnTo>
                          <a:pt x="23" y="180"/>
                        </a:lnTo>
                        <a:lnTo>
                          <a:pt x="27" y="161"/>
                        </a:lnTo>
                        <a:lnTo>
                          <a:pt x="33" y="139"/>
                        </a:lnTo>
                        <a:lnTo>
                          <a:pt x="40" y="119"/>
                        </a:lnTo>
                        <a:lnTo>
                          <a:pt x="50" y="96"/>
                        </a:lnTo>
                        <a:lnTo>
                          <a:pt x="63" y="78"/>
                        </a:lnTo>
                        <a:lnTo>
                          <a:pt x="80" y="59"/>
                        </a:lnTo>
                        <a:lnTo>
                          <a:pt x="100" y="45"/>
                        </a:lnTo>
                        <a:lnTo>
                          <a:pt x="124" y="32"/>
                        </a:lnTo>
                        <a:lnTo>
                          <a:pt x="153" y="24"/>
                        </a:lnTo>
                        <a:lnTo>
                          <a:pt x="186" y="22"/>
                        </a:lnTo>
                        <a:lnTo>
                          <a:pt x="226" y="25"/>
                        </a:lnTo>
                        <a:lnTo>
                          <a:pt x="228" y="24"/>
                        </a:lnTo>
                        <a:lnTo>
                          <a:pt x="233" y="24"/>
                        </a:lnTo>
                        <a:lnTo>
                          <a:pt x="243" y="25"/>
                        </a:lnTo>
                        <a:lnTo>
                          <a:pt x="256" y="26"/>
                        </a:lnTo>
                        <a:lnTo>
                          <a:pt x="270" y="28"/>
                        </a:lnTo>
                        <a:lnTo>
                          <a:pt x="285" y="32"/>
                        </a:lnTo>
                        <a:lnTo>
                          <a:pt x="301" y="37"/>
                        </a:lnTo>
                        <a:lnTo>
                          <a:pt x="317" y="46"/>
                        </a:lnTo>
                        <a:lnTo>
                          <a:pt x="332" y="54"/>
                        </a:lnTo>
                        <a:lnTo>
                          <a:pt x="345" y="67"/>
                        </a:lnTo>
                        <a:lnTo>
                          <a:pt x="355" y="82"/>
                        </a:lnTo>
                        <a:lnTo>
                          <a:pt x="363" y="102"/>
                        </a:lnTo>
                        <a:lnTo>
                          <a:pt x="367" y="124"/>
                        </a:lnTo>
                        <a:lnTo>
                          <a:pt x="367" y="151"/>
                        </a:lnTo>
                        <a:lnTo>
                          <a:pt x="360" y="182"/>
                        </a:lnTo>
                        <a:lnTo>
                          <a:pt x="349" y="217"/>
                        </a:lnTo>
                        <a:lnTo>
                          <a:pt x="339" y="228"/>
                        </a:lnTo>
                        <a:lnTo>
                          <a:pt x="337" y="291"/>
                        </a:lnTo>
                        <a:lnTo>
                          <a:pt x="338" y="288"/>
                        </a:lnTo>
                        <a:lnTo>
                          <a:pt x="343" y="280"/>
                        </a:lnTo>
                        <a:lnTo>
                          <a:pt x="349" y="267"/>
                        </a:lnTo>
                        <a:lnTo>
                          <a:pt x="359" y="250"/>
                        </a:lnTo>
                        <a:lnTo>
                          <a:pt x="368" y="229"/>
                        </a:lnTo>
                        <a:lnTo>
                          <a:pt x="377" y="207"/>
                        </a:lnTo>
                        <a:lnTo>
                          <a:pt x="384" y="182"/>
                        </a:lnTo>
                        <a:lnTo>
                          <a:pt x="389" y="157"/>
                        </a:lnTo>
                        <a:lnTo>
                          <a:pt x="391" y="131"/>
                        </a:lnTo>
                        <a:lnTo>
                          <a:pt x="388" y="105"/>
                        </a:lnTo>
                        <a:lnTo>
                          <a:pt x="381" y="81"/>
                        </a:lnTo>
                        <a:lnTo>
                          <a:pt x="367" y="59"/>
                        </a:lnTo>
                        <a:lnTo>
                          <a:pt x="346" y="39"/>
                        </a:lnTo>
                        <a:lnTo>
                          <a:pt x="317" y="23"/>
                        </a:lnTo>
                        <a:lnTo>
                          <a:pt x="280" y="11"/>
                        </a:lnTo>
                        <a:lnTo>
                          <a:pt x="232" y="5"/>
                        </a:lnTo>
                        <a:lnTo>
                          <a:pt x="229" y="4"/>
                        </a:lnTo>
                        <a:lnTo>
                          <a:pt x="222" y="3"/>
                        </a:lnTo>
                        <a:lnTo>
                          <a:pt x="210" y="1"/>
                        </a:lnTo>
                        <a:lnTo>
                          <a:pt x="195" y="1"/>
                        </a:lnTo>
                        <a:lnTo>
                          <a:pt x="178" y="0"/>
                        </a:lnTo>
                        <a:lnTo>
                          <a:pt x="157" y="1"/>
                        </a:lnTo>
                        <a:lnTo>
                          <a:pt x="136" y="5"/>
                        </a:lnTo>
                        <a:lnTo>
                          <a:pt x="114" y="11"/>
                        </a:lnTo>
                        <a:lnTo>
                          <a:pt x="93" y="21"/>
                        </a:lnTo>
                        <a:lnTo>
                          <a:pt x="71" y="35"/>
                        </a:lnTo>
                        <a:lnTo>
                          <a:pt x="52" y="52"/>
                        </a:lnTo>
                        <a:lnTo>
                          <a:pt x="35" y="76"/>
                        </a:lnTo>
                        <a:lnTo>
                          <a:pt x="20" y="105"/>
                        </a:lnTo>
                        <a:lnTo>
                          <a:pt x="9" y="140"/>
                        </a:lnTo>
                        <a:lnTo>
                          <a:pt x="3" y="182"/>
                        </a:lnTo>
                        <a:lnTo>
                          <a:pt x="0" y="232"/>
                        </a:lnTo>
                        <a:lnTo>
                          <a:pt x="21" y="236"/>
                        </a:lnTo>
                        <a:lnTo>
                          <a:pt x="21" y="2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09">
                    <a:extLst>
                      <a:ext uri="{FF2B5EF4-FFF2-40B4-BE49-F238E27FC236}">
                        <a16:creationId xmlns:a16="http://schemas.microsoft.com/office/drawing/2014/main" id="{FE54A80B-C5A6-F0BA-30FE-3CF3607BED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6" y="2526"/>
                    <a:ext cx="21" cy="24"/>
                  </a:xfrm>
                  <a:custGeom>
                    <a:avLst/>
                    <a:gdLst/>
                    <a:ahLst/>
                    <a:cxnLst>
                      <a:cxn ang="0">
                        <a:pos x="0" y="120"/>
                      </a:cxn>
                      <a:cxn ang="0">
                        <a:pos x="4" y="120"/>
                      </a:cxn>
                      <a:cxn ang="0">
                        <a:pos x="16" y="121"/>
                      </a:cxn>
                      <a:cxn ang="0">
                        <a:pos x="34" y="122"/>
                      </a:cxn>
                      <a:cxn ang="0">
                        <a:pos x="54" y="121"/>
                      </a:cxn>
                      <a:cxn ang="0">
                        <a:pos x="74" y="118"/>
                      </a:cxn>
                      <a:cxn ang="0">
                        <a:pos x="91" y="110"/>
                      </a:cxn>
                      <a:cxn ang="0">
                        <a:pos x="103" y="97"/>
                      </a:cxn>
                      <a:cxn ang="0">
                        <a:pos x="107" y="79"/>
                      </a:cxn>
                      <a:cxn ang="0">
                        <a:pos x="103" y="59"/>
                      </a:cxn>
                      <a:cxn ang="0">
                        <a:pos x="96" y="43"/>
                      </a:cxn>
                      <a:cxn ang="0">
                        <a:pos x="86" y="30"/>
                      </a:cxn>
                      <a:cxn ang="0">
                        <a:pos x="74" y="21"/>
                      </a:cxn>
                      <a:cxn ang="0">
                        <a:pos x="61" y="15"/>
                      </a:cxn>
                      <a:cxn ang="0">
                        <a:pos x="50" y="10"/>
                      </a:cxn>
                      <a:cxn ang="0">
                        <a:pos x="43" y="8"/>
                      </a:cxn>
                      <a:cxn ang="0">
                        <a:pos x="40" y="33"/>
                      </a:cxn>
                      <a:cxn ang="0">
                        <a:pos x="48" y="34"/>
                      </a:cxn>
                      <a:cxn ang="0">
                        <a:pos x="57" y="37"/>
                      </a:cxn>
                      <a:cxn ang="0">
                        <a:pos x="66" y="43"/>
                      </a:cxn>
                      <a:cxn ang="0">
                        <a:pos x="75" y="48"/>
                      </a:cxn>
                      <a:cxn ang="0">
                        <a:pos x="82" y="57"/>
                      </a:cxn>
                      <a:cxn ang="0">
                        <a:pos x="86" y="67"/>
                      </a:cxn>
                      <a:cxn ang="0">
                        <a:pos x="86" y="81"/>
                      </a:cxn>
                      <a:cxn ang="0">
                        <a:pos x="80" y="93"/>
                      </a:cxn>
                      <a:cxn ang="0">
                        <a:pos x="73" y="101"/>
                      </a:cxn>
                      <a:cxn ang="0">
                        <a:pos x="63" y="104"/>
                      </a:cxn>
                      <a:cxn ang="0">
                        <a:pos x="52" y="106"/>
                      </a:cxn>
                      <a:cxn ang="0">
                        <a:pos x="43" y="105"/>
                      </a:cxn>
                      <a:cxn ang="0">
                        <a:pos x="35" y="104"/>
                      </a:cxn>
                      <a:cxn ang="0">
                        <a:pos x="29" y="102"/>
                      </a:cxn>
                      <a:cxn ang="0">
                        <a:pos x="40" y="8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107" h="122">
                        <a:moveTo>
                          <a:pt x="19" y="0"/>
                        </a:moveTo>
                        <a:lnTo>
                          <a:pt x="0" y="120"/>
                        </a:lnTo>
                        <a:lnTo>
                          <a:pt x="1" y="120"/>
                        </a:lnTo>
                        <a:lnTo>
                          <a:pt x="4" y="120"/>
                        </a:lnTo>
                        <a:lnTo>
                          <a:pt x="9" y="120"/>
                        </a:lnTo>
                        <a:lnTo>
                          <a:pt x="16" y="121"/>
                        </a:lnTo>
                        <a:lnTo>
                          <a:pt x="24" y="121"/>
                        </a:lnTo>
                        <a:lnTo>
                          <a:pt x="34" y="122"/>
                        </a:lnTo>
                        <a:lnTo>
                          <a:pt x="44" y="121"/>
                        </a:lnTo>
                        <a:lnTo>
                          <a:pt x="54" y="121"/>
                        </a:lnTo>
                        <a:lnTo>
                          <a:pt x="63" y="120"/>
                        </a:lnTo>
                        <a:lnTo>
                          <a:pt x="74" y="118"/>
                        </a:lnTo>
                        <a:lnTo>
                          <a:pt x="82" y="115"/>
                        </a:lnTo>
                        <a:lnTo>
                          <a:pt x="91" y="110"/>
                        </a:lnTo>
                        <a:lnTo>
                          <a:pt x="96" y="104"/>
                        </a:lnTo>
                        <a:lnTo>
                          <a:pt x="103" y="97"/>
                        </a:lnTo>
                        <a:lnTo>
                          <a:pt x="106" y="90"/>
                        </a:lnTo>
                        <a:lnTo>
                          <a:pt x="107" y="79"/>
                        </a:lnTo>
                        <a:lnTo>
                          <a:pt x="105" y="68"/>
                        </a:lnTo>
                        <a:lnTo>
                          <a:pt x="103" y="59"/>
                        </a:lnTo>
                        <a:lnTo>
                          <a:pt x="100" y="50"/>
                        </a:lnTo>
                        <a:lnTo>
                          <a:pt x="96" y="43"/>
                        </a:lnTo>
                        <a:lnTo>
                          <a:pt x="91" y="36"/>
                        </a:lnTo>
                        <a:lnTo>
                          <a:pt x="86" y="30"/>
                        </a:lnTo>
                        <a:lnTo>
                          <a:pt x="79" y="25"/>
                        </a:lnTo>
                        <a:lnTo>
                          <a:pt x="74" y="21"/>
                        </a:lnTo>
                        <a:lnTo>
                          <a:pt x="66" y="17"/>
                        </a:lnTo>
                        <a:lnTo>
                          <a:pt x="61" y="15"/>
                        </a:lnTo>
                        <a:lnTo>
                          <a:pt x="54" y="12"/>
                        </a:lnTo>
                        <a:lnTo>
                          <a:pt x="50" y="10"/>
                        </a:lnTo>
                        <a:lnTo>
                          <a:pt x="46" y="8"/>
                        </a:lnTo>
                        <a:lnTo>
                          <a:pt x="43" y="8"/>
                        </a:lnTo>
                        <a:lnTo>
                          <a:pt x="40" y="8"/>
                        </a:lnTo>
                        <a:lnTo>
                          <a:pt x="40" y="33"/>
                        </a:lnTo>
                        <a:lnTo>
                          <a:pt x="43" y="33"/>
                        </a:lnTo>
                        <a:lnTo>
                          <a:pt x="48" y="34"/>
                        </a:lnTo>
                        <a:lnTo>
                          <a:pt x="51" y="36"/>
                        </a:lnTo>
                        <a:lnTo>
                          <a:pt x="57" y="37"/>
                        </a:lnTo>
                        <a:lnTo>
                          <a:pt x="61" y="39"/>
                        </a:lnTo>
                        <a:lnTo>
                          <a:pt x="66" y="43"/>
                        </a:lnTo>
                        <a:lnTo>
                          <a:pt x="71" y="45"/>
                        </a:lnTo>
                        <a:lnTo>
                          <a:pt x="75" y="48"/>
                        </a:lnTo>
                        <a:lnTo>
                          <a:pt x="78" y="52"/>
                        </a:lnTo>
                        <a:lnTo>
                          <a:pt x="82" y="57"/>
                        </a:lnTo>
                        <a:lnTo>
                          <a:pt x="83" y="62"/>
                        </a:lnTo>
                        <a:lnTo>
                          <a:pt x="86" y="67"/>
                        </a:lnTo>
                        <a:lnTo>
                          <a:pt x="86" y="74"/>
                        </a:lnTo>
                        <a:lnTo>
                          <a:pt x="86" y="81"/>
                        </a:lnTo>
                        <a:lnTo>
                          <a:pt x="83" y="88"/>
                        </a:lnTo>
                        <a:lnTo>
                          <a:pt x="80" y="93"/>
                        </a:lnTo>
                        <a:lnTo>
                          <a:pt x="76" y="96"/>
                        </a:lnTo>
                        <a:lnTo>
                          <a:pt x="73" y="101"/>
                        </a:lnTo>
                        <a:lnTo>
                          <a:pt x="67" y="102"/>
                        </a:lnTo>
                        <a:lnTo>
                          <a:pt x="63" y="104"/>
                        </a:lnTo>
                        <a:lnTo>
                          <a:pt x="58" y="105"/>
                        </a:lnTo>
                        <a:lnTo>
                          <a:pt x="52" y="106"/>
                        </a:lnTo>
                        <a:lnTo>
                          <a:pt x="47" y="105"/>
                        </a:lnTo>
                        <a:lnTo>
                          <a:pt x="43" y="105"/>
                        </a:lnTo>
                        <a:lnTo>
                          <a:pt x="38" y="104"/>
                        </a:lnTo>
                        <a:lnTo>
                          <a:pt x="35" y="104"/>
                        </a:lnTo>
                        <a:lnTo>
                          <a:pt x="31" y="103"/>
                        </a:lnTo>
                        <a:lnTo>
                          <a:pt x="29" y="102"/>
                        </a:lnTo>
                        <a:lnTo>
                          <a:pt x="27" y="102"/>
                        </a:lnTo>
                        <a:lnTo>
                          <a:pt x="40" y="8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10">
                    <a:extLst>
                      <a:ext uri="{FF2B5EF4-FFF2-40B4-BE49-F238E27FC236}">
                        <a16:creationId xmlns:a16="http://schemas.microsoft.com/office/drawing/2014/main" id="{59F47E22-DE2C-8D0B-CC56-AEB798B31B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5" y="2504"/>
                    <a:ext cx="62" cy="65"/>
                  </a:xfrm>
                  <a:custGeom>
                    <a:avLst/>
                    <a:gdLst/>
                    <a:ahLst/>
                    <a:cxnLst>
                      <a:cxn ang="0">
                        <a:pos x="23" y="164"/>
                      </a:cxn>
                      <a:cxn ang="0">
                        <a:pos x="25" y="153"/>
                      </a:cxn>
                      <a:cxn ang="0">
                        <a:pos x="31" y="132"/>
                      </a:cxn>
                      <a:cxn ang="0">
                        <a:pos x="43" y="108"/>
                      </a:cxn>
                      <a:cxn ang="0">
                        <a:pos x="60" y="81"/>
                      </a:cxn>
                      <a:cxn ang="0">
                        <a:pos x="86" y="55"/>
                      </a:cxn>
                      <a:cxn ang="0">
                        <a:pos x="118" y="36"/>
                      </a:cxn>
                      <a:cxn ang="0">
                        <a:pos x="161" y="24"/>
                      </a:cxn>
                      <a:cxn ang="0">
                        <a:pos x="188" y="23"/>
                      </a:cxn>
                      <a:cxn ang="0">
                        <a:pos x="199" y="26"/>
                      </a:cxn>
                      <a:cxn ang="0">
                        <a:pos x="216" y="32"/>
                      </a:cxn>
                      <a:cxn ang="0">
                        <a:pos x="236" y="45"/>
                      </a:cxn>
                      <a:cxn ang="0">
                        <a:pos x="256" y="66"/>
                      </a:cxn>
                      <a:cxn ang="0">
                        <a:pos x="272" y="94"/>
                      </a:cxn>
                      <a:cxn ang="0">
                        <a:pos x="280" y="132"/>
                      </a:cxn>
                      <a:cxn ang="0">
                        <a:pos x="277" y="184"/>
                      </a:cxn>
                      <a:cxn ang="0">
                        <a:pos x="269" y="216"/>
                      </a:cxn>
                      <a:cxn ang="0">
                        <a:pos x="263" y="226"/>
                      </a:cxn>
                      <a:cxn ang="0">
                        <a:pos x="253" y="242"/>
                      </a:cxn>
                      <a:cxn ang="0">
                        <a:pos x="237" y="263"/>
                      </a:cxn>
                      <a:cxn ang="0">
                        <a:pos x="214" y="282"/>
                      </a:cxn>
                      <a:cxn ang="0">
                        <a:pos x="186" y="297"/>
                      </a:cxn>
                      <a:cxn ang="0">
                        <a:pos x="152" y="306"/>
                      </a:cxn>
                      <a:cxn ang="0">
                        <a:pos x="110" y="303"/>
                      </a:cxn>
                      <a:cxn ang="0">
                        <a:pos x="84" y="320"/>
                      </a:cxn>
                      <a:cxn ang="0">
                        <a:pos x="91" y="321"/>
                      </a:cxn>
                      <a:cxn ang="0">
                        <a:pos x="109" y="324"/>
                      </a:cxn>
                      <a:cxn ang="0">
                        <a:pos x="136" y="326"/>
                      </a:cxn>
                      <a:cxn ang="0">
                        <a:pos x="169" y="324"/>
                      </a:cxn>
                      <a:cxn ang="0">
                        <a:pos x="203" y="316"/>
                      </a:cxn>
                      <a:cxn ang="0">
                        <a:pos x="238" y="297"/>
                      </a:cxn>
                      <a:cxn ang="0">
                        <a:pos x="268" y="267"/>
                      </a:cxn>
                      <a:cxn ang="0">
                        <a:pos x="294" y="222"/>
                      </a:cxn>
                      <a:cxn ang="0">
                        <a:pos x="296" y="215"/>
                      </a:cxn>
                      <a:cxn ang="0">
                        <a:pos x="301" y="196"/>
                      </a:cxn>
                      <a:cxn ang="0">
                        <a:pos x="306" y="167"/>
                      </a:cxn>
                      <a:cxn ang="0">
                        <a:pos x="308" y="132"/>
                      </a:cxn>
                      <a:cxn ang="0">
                        <a:pos x="301" y="96"/>
                      </a:cxn>
                      <a:cxn ang="0">
                        <a:pos x="283" y="59"/>
                      </a:cxn>
                      <a:cxn ang="0">
                        <a:pos x="250" y="27"/>
                      </a:cxn>
                      <a:cxn ang="0">
                        <a:pos x="199" y="2"/>
                      </a:cxn>
                      <a:cxn ang="0">
                        <a:pos x="192" y="1"/>
                      </a:cxn>
                      <a:cxn ang="0">
                        <a:pos x="173" y="1"/>
                      </a:cxn>
                      <a:cxn ang="0">
                        <a:pos x="145" y="4"/>
                      </a:cxn>
                      <a:cxn ang="0">
                        <a:pos x="114" y="13"/>
                      </a:cxn>
                      <a:cxn ang="0">
                        <a:pos x="80" y="29"/>
                      </a:cxn>
                      <a:cxn ang="0">
                        <a:pos x="48" y="57"/>
                      </a:cxn>
                      <a:cxn ang="0">
                        <a:pos x="20" y="99"/>
                      </a:cxn>
                      <a:cxn ang="0">
                        <a:pos x="0" y="158"/>
                      </a:cxn>
                      <a:cxn ang="0">
                        <a:pos x="23" y="167"/>
                      </a:cxn>
                    </a:cxnLst>
                    <a:rect l="0" t="0" r="r" b="b"/>
                    <a:pathLst>
                      <a:path w="308" h="326">
                        <a:moveTo>
                          <a:pt x="23" y="167"/>
                        </a:moveTo>
                        <a:lnTo>
                          <a:pt x="23" y="164"/>
                        </a:lnTo>
                        <a:lnTo>
                          <a:pt x="23" y="160"/>
                        </a:lnTo>
                        <a:lnTo>
                          <a:pt x="25" y="153"/>
                        </a:lnTo>
                        <a:lnTo>
                          <a:pt x="28" y="144"/>
                        </a:lnTo>
                        <a:lnTo>
                          <a:pt x="31" y="132"/>
                        </a:lnTo>
                        <a:lnTo>
                          <a:pt x="37" y="120"/>
                        </a:lnTo>
                        <a:lnTo>
                          <a:pt x="43" y="108"/>
                        </a:lnTo>
                        <a:lnTo>
                          <a:pt x="52" y="95"/>
                        </a:lnTo>
                        <a:lnTo>
                          <a:pt x="60" y="81"/>
                        </a:lnTo>
                        <a:lnTo>
                          <a:pt x="72" y="68"/>
                        </a:lnTo>
                        <a:lnTo>
                          <a:pt x="86" y="55"/>
                        </a:lnTo>
                        <a:lnTo>
                          <a:pt x="101" y="45"/>
                        </a:lnTo>
                        <a:lnTo>
                          <a:pt x="118" y="36"/>
                        </a:lnTo>
                        <a:lnTo>
                          <a:pt x="139" y="29"/>
                        </a:lnTo>
                        <a:lnTo>
                          <a:pt x="161" y="24"/>
                        </a:lnTo>
                        <a:lnTo>
                          <a:pt x="187" y="23"/>
                        </a:lnTo>
                        <a:lnTo>
                          <a:pt x="188" y="23"/>
                        </a:lnTo>
                        <a:lnTo>
                          <a:pt x="193" y="24"/>
                        </a:lnTo>
                        <a:lnTo>
                          <a:pt x="199" y="26"/>
                        </a:lnTo>
                        <a:lnTo>
                          <a:pt x="207" y="29"/>
                        </a:lnTo>
                        <a:lnTo>
                          <a:pt x="216" y="32"/>
                        </a:lnTo>
                        <a:lnTo>
                          <a:pt x="226" y="38"/>
                        </a:lnTo>
                        <a:lnTo>
                          <a:pt x="236" y="45"/>
                        </a:lnTo>
                        <a:lnTo>
                          <a:pt x="247" y="55"/>
                        </a:lnTo>
                        <a:lnTo>
                          <a:pt x="256" y="66"/>
                        </a:lnTo>
                        <a:lnTo>
                          <a:pt x="265" y="79"/>
                        </a:lnTo>
                        <a:lnTo>
                          <a:pt x="272" y="94"/>
                        </a:lnTo>
                        <a:lnTo>
                          <a:pt x="277" y="113"/>
                        </a:lnTo>
                        <a:lnTo>
                          <a:pt x="280" y="132"/>
                        </a:lnTo>
                        <a:lnTo>
                          <a:pt x="281" y="157"/>
                        </a:lnTo>
                        <a:lnTo>
                          <a:pt x="277" y="184"/>
                        </a:lnTo>
                        <a:lnTo>
                          <a:pt x="270" y="214"/>
                        </a:lnTo>
                        <a:lnTo>
                          <a:pt x="269" y="216"/>
                        </a:lnTo>
                        <a:lnTo>
                          <a:pt x="267" y="219"/>
                        </a:lnTo>
                        <a:lnTo>
                          <a:pt x="263" y="226"/>
                        </a:lnTo>
                        <a:lnTo>
                          <a:pt x="259" y="233"/>
                        </a:lnTo>
                        <a:lnTo>
                          <a:pt x="253" y="242"/>
                        </a:lnTo>
                        <a:lnTo>
                          <a:pt x="245" y="252"/>
                        </a:lnTo>
                        <a:lnTo>
                          <a:pt x="237" y="263"/>
                        </a:lnTo>
                        <a:lnTo>
                          <a:pt x="227" y="273"/>
                        </a:lnTo>
                        <a:lnTo>
                          <a:pt x="214" y="282"/>
                        </a:lnTo>
                        <a:lnTo>
                          <a:pt x="201" y="291"/>
                        </a:lnTo>
                        <a:lnTo>
                          <a:pt x="186" y="297"/>
                        </a:lnTo>
                        <a:lnTo>
                          <a:pt x="170" y="304"/>
                        </a:lnTo>
                        <a:lnTo>
                          <a:pt x="152" y="306"/>
                        </a:lnTo>
                        <a:lnTo>
                          <a:pt x="131" y="306"/>
                        </a:lnTo>
                        <a:lnTo>
                          <a:pt x="110" y="303"/>
                        </a:lnTo>
                        <a:lnTo>
                          <a:pt x="87" y="296"/>
                        </a:lnTo>
                        <a:lnTo>
                          <a:pt x="84" y="320"/>
                        </a:lnTo>
                        <a:lnTo>
                          <a:pt x="86" y="320"/>
                        </a:lnTo>
                        <a:lnTo>
                          <a:pt x="91" y="321"/>
                        </a:lnTo>
                        <a:lnTo>
                          <a:pt x="98" y="322"/>
                        </a:lnTo>
                        <a:lnTo>
                          <a:pt x="109" y="324"/>
                        </a:lnTo>
                        <a:lnTo>
                          <a:pt x="121" y="325"/>
                        </a:lnTo>
                        <a:lnTo>
                          <a:pt x="136" y="326"/>
                        </a:lnTo>
                        <a:lnTo>
                          <a:pt x="151" y="325"/>
                        </a:lnTo>
                        <a:lnTo>
                          <a:pt x="169" y="324"/>
                        </a:lnTo>
                        <a:lnTo>
                          <a:pt x="185" y="320"/>
                        </a:lnTo>
                        <a:lnTo>
                          <a:pt x="203" y="316"/>
                        </a:lnTo>
                        <a:lnTo>
                          <a:pt x="221" y="308"/>
                        </a:lnTo>
                        <a:lnTo>
                          <a:pt x="238" y="297"/>
                        </a:lnTo>
                        <a:lnTo>
                          <a:pt x="253" y="283"/>
                        </a:lnTo>
                        <a:lnTo>
                          <a:pt x="268" y="267"/>
                        </a:lnTo>
                        <a:lnTo>
                          <a:pt x="282" y="247"/>
                        </a:lnTo>
                        <a:lnTo>
                          <a:pt x="294" y="222"/>
                        </a:lnTo>
                        <a:lnTo>
                          <a:pt x="294" y="220"/>
                        </a:lnTo>
                        <a:lnTo>
                          <a:pt x="296" y="215"/>
                        </a:lnTo>
                        <a:lnTo>
                          <a:pt x="298" y="206"/>
                        </a:lnTo>
                        <a:lnTo>
                          <a:pt x="301" y="196"/>
                        </a:lnTo>
                        <a:lnTo>
                          <a:pt x="303" y="182"/>
                        </a:lnTo>
                        <a:lnTo>
                          <a:pt x="306" y="167"/>
                        </a:lnTo>
                        <a:lnTo>
                          <a:pt x="308" y="149"/>
                        </a:lnTo>
                        <a:lnTo>
                          <a:pt x="308" y="132"/>
                        </a:lnTo>
                        <a:lnTo>
                          <a:pt x="304" y="114"/>
                        </a:lnTo>
                        <a:lnTo>
                          <a:pt x="301" y="96"/>
                        </a:lnTo>
                        <a:lnTo>
                          <a:pt x="292" y="76"/>
                        </a:lnTo>
                        <a:lnTo>
                          <a:pt x="283" y="59"/>
                        </a:lnTo>
                        <a:lnTo>
                          <a:pt x="268" y="42"/>
                        </a:lnTo>
                        <a:lnTo>
                          <a:pt x="250" y="27"/>
                        </a:lnTo>
                        <a:lnTo>
                          <a:pt x="227" y="13"/>
                        </a:lnTo>
                        <a:lnTo>
                          <a:pt x="199" y="2"/>
                        </a:lnTo>
                        <a:lnTo>
                          <a:pt x="197" y="1"/>
                        </a:lnTo>
                        <a:lnTo>
                          <a:pt x="192" y="1"/>
                        </a:lnTo>
                        <a:lnTo>
                          <a:pt x="183" y="0"/>
                        </a:lnTo>
                        <a:lnTo>
                          <a:pt x="173" y="1"/>
                        </a:lnTo>
                        <a:lnTo>
                          <a:pt x="160" y="1"/>
                        </a:lnTo>
                        <a:lnTo>
                          <a:pt x="145" y="4"/>
                        </a:lnTo>
                        <a:lnTo>
                          <a:pt x="129" y="7"/>
                        </a:lnTo>
                        <a:lnTo>
                          <a:pt x="114" y="13"/>
                        </a:lnTo>
                        <a:lnTo>
                          <a:pt x="97" y="20"/>
                        </a:lnTo>
                        <a:lnTo>
                          <a:pt x="80" y="29"/>
                        </a:lnTo>
                        <a:lnTo>
                          <a:pt x="63" y="41"/>
                        </a:lnTo>
                        <a:lnTo>
                          <a:pt x="48" y="57"/>
                        </a:lnTo>
                        <a:lnTo>
                          <a:pt x="33" y="76"/>
                        </a:lnTo>
                        <a:lnTo>
                          <a:pt x="20" y="99"/>
                        </a:lnTo>
                        <a:lnTo>
                          <a:pt x="8" y="126"/>
                        </a:lnTo>
                        <a:lnTo>
                          <a:pt x="0" y="158"/>
                        </a:lnTo>
                        <a:lnTo>
                          <a:pt x="23" y="167"/>
                        </a:lnTo>
                        <a:lnTo>
                          <a:pt x="23" y="1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111">
                    <a:extLst>
                      <a:ext uri="{FF2B5EF4-FFF2-40B4-BE49-F238E27FC236}">
                        <a16:creationId xmlns:a16="http://schemas.microsoft.com/office/drawing/2014/main" id="{3313F289-0D73-EB61-7666-C1519BFE74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5" y="2524"/>
                    <a:ext cx="26" cy="28"/>
                  </a:xfrm>
                  <a:custGeom>
                    <a:avLst/>
                    <a:gdLst/>
                    <a:ahLst/>
                    <a:cxnLst>
                      <a:cxn ang="0">
                        <a:pos x="26" y="54"/>
                      </a:cxn>
                      <a:cxn ang="0">
                        <a:pos x="29" y="45"/>
                      </a:cxn>
                      <a:cxn ang="0">
                        <a:pos x="36" y="37"/>
                      </a:cxn>
                      <a:cxn ang="0">
                        <a:pos x="43" y="31"/>
                      </a:cxn>
                      <a:cxn ang="0">
                        <a:pos x="55" y="27"/>
                      </a:cxn>
                      <a:cxn ang="0">
                        <a:pos x="70" y="24"/>
                      </a:cxn>
                      <a:cxn ang="0">
                        <a:pos x="80" y="26"/>
                      </a:cxn>
                      <a:cxn ang="0">
                        <a:pos x="87" y="29"/>
                      </a:cxn>
                      <a:cxn ang="0">
                        <a:pos x="95" y="36"/>
                      </a:cxn>
                      <a:cxn ang="0">
                        <a:pos x="101" y="44"/>
                      </a:cxn>
                      <a:cxn ang="0">
                        <a:pos x="106" y="55"/>
                      </a:cxn>
                      <a:cxn ang="0">
                        <a:pos x="107" y="69"/>
                      </a:cxn>
                      <a:cxn ang="0">
                        <a:pos x="104" y="86"/>
                      </a:cxn>
                      <a:cxn ang="0">
                        <a:pos x="95" y="105"/>
                      </a:cxn>
                      <a:cxn ang="0">
                        <a:pos x="82" y="117"/>
                      </a:cxn>
                      <a:cxn ang="0">
                        <a:pos x="68" y="121"/>
                      </a:cxn>
                      <a:cxn ang="0">
                        <a:pos x="54" y="119"/>
                      </a:cxn>
                      <a:cxn ang="0">
                        <a:pos x="42" y="113"/>
                      </a:cxn>
                      <a:cxn ang="0">
                        <a:pos x="31" y="102"/>
                      </a:cxn>
                      <a:cxn ang="0">
                        <a:pos x="25" y="89"/>
                      </a:cxn>
                      <a:cxn ang="0">
                        <a:pos x="22" y="75"/>
                      </a:cxn>
                      <a:cxn ang="0">
                        <a:pos x="0" y="68"/>
                      </a:cxn>
                      <a:cxn ang="0">
                        <a:pos x="0" y="70"/>
                      </a:cxn>
                      <a:cxn ang="0">
                        <a:pos x="1" y="78"/>
                      </a:cxn>
                      <a:cxn ang="0">
                        <a:pos x="3" y="90"/>
                      </a:cxn>
                      <a:cxn ang="0">
                        <a:pos x="9" y="104"/>
                      </a:cxn>
                      <a:cxn ang="0">
                        <a:pos x="16" y="118"/>
                      </a:cxn>
                      <a:cxn ang="0">
                        <a:pos x="28" y="130"/>
                      </a:cxn>
                      <a:cxn ang="0">
                        <a:pos x="46" y="137"/>
                      </a:cxn>
                      <a:cxn ang="0">
                        <a:pos x="70" y="141"/>
                      </a:cxn>
                      <a:cxn ang="0">
                        <a:pos x="77" y="140"/>
                      </a:cxn>
                      <a:cxn ang="0">
                        <a:pos x="85" y="137"/>
                      </a:cxn>
                      <a:cxn ang="0">
                        <a:pos x="96" y="134"/>
                      </a:cxn>
                      <a:cxn ang="0">
                        <a:pos x="105" y="128"/>
                      </a:cxn>
                      <a:cxn ang="0">
                        <a:pos x="116" y="118"/>
                      </a:cxn>
                      <a:cxn ang="0">
                        <a:pos x="126" y="103"/>
                      </a:cxn>
                      <a:cxn ang="0">
                        <a:pos x="132" y="85"/>
                      </a:cxn>
                      <a:cxn ang="0">
                        <a:pos x="132" y="82"/>
                      </a:cxn>
                      <a:cxn ang="0">
                        <a:pos x="133" y="75"/>
                      </a:cxn>
                      <a:cxn ang="0">
                        <a:pos x="132" y="65"/>
                      </a:cxn>
                      <a:cxn ang="0">
                        <a:pos x="131" y="52"/>
                      </a:cxn>
                      <a:cxn ang="0">
                        <a:pos x="126" y="38"/>
                      </a:cxn>
                      <a:cxn ang="0">
                        <a:pos x="117" y="25"/>
                      </a:cxn>
                      <a:cxn ang="0">
                        <a:pos x="104" y="13"/>
                      </a:cxn>
                      <a:cxn ang="0">
                        <a:pos x="86" y="4"/>
                      </a:cxn>
                      <a:cxn ang="0">
                        <a:pos x="66" y="0"/>
                      </a:cxn>
                      <a:cxn ang="0">
                        <a:pos x="48" y="2"/>
                      </a:cxn>
                      <a:cxn ang="0">
                        <a:pos x="33" y="9"/>
                      </a:cxn>
                      <a:cxn ang="0">
                        <a:pos x="22" y="18"/>
                      </a:cxn>
                      <a:cxn ang="0">
                        <a:pos x="12" y="29"/>
                      </a:cxn>
                      <a:cxn ang="0">
                        <a:pos x="5" y="39"/>
                      </a:cxn>
                      <a:cxn ang="0">
                        <a:pos x="2" y="46"/>
                      </a:cxn>
                      <a:cxn ang="0">
                        <a:pos x="1" y="49"/>
                      </a:cxn>
                      <a:cxn ang="0">
                        <a:pos x="26" y="56"/>
                      </a:cxn>
                    </a:cxnLst>
                    <a:rect l="0" t="0" r="r" b="b"/>
                    <a:pathLst>
                      <a:path w="133" h="141">
                        <a:moveTo>
                          <a:pt x="26" y="56"/>
                        </a:moveTo>
                        <a:lnTo>
                          <a:pt x="26" y="54"/>
                        </a:lnTo>
                        <a:lnTo>
                          <a:pt x="26" y="51"/>
                        </a:lnTo>
                        <a:lnTo>
                          <a:pt x="29" y="45"/>
                        </a:lnTo>
                        <a:lnTo>
                          <a:pt x="33" y="40"/>
                        </a:lnTo>
                        <a:lnTo>
                          <a:pt x="36" y="37"/>
                        </a:lnTo>
                        <a:lnTo>
                          <a:pt x="40" y="33"/>
                        </a:lnTo>
                        <a:lnTo>
                          <a:pt x="43" y="31"/>
                        </a:lnTo>
                        <a:lnTo>
                          <a:pt x="49" y="29"/>
                        </a:lnTo>
                        <a:lnTo>
                          <a:pt x="55" y="27"/>
                        </a:lnTo>
                        <a:lnTo>
                          <a:pt x="61" y="26"/>
                        </a:lnTo>
                        <a:lnTo>
                          <a:pt x="70" y="24"/>
                        </a:lnTo>
                        <a:lnTo>
                          <a:pt x="78" y="25"/>
                        </a:lnTo>
                        <a:lnTo>
                          <a:pt x="80" y="26"/>
                        </a:lnTo>
                        <a:lnTo>
                          <a:pt x="85" y="28"/>
                        </a:lnTo>
                        <a:lnTo>
                          <a:pt x="87" y="29"/>
                        </a:lnTo>
                        <a:lnTo>
                          <a:pt x="91" y="32"/>
                        </a:lnTo>
                        <a:lnTo>
                          <a:pt x="95" y="36"/>
                        </a:lnTo>
                        <a:lnTo>
                          <a:pt x="99" y="40"/>
                        </a:lnTo>
                        <a:lnTo>
                          <a:pt x="101" y="44"/>
                        </a:lnTo>
                        <a:lnTo>
                          <a:pt x="104" y="49"/>
                        </a:lnTo>
                        <a:lnTo>
                          <a:pt x="106" y="55"/>
                        </a:lnTo>
                        <a:lnTo>
                          <a:pt x="107" y="62"/>
                        </a:lnTo>
                        <a:lnTo>
                          <a:pt x="107" y="69"/>
                        </a:lnTo>
                        <a:lnTo>
                          <a:pt x="106" y="77"/>
                        </a:lnTo>
                        <a:lnTo>
                          <a:pt x="104" y="86"/>
                        </a:lnTo>
                        <a:lnTo>
                          <a:pt x="101" y="97"/>
                        </a:lnTo>
                        <a:lnTo>
                          <a:pt x="95" y="105"/>
                        </a:lnTo>
                        <a:lnTo>
                          <a:pt x="89" y="113"/>
                        </a:lnTo>
                        <a:lnTo>
                          <a:pt x="82" y="117"/>
                        </a:lnTo>
                        <a:lnTo>
                          <a:pt x="75" y="120"/>
                        </a:lnTo>
                        <a:lnTo>
                          <a:pt x="68" y="121"/>
                        </a:lnTo>
                        <a:lnTo>
                          <a:pt x="61" y="121"/>
                        </a:lnTo>
                        <a:lnTo>
                          <a:pt x="54" y="119"/>
                        </a:lnTo>
                        <a:lnTo>
                          <a:pt x="48" y="118"/>
                        </a:lnTo>
                        <a:lnTo>
                          <a:pt x="42" y="113"/>
                        </a:lnTo>
                        <a:lnTo>
                          <a:pt x="37" y="108"/>
                        </a:lnTo>
                        <a:lnTo>
                          <a:pt x="31" y="102"/>
                        </a:lnTo>
                        <a:lnTo>
                          <a:pt x="28" y="97"/>
                        </a:lnTo>
                        <a:lnTo>
                          <a:pt x="25" y="89"/>
                        </a:lnTo>
                        <a:lnTo>
                          <a:pt x="23" y="83"/>
                        </a:lnTo>
                        <a:lnTo>
                          <a:pt x="22" y="75"/>
                        </a:lnTo>
                        <a:lnTo>
                          <a:pt x="24" y="68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70"/>
                        </a:lnTo>
                        <a:lnTo>
                          <a:pt x="0" y="73"/>
                        </a:lnTo>
                        <a:lnTo>
                          <a:pt x="1" y="78"/>
                        </a:lnTo>
                        <a:lnTo>
                          <a:pt x="1" y="84"/>
                        </a:lnTo>
                        <a:lnTo>
                          <a:pt x="3" y="90"/>
                        </a:lnTo>
                        <a:lnTo>
                          <a:pt x="5" y="97"/>
                        </a:lnTo>
                        <a:lnTo>
                          <a:pt x="9" y="104"/>
                        </a:lnTo>
                        <a:lnTo>
                          <a:pt x="11" y="111"/>
                        </a:lnTo>
                        <a:lnTo>
                          <a:pt x="16" y="118"/>
                        </a:lnTo>
                        <a:lnTo>
                          <a:pt x="20" y="124"/>
                        </a:lnTo>
                        <a:lnTo>
                          <a:pt x="28" y="130"/>
                        </a:lnTo>
                        <a:lnTo>
                          <a:pt x="37" y="133"/>
                        </a:lnTo>
                        <a:lnTo>
                          <a:pt x="46" y="137"/>
                        </a:lnTo>
                        <a:lnTo>
                          <a:pt x="57" y="140"/>
                        </a:lnTo>
                        <a:lnTo>
                          <a:pt x="70" y="141"/>
                        </a:lnTo>
                        <a:lnTo>
                          <a:pt x="71" y="141"/>
                        </a:lnTo>
                        <a:lnTo>
                          <a:pt x="77" y="140"/>
                        </a:lnTo>
                        <a:lnTo>
                          <a:pt x="81" y="139"/>
                        </a:lnTo>
                        <a:lnTo>
                          <a:pt x="85" y="137"/>
                        </a:lnTo>
                        <a:lnTo>
                          <a:pt x="90" y="135"/>
                        </a:lnTo>
                        <a:lnTo>
                          <a:pt x="96" y="134"/>
                        </a:lnTo>
                        <a:lnTo>
                          <a:pt x="100" y="131"/>
                        </a:lnTo>
                        <a:lnTo>
                          <a:pt x="105" y="128"/>
                        </a:lnTo>
                        <a:lnTo>
                          <a:pt x="111" y="124"/>
                        </a:lnTo>
                        <a:lnTo>
                          <a:pt x="116" y="118"/>
                        </a:lnTo>
                        <a:lnTo>
                          <a:pt x="120" y="111"/>
                        </a:lnTo>
                        <a:lnTo>
                          <a:pt x="126" y="103"/>
                        </a:lnTo>
                        <a:lnTo>
                          <a:pt x="129" y="95"/>
                        </a:lnTo>
                        <a:lnTo>
                          <a:pt x="132" y="85"/>
                        </a:lnTo>
                        <a:lnTo>
                          <a:pt x="132" y="84"/>
                        </a:lnTo>
                        <a:lnTo>
                          <a:pt x="132" y="82"/>
                        </a:lnTo>
                        <a:lnTo>
                          <a:pt x="132" y="78"/>
                        </a:lnTo>
                        <a:lnTo>
                          <a:pt x="133" y="75"/>
                        </a:lnTo>
                        <a:lnTo>
                          <a:pt x="132" y="70"/>
                        </a:lnTo>
                        <a:lnTo>
                          <a:pt x="132" y="65"/>
                        </a:lnTo>
                        <a:lnTo>
                          <a:pt x="132" y="58"/>
                        </a:lnTo>
                        <a:lnTo>
                          <a:pt x="131" y="52"/>
                        </a:lnTo>
                        <a:lnTo>
                          <a:pt x="129" y="45"/>
                        </a:lnTo>
                        <a:lnTo>
                          <a:pt x="126" y="38"/>
                        </a:lnTo>
                        <a:lnTo>
                          <a:pt x="121" y="31"/>
                        </a:lnTo>
                        <a:lnTo>
                          <a:pt x="117" y="25"/>
                        </a:lnTo>
                        <a:lnTo>
                          <a:pt x="112" y="18"/>
                        </a:lnTo>
                        <a:lnTo>
                          <a:pt x="104" y="13"/>
                        </a:lnTo>
                        <a:lnTo>
                          <a:pt x="96" y="8"/>
                        </a:lnTo>
                        <a:lnTo>
                          <a:pt x="86" y="4"/>
                        </a:lnTo>
                        <a:lnTo>
                          <a:pt x="75" y="1"/>
                        </a:lnTo>
                        <a:lnTo>
                          <a:pt x="66" y="0"/>
                        </a:lnTo>
                        <a:lnTo>
                          <a:pt x="56" y="0"/>
                        </a:lnTo>
                        <a:lnTo>
                          <a:pt x="48" y="2"/>
                        </a:lnTo>
                        <a:lnTo>
                          <a:pt x="40" y="4"/>
                        </a:lnTo>
                        <a:lnTo>
                          <a:pt x="33" y="9"/>
                        </a:lnTo>
                        <a:lnTo>
                          <a:pt x="27" y="13"/>
                        </a:lnTo>
                        <a:lnTo>
                          <a:pt x="22" y="18"/>
                        </a:lnTo>
                        <a:lnTo>
                          <a:pt x="16" y="24"/>
                        </a:lnTo>
                        <a:lnTo>
                          <a:pt x="12" y="29"/>
                        </a:lnTo>
                        <a:lnTo>
                          <a:pt x="8" y="34"/>
                        </a:lnTo>
                        <a:lnTo>
                          <a:pt x="5" y="39"/>
                        </a:lnTo>
                        <a:lnTo>
                          <a:pt x="3" y="42"/>
                        </a:lnTo>
                        <a:lnTo>
                          <a:pt x="2" y="46"/>
                        </a:lnTo>
                        <a:lnTo>
                          <a:pt x="1" y="48"/>
                        </a:lnTo>
                        <a:lnTo>
                          <a:pt x="1" y="49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12">
                    <a:extLst>
                      <a:ext uri="{FF2B5EF4-FFF2-40B4-BE49-F238E27FC236}">
                        <a16:creationId xmlns:a16="http://schemas.microsoft.com/office/drawing/2014/main" id="{FB623136-9E77-48CD-B24A-31DB44AC4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9" y="2521"/>
                    <a:ext cx="19" cy="20"/>
                  </a:xfrm>
                  <a:custGeom>
                    <a:avLst/>
                    <a:gdLst/>
                    <a:ahLst/>
                    <a:cxnLst>
                      <a:cxn ang="0">
                        <a:pos x="0" y="83"/>
                      </a:cxn>
                      <a:cxn ang="0">
                        <a:pos x="1" y="81"/>
                      </a:cxn>
                      <a:cxn ang="0">
                        <a:pos x="4" y="79"/>
                      </a:cxn>
                      <a:cxn ang="0">
                        <a:pos x="9" y="73"/>
                      </a:cxn>
                      <a:cxn ang="0">
                        <a:pos x="15" y="68"/>
                      </a:cxn>
                      <a:cxn ang="0">
                        <a:pos x="21" y="61"/>
                      </a:cxn>
                      <a:cxn ang="0">
                        <a:pos x="28" y="55"/>
                      </a:cxn>
                      <a:cxn ang="0">
                        <a:pos x="35" y="47"/>
                      </a:cxn>
                      <a:cxn ang="0">
                        <a:pos x="43" y="41"/>
                      </a:cxn>
                      <a:cxn ang="0">
                        <a:pos x="49" y="32"/>
                      </a:cxn>
                      <a:cxn ang="0">
                        <a:pos x="57" y="25"/>
                      </a:cxn>
                      <a:cxn ang="0">
                        <a:pos x="62" y="19"/>
                      </a:cxn>
                      <a:cxn ang="0">
                        <a:pos x="68" y="13"/>
                      </a:cxn>
                      <a:cxn ang="0">
                        <a:pos x="74" y="8"/>
                      </a:cxn>
                      <a:cxn ang="0">
                        <a:pos x="77" y="3"/>
                      </a:cxn>
                      <a:cxn ang="0">
                        <a:pos x="79" y="0"/>
                      </a:cxn>
                      <a:cxn ang="0">
                        <a:pos x="81" y="0"/>
                      </a:cxn>
                      <a:cxn ang="0">
                        <a:pos x="95" y="16"/>
                      </a:cxn>
                      <a:cxn ang="0">
                        <a:pos x="13" y="98"/>
                      </a:cxn>
                      <a:cxn ang="0">
                        <a:pos x="0" y="83"/>
                      </a:cxn>
                      <a:cxn ang="0">
                        <a:pos x="0" y="83"/>
                      </a:cxn>
                    </a:cxnLst>
                    <a:rect l="0" t="0" r="r" b="b"/>
                    <a:pathLst>
                      <a:path w="95" h="98">
                        <a:moveTo>
                          <a:pt x="0" y="83"/>
                        </a:moveTo>
                        <a:lnTo>
                          <a:pt x="1" y="81"/>
                        </a:lnTo>
                        <a:lnTo>
                          <a:pt x="4" y="79"/>
                        </a:lnTo>
                        <a:lnTo>
                          <a:pt x="9" y="73"/>
                        </a:lnTo>
                        <a:lnTo>
                          <a:pt x="15" y="68"/>
                        </a:lnTo>
                        <a:lnTo>
                          <a:pt x="21" y="61"/>
                        </a:lnTo>
                        <a:lnTo>
                          <a:pt x="28" y="55"/>
                        </a:lnTo>
                        <a:lnTo>
                          <a:pt x="35" y="47"/>
                        </a:lnTo>
                        <a:lnTo>
                          <a:pt x="43" y="41"/>
                        </a:lnTo>
                        <a:lnTo>
                          <a:pt x="49" y="32"/>
                        </a:lnTo>
                        <a:lnTo>
                          <a:pt x="57" y="25"/>
                        </a:lnTo>
                        <a:lnTo>
                          <a:pt x="62" y="19"/>
                        </a:lnTo>
                        <a:lnTo>
                          <a:pt x="68" y="13"/>
                        </a:lnTo>
                        <a:lnTo>
                          <a:pt x="74" y="8"/>
                        </a:lnTo>
                        <a:lnTo>
                          <a:pt x="77" y="3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95" y="16"/>
                        </a:lnTo>
                        <a:lnTo>
                          <a:pt x="13" y="98"/>
                        </a:lnTo>
                        <a:lnTo>
                          <a:pt x="0" y="83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13">
                    <a:extLst>
                      <a:ext uri="{FF2B5EF4-FFF2-40B4-BE49-F238E27FC236}">
                        <a16:creationId xmlns:a16="http://schemas.microsoft.com/office/drawing/2014/main" id="{30BF2FA0-6A95-AB2D-9F2D-D8C7E256CD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4" y="2522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1" y="15"/>
                      </a:cxn>
                      <a:cxn ang="0">
                        <a:pos x="3" y="17"/>
                      </a:cxn>
                      <a:cxn ang="0">
                        <a:pos x="4" y="21"/>
                      </a:cxn>
                      <a:cxn ang="0">
                        <a:pos x="7" y="24"/>
                      </a:cxn>
                      <a:cxn ang="0">
                        <a:pos x="10" y="29"/>
                      </a:cxn>
                      <a:cxn ang="0">
                        <a:pos x="13" y="33"/>
                      </a:cxn>
                      <a:cxn ang="0">
                        <a:pos x="16" y="38"/>
                      </a:cxn>
                      <a:cxn ang="0">
                        <a:pos x="20" y="45"/>
                      </a:cxn>
                      <a:cxn ang="0">
                        <a:pos x="25" y="50"/>
                      </a:cxn>
                      <a:cxn ang="0">
                        <a:pos x="30" y="55"/>
                      </a:cxn>
                      <a:cxn ang="0">
                        <a:pos x="35" y="61"/>
                      </a:cxn>
                      <a:cxn ang="0">
                        <a:pos x="42" y="67"/>
                      </a:cxn>
                      <a:cxn ang="0">
                        <a:pos x="48" y="73"/>
                      </a:cxn>
                      <a:cxn ang="0">
                        <a:pos x="57" y="78"/>
                      </a:cxn>
                      <a:cxn ang="0">
                        <a:pos x="65" y="84"/>
                      </a:cxn>
                      <a:cxn ang="0">
                        <a:pos x="75" y="90"/>
                      </a:cxn>
                      <a:cxn ang="0">
                        <a:pos x="83" y="72"/>
                      </a:cxn>
                      <a:cxn ang="0">
                        <a:pos x="81" y="72"/>
                      </a:cxn>
                      <a:cxn ang="0">
                        <a:pos x="79" y="69"/>
                      </a:cxn>
                      <a:cxn ang="0">
                        <a:pos x="76" y="67"/>
                      </a:cxn>
                      <a:cxn ang="0">
                        <a:pos x="73" y="65"/>
                      </a:cxn>
                      <a:cxn ang="0">
                        <a:pos x="69" y="62"/>
                      </a:cxn>
                      <a:cxn ang="0">
                        <a:pos x="63" y="58"/>
                      </a:cxn>
                      <a:cxn ang="0">
                        <a:pos x="58" y="53"/>
                      </a:cxn>
                      <a:cxn ang="0">
                        <a:pos x="53" y="49"/>
                      </a:cxn>
                      <a:cxn ang="0">
                        <a:pos x="47" y="44"/>
                      </a:cxn>
                      <a:cxn ang="0">
                        <a:pos x="41" y="38"/>
                      </a:cxn>
                      <a:cxn ang="0">
                        <a:pos x="35" y="32"/>
                      </a:cxn>
                      <a:cxn ang="0">
                        <a:pos x="31" y="25"/>
                      </a:cxn>
                      <a:cxn ang="0">
                        <a:pos x="26" y="19"/>
                      </a:cxn>
                      <a:cxn ang="0">
                        <a:pos x="21" y="13"/>
                      </a:cxn>
                      <a:cxn ang="0">
                        <a:pos x="18" y="6"/>
                      </a:cxn>
                      <a:cxn ang="0">
                        <a:pos x="16" y="0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83" h="90">
                        <a:moveTo>
                          <a:pt x="0" y="14"/>
                        </a:moveTo>
                        <a:lnTo>
                          <a:pt x="1" y="15"/>
                        </a:lnTo>
                        <a:lnTo>
                          <a:pt x="3" y="17"/>
                        </a:lnTo>
                        <a:lnTo>
                          <a:pt x="4" y="21"/>
                        </a:lnTo>
                        <a:lnTo>
                          <a:pt x="7" y="24"/>
                        </a:lnTo>
                        <a:lnTo>
                          <a:pt x="10" y="29"/>
                        </a:lnTo>
                        <a:lnTo>
                          <a:pt x="13" y="33"/>
                        </a:lnTo>
                        <a:lnTo>
                          <a:pt x="16" y="38"/>
                        </a:lnTo>
                        <a:lnTo>
                          <a:pt x="20" y="45"/>
                        </a:lnTo>
                        <a:lnTo>
                          <a:pt x="25" y="50"/>
                        </a:lnTo>
                        <a:lnTo>
                          <a:pt x="30" y="55"/>
                        </a:lnTo>
                        <a:lnTo>
                          <a:pt x="35" y="61"/>
                        </a:lnTo>
                        <a:lnTo>
                          <a:pt x="42" y="67"/>
                        </a:lnTo>
                        <a:lnTo>
                          <a:pt x="48" y="73"/>
                        </a:lnTo>
                        <a:lnTo>
                          <a:pt x="57" y="78"/>
                        </a:lnTo>
                        <a:lnTo>
                          <a:pt x="65" y="84"/>
                        </a:lnTo>
                        <a:lnTo>
                          <a:pt x="75" y="90"/>
                        </a:lnTo>
                        <a:lnTo>
                          <a:pt x="83" y="72"/>
                        </a:lnTo>
                        <a:lnTo>
                          <a:pt x="81" y="72"/>
                        </a:lnTo>
                        <a:lnTo>
                          <a:pt x="79" y="69"/>
                        </a:lnTo>
                        <a:lnTo>
                          <a:pt x="76" y="67"/>
                        </a:lnTo>
                        <a:lnTo>
                          <a:pt x="73" y="65"/>
                        </a:lnTo>
                        <a:lnTo>
                          <a:pt x="69" y="62"/>
                        </a:lnTo>
                        <a:lnTo>
                          <a:pt x="63" y="58"/>
                        </a:lnTo>
                        <a:lnTo>
                          <a:pt x="58" y="53"/>
                        </a:lnTo>
                        <a:lnTo>
                          <a:pt x="53" y="49"/>
                        </a:lnTo>
                        <a:lnTo>
                          <a:pt x="47" y="44"/>
                        </a:lnTo>
                        <a:lnTo>
                          <a:pt x="41" y="38"/>
                        </a:lnTo>
                        <a:lnTo>
                          <a:pt x="35" y="32"/>
                        </a:lnTo>
                        <a:lnTo>
                          <a:pt x="31" y="25"/>
                        </a:lnTo>
                        <a:lnTo>
                          <a:pt x="26" y="19"/>
                        </a:lnTo>
                        <a:lnTo>
                          <a:pt x="21" y="13"/>
                        </a:lnTo>
                        <a:lnTo>
                          <a:pt x="18" y="6"/>
                        </a:lnTo>
                        <a:lnTo>
                          <a:pt x="16" y="0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14">
                    <a:extLst>
                      <a:ext uri="{FF2B5EF4-FFF2-40B4-BE49-F238E27FC236}">
                        <a16:creationId xmlns:a16="http://schemas.microsoft.com/office/drawing/2014/main" id="{DD768896-12AF-0BD5-A787-4604621E01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5" y="2517"/>
                    <a:ext cx="25" cy="27"/>
                  </a:xfrm>
                  <a:custGeom>
                    <a:avLst/>
                    <a:gdLst/>
                    <a:ahLst/>
                    <a:cxnLst>
                      <a:cxn ang="0">
                        <a:pos x="28" y="36"/>
                      </a:cxn>
                      <a:cxn ang="0">
                        <a:pos x="36" y="30"/>
                      </a:cxn>
                      <a:cxn ang="0">
                        <a:pos x="44" y="26"/>
                      </a:cxn>
                      <a:cxn ang="0">
                        <a:pos x="55" y="22"/>
                      </a:cxn>
                      <a:cxn ang="0">
                        <a:pos x="67" y="20"/>
                      </a:cxn>
                      <a:cxn ang="0">
                        <a:pos x="80" y="22"/>
                      </a:cxn>
                      <a:cxn ang="0">
                        <a:pos x="93" y="31"/>
                      </a:cxn>
                      <a:cxn ang="0">
                        <a:pos x="100" y="39"/>
                      </a:cxn>
                      <a:cxn ang="0">
                        <a:pos x="102" y="47"/>
                      </a:cxn>
                      <a:cxn ang="0">
                        <a:pos x="103" y="57"/>
                      </a:cxn>
                      <a:cxn ang="0">
                        <a:pos x="103" y="67"/>
                      </a:cxn>
                      <a:cxn ang="0">
                        <a:pos x="100" y="80"/>
                      </a:cxn>
                      <a:cxn ang="0">
                        <a:pos x="95" y="94"/>
                      </a:cxn>
                      <a:cxn ang="0">
                        <a:pos x="84" y="109"/>
                      </a:cxn>
                      <a:cxn ang="0">
                        <a:pos x="76" y="116"/>
                      </a:cxn>
                      <a:cxn ang="0">
                        <a:pos x="66" y="118"/>
                      </a:cxn>
                      <a:cxn ang="0">
                        <a:pos x="55" y="117"/>
                      </a:cxn>
                      <a:cxn ang="0">
                        <a:pos x="48" y="115"/>
                      </a:cxn>
                      <a:cxn ang="0">
                        <a:pos x="40" y="111"/>
                      </a:cxn>
                      <a:cxn ang="0">
                        <a:pos x="34" y="104"/>
                      </a:cxn>
                      <a:cxn ang="0">
                        <a:pos x="30" y="99"/>
                      </a:cxn>
                      <a:cxn ang="0">
                        <a:pos x="25" y="93"/>
                      </a:cxn>
                      <a:cxn ang="0">
                        <a:pos x="22" y="86"/>
                      </a:cxn>
                      <a:cxn ang="0">
                        <a:pos x="20" y="78"/>
                      </a:cxn>
                      <a:cxn ang="0">
                        <a:pos x="20" y="70"/>
                      </a:cxn>
                      <a:cxn ang="0">
                        <a:pos x="21" y="60"/>
                      </a:cxn>
                      <a:cxn ang="0">
                        <a:pos x="5" y="50"/>
                      </a:cxn>
                      <a:cxn ang="0">
                        <a:pos x="4" y="52"/>
                      </a:cxn>
                      <a:cxn ang="0">
                        <a:pos x="1" y="61"/>
                      </a:cxn>
                      <a:cxn ang="0">
                        <a:pos x="0" y="72"/>
                      </a:cxn>
                      <a:cxn ang="0">
                        <a:pos x="1" y="86"/>
                      </a:cxn>
                      <a:cxn ang="0">
                        <a:pos x="6" y="100"/>
                      </a:cxn>
                      <a:cxn ang="0">
                        <a:pos x="15" y="115"/>
                      </a:cxn>
                      <a:cxn ang="0">
                        <a:pos x="32" y="126"/>
                      </a:cxn>
                      <a:cxn ang="0">
                        <a:pos x="56" y="136"/>
                      </a:cxn>
                      <a:cxn ang="0">
                        <a:pos x="59" y="135"/>
                      </a:cxn>
                      <a:cxn ang="0">
                        <a:pos x="69" y="135"/>
                      </a:cxn>
                      <a:cxn ang="0">
                        <a:pos x="81" y="132"/>
                      </a:cxn>
                      <a:cxn ang="0">
                        <a:pos x="96" y="125"/>
                      </a:cxn>
                      <a:cxn ang="0">
                        <a:pos x="109" y="111"/>
                      </a:cxn>
                      <a:cxn ang="0">
                        <a:pos x="119" y="92"/>
                      </a:cxn>
                      <a:cxn ang="0">
                        <a:pos x="122" y="64"/>
                      </a:cxn>
                      <a:cxn ang="0">
                        <a:pos x="119" y="27"/>
                      </a:cxn>
                      <a:cxn ang="0">
                        <a:pos x="115" y="23"/>
                      </a:cxn>
                      <a:cxn ang="0">
                        <a:pos x="109" y="17"/>
                      </a:cxn>
                      <a:cxn ang="0">
                        <a:pos x="98" y="10"/>
                      </a:cxn>
                      <a:cxn ang="0">
                        <a:pos x="84" y="3"/>
                      </a:cxn>
                      <a:cxn ang="0">
                        <a:pos x="67" y="0"/>
                      </a:cxn>
                      <a:cxn ang="0">
                        <a:pos x="49" y="2"/>
                      </a:cxn>
                      <a:cxn ang="0">
                        <a:pos x="28" y="12"/>
                      </a:cxn>
                      <a:cxn ang="0">
                        <a:pos x="9" y="33"/>
                      </a:cxn>
                      <a:cxn ang="0">
                        <a:pos x="27" y="39"/>
                      </a:cxn>
                    </a:cxnLst>
                    <a:rect l="0" t="0" r="r" b="b"/>
                    <a:pathLst>
                      <a:path w="122" h="136">
                        <a:moveTo>
                          <a:pt x="27" y="39"/>
                        </a:moveTo>
                        <a:lnTo>
                          <a:pt x="28" y="36"/>
                        </a:lnTo>
                        <a:lnTo>
                          <a:pt x="34" y="33"/>
                        </a:lnTo>
                        <a:lnTo>
                          <a:pt x="36" y="30"/>
                        </a:lnTo>
                        <a:lnTo>
                          <a:pt x="41" y="28"/>
                        </a:lnTo>
                        <a:lnTo>
                          <a:pt x="44" y="26"/>
                        </a:lnTo>
                        <a:lnTo>
                          <a:pt x="51" y="23"/>
                        </a:lnTo>
                        <a:lnTo>
                          <a:pt x="55" y="22"/>
                        </a:lnTo>
                        <a:lnTo>
                          <a:pt x="62" y="20"/>
                        </a:lnTo>
                        <a:lnTo>
                          <a:pt x="67" y="20"/>
                        </a:lnTo>
                        <a:lnTo>
                          <a:pt x="73" y="21"/>
                        </a:lnTo>
                        <a:lnTo>
                          <a:pt x="80" y="22"/>
                        </a:lnTo>
                        <a:lnTo>
                          <a:pt x="86" y="26"/>
                        </a:lnTo>
                        <a:lnTo>
                          <a:pt x="93" y="31"/>
                        </a:lnTo>
                        <a:lnTo>
                          <a:pt x="100" y="37"/>
                        </a:lnTo>
                        <a:lnTo>
                          <a:pt x="100" y="39"/>
                        </a:lnTo>
                        <a:lnTo>
                          <a:pt x="101" y="44"/>
                        </a:lnTo>
                        <a:lnTo>
                          <a:pt x="102" y="47"/>
                        </a:lnTo>
                        <a:lnTo>
                          <a:pt x="103" y="51"/>
                        </a:lnTo>
                        <a:lnTo>
                          <a:pt x="103" y="57"/>
                        </a:lnTo>
                        <a:lnTo>
                          <a:pt x="103" y="62"/>
                        </a:lnTo>
                        <a:lnTo>
                          <a:pt x="103" y="67"/>
                        </a:lnTo>
                        <a:lnTo>
                          <a:pt x="102" y="74"/>
                        </a:lnTo>
                        <a:lnTo>
                          <a:pt x="100" y="80"/>
                        </a:lnTo>
                        <a:lnTo>
                          <a:pt x="98" y="88"/>
                        </a:lnTo>
                        <a:lnTo>
                          <a:pt x="95" y="94"/>
                        </a:lnTo>
                        <a:lnTo>
                          <a:pt x="90" y="102"/>
                        </a:lnTo>
                        <a:lnTo>
                          <a:pt x="84" y="109"/>
                        </a:lnTo>
                        <a:lnTo>
                          <a:pt x="78" y="116"/>
                        </a:lnTo>
                        <a:lnTo>
                          <a:pt x="76" y="116"/>
                        </a:lnTo>
                        <a:lnTo>
                          <a:pt x="72" y="117"/>
                        </a:lnTo>
                        <a:lnTo>
                          <a:pt x="66" y="118"/>
                        </a:lnTo>
                        <a:lnTo>
                          <a:pt x="59" y="118"/>
                        </a:lnTo>
                        <a:lnTo>
                          <a:pt x="55" y="117"/>
                        </a:lnTo>
                        <a:lnTo>
                          <a:pt x="51" y="116"/>
                        </a:lnTo>
                        <a:lnTo>
                          <a:pt x="48" y="115"/>
                        </a:lnTo>
                        <a:lnTo>
                          <a:pt x="44" y="114"/>
                        </a:lnTo>
                        <a:lnTo>
                          <a:pt x="40" y="111"/>
                        </a:lnTo>
                        <a:lnTo>
                          <a:pt x="37" y="107"/>
                        </a:lnTo>
                        <a:lnTo>
                          <a:pt x="34" y="104"/>
                        </a:lnTo>
                        <a:lnTo>
                          <a:pt x="32" y="100"/>
                        </a:lnTo>
                        <a:lnTo>
                          <a:pt x="30" y="99"/>
                        </a:lnTo>
                        <a:lnTo>
                          <a:pt x="28" y="98"/>
                        </a:lnTo>
                        <a:lnTo>
                          <a:pt x="25" y="93"/>
                        </a:lnTo>
                        <a:lnTo>
                          <a:pt x="23" y="89"/>
                        </a:lnTo>
                        <a:lnTo>
                          <a:pt x="22" y="86"/>
                        </a:lnTo>
                        <a:lnTo>
                          <a:pt x="21" y="82"/>
                        </a:lnTo>
                        <a:lnTo>
                          <a:pt x="20" y="78"/>
                        </a:lnTo>
                        <a:lnTo>
                          <a:pt x="20" y="74"/>
                        </a:lnTo>
                        <a:lnTo>
                          <a:pt x="20" y="70"/>
                        </a:lnTo>
                        <a:lnTo>
                          <a:pt x="20" y="65"/>
                        </a:lnTo>
                        <a:lnTo>
                          <a:pt x="21" y="60"/>
                        </a:lnTo>
                        <a:lnTo>
                          <a:pt x="23" y="55"/>
                        </a:lnTo>
                        <a:lnTo>
                          <a:pt x="5" y="50"/>
                        </a:lnTo>
                        <a:lnTo>
                          <a:pt x="5" y="50"/>
                        </a:lnTo>
                        <a:lnTo>
                          <a:pt x="4" y="52"/>
                        </a:lnTo>
                        <a:lnTo>
                          <a:pt x="3" y="56"/>
                        </a:lnTo>
                        <a:lnTo>
                          <a:pt x="1" y="61"/>
                        </a:lnTo>
                        <a:lnTo>
                          <a:pt x="0" y="65"/>
                        </a:lnTo>
                        <a:lnTo>
                          <a:pt x="0" y="72"/>
                        </a:lnTo>
                        <a:lnTo>
                          <a:pt x="0" y="78"/>
                        </a:lnTo>
                        <a:lnTo>
                          <a:pt x="1" y="86"/>
                        </a:lnTo>
                        <a:lnTo>
                          <a:pt x="3" y="92"/>
                        </a:lnTo>
                        <a:lnTo>
                          <a:pt x="6" y="100"/>
                        </a:lnTo>
                        <a:lnTo>
                          <a:pt x="9" y="107"/>
                        </a:lnTo>
                        <a:lnTo>
                          <a:pt x="15" y="115"/>
                        </a:lnTo>
                        <a:lnTo>
                          <a:pt x="22" y="120"/>
                        </a:lnTo>
                        <a:lnTo>
                          <a:pt x="32" y="126"/>
                        </a:lnTo>
                        <a:lnTo>
                          <a:pt x="42" y="132"/>
                        </a:lnTo>
                        <a:lnTo>
                          <a:pt x="56" y="136"/>
                        </a:lnTo>
                        <a:lnTo>
                          <a:pt x="57" y="135"/>
                        </a:lnTo>
                        <a:lnTo>
                          <a:pt x="59" y="135"/>
                        </a:lnTo>
                        <a:lnTo>
                          <a:pt x="64" y="135"/>
                        </a:lnTo>
                        <a:lnTo>
                          <a:pt x="69" y="135"/>
                        </a:lnTo>
                        <a:lnTo>
                          <a:pt x="74" y="134"/>
                        </a:lnTo>
                        <a:lnTo>
                          <a:pt x="81" y="132"/>
                        </a:lnTo>
                        <a:lnTo>
                          <a:pt x="88" y="129"/>
                        </a:lnTo>
                        <a:lnTo>
                          <a:pt x="96" y="125"/>
                        </a:lnTo>
                        <a:lnTo>
                          <a:pt x="101" y="119"/>
                        </a:lnTo>
                        <a:lnTo>
                          <a:pt x="109" y="111"/>
                        </a:lnTo>
                        <a:lnTo>
                          <a:pt x="114" y="103"/>
                        </a:lnTo>
                        <a:lnTo>
                          <a:pt x="119" y="92"/>
                        </a:lnTo>
                        <a:lnTo>
                          <a:pt x="121" y="79"/>
                        </a:lnTo>
                        <a:lnTo>
                          <a:pt x="122" y="64"/>
                        </a:lnTo>
                        <a:lnTo>
                          <a:pt x="122" y="47"/>
                        </a:lnTo>
                        <a:lnTo>
                          <a:pt x="119" y="27"/>
                        </a:lnTo>
                        <a:lnTo>
                          <a:pt x="117" y="26"/>
                        </a:lnTo>
                        <a:lnTo>
                          <a:pt x="115" y="23"/>
                        </a:lnTo>
                        <a:lnTo>
                          <a:pt x="112" y="20"/>
                        </a:lnTo>
                        <a:lnTo>
                          <a:pt x="109" y="17"/>
                        </a:lnTo>
                        <a:lnTo>
                          <a:pt x="103" y="14"/>
                        </a:lnTo>
                        <a:lnTo>
                          <a:pt x="98" y="10"/>
                        </a:lnTo>
                        <a:lnTo>
                          <a:pt x="91" y="6"/>
                        </a:lnTo>
                        <a:lnTo>
                          <a:pt x="84" y="3"/>
                        </a:lnTo>
                        <a:lnTo>
                          <a:pt x="76" y="1"/>
                        </a:lnTo>
                        <a:lnTo>
                          <a:pt x="67" y="0"/>
                        </a:lnTo>
                        <a:lnTo>
                          <a:pt x="57" y="0"/>
                        </a:lnTo>
                        <a:lnTo>
                          <a:pt x="49" y="2"/>
                        </a:lnTo>
                        <a:lnTo>
                          <a:pt x="39" y="6"/>
                        </a:lnTo>
                        <a:lnTo>
                          <a:pt x="28" y="12"/>
                        </a:lnTo>
                        <a:lnTo>
                          <a:pt x="19" y="20"/>
                        </a:lnTo>
                        <a:lnTo>
                          <a:pt x="9" y="33"/>
                        </a:lnTo>
                        <a:lnTo>
                          <a:pt x="27" y="39"/>
                        </a:lnTo>
                        <a:lnTo>
                          <a:pt x="27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15">
                    <a:extLst>
                      <a:ext uri="{FF2B5EF4-FFF2-40B4-BE49-F238E27FC236}">
                        <a16:creationId xmlns:a16="http://schemas.microsoft.com/office/drawing/2014/main" id="{E5B2F150-071E-D4D0-FAAA-55035E9684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9" y="2518"/>
                    <a:ext cx="25" cy="27"/>
                  </a:xfrm>
                  <a:custGeom>
                    <a:avLst/>
                    <a:gdLst/>
                    <a:ahLst/>
                    <a:cxnLst>
                      <a:cxn ang="0">
                        <a:pos x="35" y="40"/>
                      </a:cxn>
                      <a:cxn ang="0">
                        <a:pos x="39" y="34"/>
                      </a:cxn>
                      <a:cxn ang="0">
                        <a:pos x="46" y="30"/>
                      </a:cxn>
                      <a:cxn ang="0">
                        <a:pos x="54" y="27"/>
                      </a:cxn>
                      <a:cxn ang="0">
                        <a:pos x="62" y="24"/>
                      </a:cxn>
                      <a:cxn ang="0">
                        <a:pos x="72" y="25"/>
                      </a:cxn>
                      <a:cxn ang="0">
                        <a:pos x="84" y="30"/>
                      </a:cxn>
                      <a:cxn ang="0">
                        <a:pos x="90" y="35"/>
                      </a:cxn>
                      <a:cxn ang="0">
                        <a:pos x="96" y="41"/>
                      </a:cxn>
                      <a:cxn ang="0">
                        <a:pos x="100" y="50"/>
                      </a:cxn>
                      <a:cxn ang="0">
                        <a:pos x="102" y="59"/>
                      </a:cxn>
                      <a:cxn ang="0">
                        <a:pos x="103" y="70"/>
                      </a:cxn>
                      <a:cxn ang="0">
                        <a:pos x="101" y="85"/>
                      </a:cxn>
                      <a:cxn ang="0">
                        <a:pos x="98" y="95"/>
                      </a:cxn>
                      <a:cxn ang="0">
                        <a:pos x="93" y="101"/>
                      </a:cxn>
                      <a:cxn ang="0">
                        <a:pos x="86" y="108"/>
                      </a:cxn>
                      <a:cxn ang="0">
                        <a:pos x="78" y="112"/>
                      </a:cxn>
                      <a:cxn ang="0">
                        <a:pos x="68" y="115"/>
                      </a:cxn>
                      <a:cxn ang="0">
                        <a:pos x="56" y="113"/>
                      </a:cxn>
                      <a:cxn ang="0">
                        <a:pos x="42" y="107"/>
                      </a:cxn>
                      <a:cxn ang="0">
                        <a:pos x="35" y="100"/>
                      </a:cxn>
                      <a:cxn ang="0">
                        <a:pos x="29" y="95"/>
                      </a:cxn>
                      <a:cxn ang="0">
                        <a:pos x="24" y="86"/>
                      </a:cxn>
                      <a:cxn ang="0">
                        <a:pos x="23" y="79"/>
                      </a:cxn>
                      <a:cxn ang="0">
                        <a:pos x="24" y="69"/>
                      </a:cxn>
                      <a:cxn ang="0">
                        <a:pos x="27" y="58"/>
                      </a:cxn>
                      <a:cxn ang="0">
                        <a:pos x="8" y="44"/>
                      </a:cxn>
                      <a:cxn ang="0">
                        <a:pos x="7" y="45"/>
                      </a:cxn>
                      <a:cxn ang="0">
                        <a:pos x="4" y="53"/>
                      </a:cxn>
                      <a:cxn ang="0">
                        <a:pos x="1" y="63"/>
                      </a:cxn>
                      <a:cxn ang="0">
                        <a:pos x="1" y="75"/>
                      </a:cxn>
                      <a:cxn ang="0">
                        <a:pos x="1" y="88"/>
                      </a:cxn>
                      <a:cxn ang="0">
                        <a:pos x="6" y="101"/>
                      </a:cxn>
                      <a:cxn ang="0">
                        <a:pos x="14" y="114"/>
                      </a:cxn>
                      <a:cxn ang="0">
                        <a:pos x="29" y="125"/>
                      </a:cxn>
                      <a:cxn ang="0">
                        <a:pos x="46" y="131"/>
                      </a:cxn>
                      <a:cxn ang="0">
                        <a:pos x="61" y="133"/>
                      </a:cxn>
                      <a:cxn ang="0">
                        <a:pos x="76" y="132"/>
                      </a:cxn>
                      <a:cxn ang="0">
                        <a:pos x="89" y="129"/>
                      </a:cxn>
                      <a:cxn ang="0">
                        <a:pos x="101" y="123"/>
                      </a:cxn>
                      <a:cxn ang="0">
                        <a:pos x="111" y="113"/>
                      </a:cxn>
                      <a:cxn ang="0">
                        <a:pos x="119" y="101"/>
                      </a:cxn>
                      <a:cxn ang="0">
                        <a:pos x="125" y="88"/>
                      </a:cxn>
                      <a:cxn ang="0">
                        <a:pos x="126" y="82"/>
                      </a:cxn>
                      <a:cxn ang="0">
                        <a:pos x="126" y="74"/>
                      </a:cxn>
                      <a:cxn ang="0">
                        <a:pos x="126" y="66"/>
                      </a:cxn>
                      <a:cxn ang="0">
                        <a:pos x="125" y="54"/>
                      </a:cxn>
                      <a:cxn ang="0">
                        <a:pos x="120" y="42"/>
                      </a:cxn>
                      <a:cxn ang="0">
                        <a:pos x="114" y="28"/>
                      </a:cxn>
                      <a:cxn ang="0">
                        <a:pos x="104" y="14"/>
                      </a:cxn>
                      <a:cxn ang="0">
                        <a:pos x="101" y="12"/>
                      </a:cxn>
                      <a:cxn ang="0">
                        <a:pos x="95" y="9"/>
                      </a:cxn>
                      <a:cxn ang="0">
                        <a:pos x="85" y="5"/>
                      </a:cxn>
                      <a:cxn ang="0">
                        <a:pos x="73" y="2"/>
                      </a:cxn>
                      <a:cxn ang="0">
                        <a:pos x="58" y="1"/>
                      </a:cxn>
                      <a:cxn ang="0">
                        <a:pos x="43" y="5"/>
                      </a:cxn>
                      <a:cxn ang="0">
                        <a:pos x="27" y="14"/>
                      </a:cxn>
                      <a:cxn ang="0">
                        <a:pos x="11" y="31"/>
                      </a:cxn>
                      <a:cxn ang="0">
                        <a:pos x="33" y="42"/>
                      </a:cxn>
                    </a:cxnLst>
                    <a:rect l="0" t="0" r="r" b="b"/>
                    <a:pathLst>
                      <a:path w="126" h="133">
                        <a:moveTo>
                          <a:pt x="33" y="42"/>
                        </a:moveTo>
                        <a:lnTo>
                          <a:pt x="35" y="40"/>
                        </a:lnTo>
                        <a:lnTo>
                          <a:pt x="38" y="37"/>
                        </a:lnTo>
                        <a:lnTo>
                          <a:pt x="39" y="34"/>
                        </a:lnTo>
                        <a:lnTo>
                          <a:pt x="43" y="31"/>
                        </a:lnTo>
                        <a:lnTo>
                          <a:pt x="46" y="30"/>
                        </a:lnTo>
                        <a:lnTo>
                          <a:pt x="50" y="28"/>
                        </a:lnTo>
                        <a:lnTo>
                          <a:pt x="54" y="27"/>
                        </a:lnTo>
                        <a:lnTo>
                          <a:pt x="58" y="25"/>
                        </a:lnTo>
                        <a:lnTo>
                          <a:pt x="62" y="24"/>
                        </a:lnTo>
                        <a:lnTo>
                          <a:pt x="68" y="25"/>
                        </a:lnTo>
                        <a:lnTo>
                          <a:pt x="72" y="25"/>
                        </a:lnTo>
                        <a:lnTo>
                          <a:pt x="78" y="27"/>
                        </a:lnTo>
                        <a:lnTo>
                          <a:pt x="84" y="30"/>
                        </a:lnTo>
                        <a:lnTo>
                          <a:pt x="89" y="35"/>
                        </a:lnTo>
                        <a:lnTo>
                          <a:pt x="90" y="35"/>
                        </a:lnTo>
                        <a:lnTo>
                          <a:pt x="93" y="37"/>
                        </a:lnTo>
                        <a:lnTo>
                          <a:pt x="96" y="41"/>
                        </a:lnTo>
                        <a:lnTo>
                          <a:pt x="100" y="48"/>
                        </a:lnTo>
                        <a:lnTo>
                          <a:pt x="100" y="50"/>
                        </a:lnTo>
                        <a:lnTo>
                          <a:pt x="101" y="55"/>
                        </a:lnTo>
                        <a:lnTo>
                          <a:pt x="102" y="59"/>
                        </a:lnTo>
                        <a:lnTo>
                          <a:pt x="103" y="65"/>
                        </a:lnTo>
                        <a:lnTo>
                          <a:pt x="103" y="70"/>
                        </a:lnTo>
                        <a:lnTo>
                          <a:pt x="102" y="78"/>
                        </a:lnTo>
                        <a:lnTo>
                          <a:pt x="101" y="85"/>
                        </a:lnTo>
                        <a:lnTo>
                          <a:pt x="100" y="94"/>
                        </a:lnTo>
                        <a:lnTo>
                          <a:pt x="98" y="95"/>
                        </a:lnTo>
                        <a:lnTo>
                          <a:pt x="95" y="100"/>
                        </a:lnTo>
                        <a:lnTo>
                          <a:pt x="93" y="101"/>
                        </a:lnTo>
                        <a:lnTo>
                          <a:pt x="89" y="105"/>
                        </a:lnTo>
                        <a:lnTo>
                          <a:pt x="86" y="108"/>
                        </a:lnTo>
                        <a:lnTo>
                          <a:pt x="83" y="111"/>
                        </a:lnTo>
                        <a:lnTo>
                          <a:pt x="78" y="112"/>
                        </a:lnTo>
                        <a:lnTo>
                          <a:pt x="73" y="114"/>
                        </a:lnTo>
                        <a:lnTo>
                          <a:pt x="68" y="115"/>
                        </a:lnTo>
                        <a:lnTo>
                          <a:pt x="62" y="115"/>
                        </a:lnTo>
                        <a:lnTo>
                          <a:pt x="56" y="113"/>
                        </a:lnTo>
                        <a:lnTo>
                          <a:pt x="50" y="111"/>
                        </a:lnTo>
                        <a:lnTo>
                          <a:pt x="42" y="107"/>
                        </a:lnTo>
                        <a:lnTo>
                          <a:pt x="36" y="101"/>
                        </a:lnTo>
                        <a:lnTo>
                          <a:pt x="35" y="100"/>
                        </a:lnTo>
                        <a:lnTo>
                          <a:pt x="31" y="99"/>
                        </a:lnTo>
                        <a:lnTo>
                          <a:pt x="29" y="95"/>
                        </a:lnTo>
                        <a:lnTo>
                          <a:pt x="26" y="90"/>
                        </a:lnTo>
                        <a:lnTo>
                          <a:pt x="24" y="86"/>
                        </a:lnTo>
                        <a:lnTo>
                          <a:pt x="24" y="83"/>
                        </a:lnTo>
                        <a:lnTo>
                          <a:pt x="23" y="79"/>
                        </a:lnTo>
                        <a:lnTo>
                          <a:pt x="24" y="74"/>
                        </a:lnTo>
                        <a:lnTo>
                          <a:pt x="24" y="69"/>
                        </a:lnTo>
                        <a:lnTo>
                          <a:pt x="25" y="64"/>
                        </a:lnTo>
                        <a:lnTo>
                          <a:pt x="27" y="58"/>
                        </a:lnTo>
                        <a:lnTo>
                          <a:pt x="30" y="52"/>
                        </a:lnTo>
                        <a:lnTo>
                          <a:pt x="8" y="44"/>
                        </a:lnTo>
                        <a:lnTo>
                          <a:pt x="8" y="44"/>
                        </a:lnTo>
                        <a:lnTo>
                          <a:pt x="7" y="45"/>
                        </a:lnTo>
                        <a:lnTo>
                          <a:pt x="6" y="49"/>
                        </a:lnTo>
                        <a:lnTo>
                          <a:pt x="4" y="53"/>
                        </a:lnTo>
                        <a:lnTo>
                          <a:pt x="2" y="56"/>
                        </a:lnTo>
                        <a:lnTo>
                          <a:pt x="1" y="63"/>
                        </a:lnTo>
                        <a:lnTo>
                          <a:pt x="1" y="68"/>
                        </a:lnTo>
                        <a:lnTo>
                          <a:pt x="1" y="75"/>
                        </a:lnTo>
                        <a:lnTo>
                          <a:pt x="0" y="81"/>
                        </a:lnTo>
                        <a:lnTo>
                          <a:pt x="1" y="88"/>
                        </a:lnTo>
                        <a:lnTo>
                          <a:pt x="2" y="95"/>
                        </a:lnTo>
                        <a:lnTo>
                          <a:pt x="6" y="101"/>
                        </a:lnTo>
                        <a:lnTo>
                          <a:pt x="9" y="108"/>
                        </a:lnTo>
                        <a:lnTo>
                          <a:pt x="14" y="114"/>
                        </a:lnTo>
                        <a:lnTo>
                          <a:pt x="21" y="119"/>
                        </a:lnTo>
                        <a:lnTo>
                          <a:pt x="29" y="125"/>
                        </a:lnTo>
                        <a:lnTo>
                          <a:pt x="38" y="128"/>
                        </a:lnTo>
                        <a:lnTo>
                          <a:pt x="46" y="131"/>
                        </a:lnTo>
                        <a:lnTo>
                          <a:pt x="54" y="132"/>
                        </a:lnTo>
                        <a:lnTo>
                          <a:pt x="61" y="133"/>
                        </a:lnTo>
                        <a:lnTo>
                          <a:pt x="69" y="132"/>
                        </a:lnTo>
                        <a:lnTo>
                          <a:pt x="76" y="132"/>
                        </a:lnTo>
                        <a:lnTo>
                          <a:pt x="83" y="131"/>
                        </a:lnTo>
                        <a:lnTo>
                          <a:pt x="89" y="129"/>
                        </a:lnTo>
                        <a:lnTo>
                          <a:pt x="95" y="126"/>
                        </a:lnTo>
                        <a:lnTo>
                          <a:pt x="101" y="123"/>
                        </a:lnTo>
                        <a:lnTo>
                          <a:pt x="105" y="117"/>
                        </a:lnTo>
                        <a:lnTo>
                          <a:pt x="111" y="113"/>
                        </a:lnTo>
                        <a:lnTo>
                          <a:pt x="115" y="107"/>
                        </a:lnTo>
                        <a:lnTo>
                          <a:pt x="119" y="101"/>
                        </a:lnTo>
                        <a:lnTo>
                          <a:pt x="122" y="95"/>
                        </a:lnTo>
                        <a:lnTo>
                          <a:pt x="125" y="88"/>
                        </a:lnTo>
                        <a:lnTo>
                          <a:pt x="125" y="86"/>
                        </a:lnTo>
                        <a:lnTo>
                          <a:pt x="126" y="82"/>
                        </a:lnTo>
                        <a:lnTo>
                          <a:pt x="126" y="78"/>
                        </a:lnTo>
                        <a:lnTo>
                          <a:pt x="126" y="74"/>
                        </a:lnTo>
                        <a:lnTo>
                          <a:pt x="126" y="70"/>
                        </a:lnTo>
                        <a:lnTo>
                          <a:pt x="126" y="66"/>
                        </a:lnTo>
                        <a:lnTo>
                          <a:pt x="125" y="59"/>
                        </a:lnTo>
                        <a:lnTo>
                          <a:pt x="125" y="54"/>
                        </a:lnTo>
                        <a:lnTo>
                          <a:pt x="123" y="48"/>
                        </a:lnTo>
                        <a:lnTo>
                          <a:pt x="120" y="42"/>
                        </a:lnTo>
                        <a:lnTo>
                          <a:pt x="117" y="35"/>
                        </a:lnTo>
                        <a:lnTo>
                          <a:pt x="114" y="28"/>
                        </a:lnTo>
                        <a:lnTo>
                          <a:pt x="109" y="22"/>
                        </a:lnTo>
                        <a:lnTo>
                          <a:pt x="104" y="14"/>
                        </a:lnTo>
                        <a:lnTo>
                          <a:pt x="103" y="14"/>
                        </a:lnTo>
                        <a:lnTo>
                          <a:pt x="101" y="12"/>
                        </a:lnTo>
                        <a:lnTo>
                          <a:pt x="98" y="11"/>
                        </a:lnTo>
                        <a:lnTo>
                          <a:pt x="95" y="9"/>
                        </a:lnTo>
                        <a:lnTo>
                          <a:pt x="90" y="7"/>
                        </a:lnTo>
                        <a:lnTo>
                          <a:pt x="85" y="5"/>
                        </a:lnTo>
                        <a:lnTo>
                          <a:pt x="79" y="2"/>
                        </a:lnTo>
                        <a:lnTo>
                          <a:pt x="73" y="2"/>
                        </a:lnTo>
                        <a:lnTo>
                          <a:pt x="66" y="0"/>
                        </a:lnTo>
                        <a:lnTo>
                          <a:pt x="58" y="1"/>
                        </a:lnTo>
                        <a:lnTo>
                          <a:pt x="51" y="2"/>
                        </a:lnTo>
                        <a:lnTo>
                          <a:pt x="43" y="5"/>
                        </a:lnTo>
                        <a:lnTo>
                          <a:pt x="35" y="8"/>
                        </a:lnTo>
                        <a:lnTo>
                          <a:pt x="27" y="14"/>
                        </a:lnTo>
                        <a:lnTo>
                          <a:pt x="18" y="22"/>
                        </a:lnTo>
                        <a:lnTo>
                          <a:pt x="11" y="31"/>
                        </a:lnTo>
                        <a:lnTo>
                          <a:pt x="33" y="42"/>
                        </a:lnTo>
                        <a:lnTo>
                          <a:pt x="33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16">
                    <a:extLst>
                      <a:ext uri="{FF2B5EF4-FFF2-40B4-BE49-F238E27FC236}">
                        <a16:creationId xmlns:a16="http://schemas.microsoft.com/office/drawing/2014/main" id="{F0CED1F8-A112-1945-206F-BCE021553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6" y="2564"/>
                    <a:ext cx="277" cy="27"/>
                  </a:xfrm>
                  <a:custGeom>
                    <a:avLst/>
                    <a:gdLst/>
                    <a:ahLst/>
                    <a:cxnLst>
                      <a:cxn ang="0">
                        <a:pos x="33" y="22"/>
                      </a:cxn>
                      <a:cxn ang="0">
                        <a:pos x="123" y="50"/>
                      </a:cxn>
                      <a:cxn ang="0">
                        <a:pos x="184" y="120"/>
                      </a:cxn>
                      <a:cxn ang="0">
                        <a:pos x="217" y="131"/>
                      </a:cxn>
                      <a:cxn ang="0">
                        <a:pos x="250" y="105"/>
                      </a:cxn>
                      <a:cxn ang="0">
                        <a:pos x="318" y="56"/>
                      </a:cxn>
                      <a:cxn ang="0">
                        <a:pos x="421" y="74"/>
                      </a:cxn>
                      <a:cxn ang="0">
                        <a:pos x="480" y="103"/>
                      </a:cxn>
                      <a:cxn ang="0">
                        <a:pos x="503" y="114"/>
                      </a:cxn>
                      <a:cxn ang="0">
                        <a:pos x="537" y="115"/>
                      </a:cxn>
                      <a:cxn ang="0">
                        <a:pos x="565" y="90"/>
                      </a:cxn>
                      <a:cxn ang="0">
                        <a:pos x="591" y="60"/>
                      </a:cxn>
                      <a:cxn ang="0">
                        <a:pos x="615" y="35"/>
                      </a:cxn>
                      <a:cxn ang="0">
                        <a:pos x="641" y="23"/>
                      </a:cxn>
                      <a:cxn ang="0">
                        <a:pos x="682" y="47"/>
                      </a:cxn>
                      <a:cxn ang="0">
                        <a:pos x="759" y="110"/>
                      </a:cxn>
                      <a:cxn ang="0">
                        <a:pos x="799" y="102"/>
                      </a:cxn>
                      <a:cxn ang="0">
                        <a:pos x="821" y="76"/>
                      </a:cxn>
                      <a:cxn ang="0">
                        <a:pos x="860" y="40"/>
                      </a:cxn>
                      <a:cxn ang="0">
                        <a:pos x="900" y="31"/>
                      </a:cxn>
                      <a:cxn ang="0">
                        <a:pos x="937" y="59"/>
                      </a:cxn>
                      <a:cxn ang="0">
                        <a:pos x="950" y="75"/>
                      </a:cxn>
                      <a:cxn ang="0">
                        <a:pos x="1000" y="115"/>
                      </a:cxn>
                      <a:cxn ang="0">
                        <a:pos x="1068" y="115"/>
                      </a:cxn>
                      <a:cxn ang="0">
                        <a:pos x="1126" y="72"/>
                      </a:cxn>
                      <a:cxn ang="0">
                        <a:pos x="1182" y="71"/>
                      </a:cxn>
                      <a:cxn ang="0">
                        <a:pos x="1225" y="107"/>
                      </a:cxn>
                      <a:cxn ang="0">
                        <a:pos x="1290" y="115"/>
                      </a:cxn>
                      <a:cxn ang="0">
                        <a:pos x="1378" y="80"/>
                      </a:cxn>
                      <a:cxn ang="0">
                        <a:pos x="1364" y="67"/>
                      </a:cxn>
                      <a:cxn ang="0">
                        <a:pos x="1325" y="82"/>
                      </a:cxn>
                      <a:cxn ang="0">
                        <a:pos x="1264" y="97"/>
                      </a:cxn>
                      <a:cxn ang="0">
                        <a:pos x="1237" y="92"/>
                      </a:cxn>
                      <a:cxn ang="0">
                        <a:pos x="1199" y="57"/>
                      </a:cxn>
                      <a:cxn ang="0">
                        <a:pos x="1127" y="49"/>
                      </a:cxn>
                      <a:cxn ang="0">
                        <a:pos x="1056" y="92"/>
                      </a:cxn>
                      <a:cxn ang="0">
                        <a:pos x="1031" y="96"/>
                      </a:cxn>
                      <a:cxn ang="0">
                        <a:pos x="970" y="55"/>
                      </a:cxn>
                      <a:cxn ang="0">
                        <a:pos x="908" y="7"/>
                      </a:cxn>
                      <a:cxn ang="0">
                        <a:pos x="874" y="12"/>
                      </a:cxn>
                      <a:cxn ang="0">
                        <a:pos x="840" y="33"/>
                      </a:cxn>
                      <a:cxn ang="0">
                        <a:pos x="798" y="74"/>
                      </a:cxn>
                      <a:cxn ang="0">
                        <a:pos x="784" y="87"/>
                      </a:cxn>
                      <a:cxn ang="0">
                        <a:pos x="756" y="82"/>
                      </a:cxn>
                      <a:cxn ang="0">
                        <a:pos x="686" y="27"/>
                      </a:cxn>
                      <a:cxn ang="0">
                        <a:pos x="640" y="0"/>
                      </a:cxn>
                      <a:cxn ang="0">
                        <a:pos x="595" y="19"/>
                      </a:cxn>
                      <a:cxn ang="0">
                        <a:pos x="567" y="55"/>
                      </a:cxn>
                      <a:cxn ang="0">
                        <a:pos x="550" y="78"/>
                      </a:cxn>
                      <a:cxn ang="0">
                        <a:pos x="522" y="96"/>
                      </a:cxn>
                      <a:cxn ang="0">
                        <a:pos x="402" y="44"/>
                      </a:cxn>
                      <a:cxn ang="0">
                        <a:pos x="351" y="31"/>
                      </a:cxn>
                      <a:cxn ang="0">
                        <a:pos x="249" y="78"/>
                      </a:cxn>
                      <a:cxn ang="0">
                        <a:pos x="205" y="111"/>
                      </a:cxn>
                      <a:cxn ang="0">
                        <a:pos x="180" y="80"/>
                      </a:cxn>
                      <a:cxn ang="0">
                        <a:pos x="100" y="1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386" h="133">
                        <a:moveTo>
                          <a:pt x="6" y="33"/>
                        </a:moveTo>
                        <a:lnTo>
                          <a:pt x="6" y="32"/>
                        </a:lnTo>
                        <a:lnTo>
                          <a:pt x="8" y="31"/>
                        </a:lnTo>
                        <a:lnTo>
                          <a:pt x="13" y="28"/>
                        </a:lnTo>
                        <a:lnTo>
                          <a:pt x="19" y="27"/>
                        </a:lnTo>
                        <a:lnTo>
                          <a:pt x="25" y="23"/>
                        </a:lnTo>
                        <a:lnTo>
                          <a:pt x="33" y="22"/>
                        </a:lnTo>
                        <a:lnTo>
                          <a:pt x="44" y="21"/>
                        </a:lnTo>
                        <a:lnTo>
                          <a:pt x="55" y="21"/>
                        </a:lnTo>
                        <a:lnTo>
                          <a:pt x="66" y="22"/>
                        </a:lnTo>
                        <a:lnTo>
                          <a:pt x="79" y="27"/>
                        </a:lnTo>
                        <a:lnTo>
                          <a:pt x="92" y="31"/>
                        </a:lnTo>
                        <a:lnTo>
                          <a:pt x="107" y="41"/>
                        </a:lnTo>
                        <a:lnTo>
                          <a:pt x="123" y="50"/>
                        </a:lnTo>
                        <a:lnTo>
                          <a:pt x="139" y="66"/>
                        </a:lnTo>
                        <a:lnTo>
                          <a:pt x="157" y="84"/>
                        </a:lnTo>
                        <a:lnTo>
                          <a:pt x="175" y="106"/>
                        </a:lnTo>
                        <a:lnTo>
                          <a:pt x="176" y="107"/>
                        </a:lnTo>
                        <a:lnTo>
                          <a:pt x="179" y="114"/>
                        </a:lnTo>
                        <a:lnTo>
                          <a:pt x="180" y="116"/>
                        </a:lnTo>
                        <a:lnTo>
                          <a:pt x="184" y="120"/>
                        </a:lnTo>
                        <a:lnTo>
                          <a:pt x="187" y="123"/>
                        </a:lnTo>
                        <a:lnTo>
                          <a:pt x="191" y="126"/>
                        </a:lnTo>
                        <a:lnTo>
                          <a:pt x="194" y="129"/>
                        </a:lnTo>
                        <a:lnTo>
                          <a:pt x="200" y="131"/>
                        </a:lnTo>
                        <a:lnTo>
                          <a:pt x="205" y="132"/>
                        </a:lnTo>
                        <a:lnTo>
                          <a:pt x="210" y="133"/>
                        </a:lnTo>
                        <a:lnTo>
                          <a:pt x="217" y="131"/>
                        </a:lnTo>
                        <a:lnTo>
                          <a:pt x="223" y="129"/>
                        </a:lnTo>
                        <a:lnTo>
                          <a:pt x="231" y="125"/>
                        </a:lnTo>
                        <a:lnTo>
                          <a:pt x="238" y="120"/>
                        </a:lnTo>
                        <a:lnTo>
                          <a:pt x="238" y="119"/>
                        </a:lnTo>
                        <a:lnTo>
                          <a:pt x="242" y="115"/>
                        </a:lnTo>
                        <a:lnTo>
                          <a:pt x="245" y="110"/>
                        </a:lnTo>
                        <a:lnTo>
                          <a:pt x="250" y="105"/>
                        </a:lnTo>
                        <a:lnTo>
                          <a:pt x="257" y="97"/>
                        </a:lnTo>
                        <a:lnTo>
                          <a:pt x="264" y="90"/>
                        </a:lnTo>
                        <a:lnTo>
                          <a:pt x="273" y="82"/>
                        </a:lnTo>
                        <a:lnTo>
                          <a:pt x="283" y="75"/>
                        </a:lnTo>
                        <a:lnTo>
                          <a:pt x="294" y="66"/>
                        </a:lnTo>
                        <a:lnTo>
                          <a:pt x="306" y="61"/>
                        </a:lnTo>
                        <a:lnTo>
                          <a:pt x="318" y="56"/>
                        </a:lnTo>
                        <a:lnTo>
                          <a:pt x="332" y="52"/>
                        </a:lnTo>
                        <a:lnTo>
                          <a:pt x="346" y="50"/>
                        </a:lnTo>
                        <a:lnTo>
                          <a:pt x="362" y="50"/>
                        </a:lnTo>
                        <a:lnTo>
                          <a:pt x="377" y="55"/>
                        </a:lnTo>
                        <a:lnTo>
                          <a:pt x="393" y="61"/>
                        </a:lnTo>
                        <a:lnTo>
                          <a:pt x="407" y="67"/>
                        </a:lnTo>
                        <a:lnTo>
                          <a:pt x="421" y="74"/>
                        </a:lnTo>
                        <a:lnTo>
                          <a:pt x="433" y="79"/>
                        </a:lnTo>
                        <a:lnTo>
                          <a:pt x="445" y="86"/>
                        </a:lnTo>
                        <a:lnTo>
                          <a:pt x="453" y="89"/>
                        </a:lnTo>
                        <a:lnTo>
                          <a:pt x="462" y="94"/>
                        </a:lnTo>
                        <a:lnTo>
                          <a:pt x="469" y="97"/>
                        </a:lnTo>
                        <a:lnTo>
                          <a:pt x="476" y="101"/>
                        </a:lnTo>
                        <a:lnTo>
                          <a:pt x="480" y="103"/>
                        </a:lnTo>
                        <a:lnTo>
                          <a:pt x="484" y="105"/>
                        </a:lnTo>
                        <a:lnTo>
                          <a:pt x="488" y="106"/>
                        </a:lnTo>
                        <a:lnTo>
                          <a:pt x="490" y="108"/>
                        </a:lnTo>
                        <a:lnTo>
                          <a:pt x="494" y="110"/>
                        </a:lnTo>
                        <a:lnTo>
                          <a:pt x="495" y="110"/>
                        </a:lnTo>
                        <a:lnTo>
                          <a:pt x="496" y="111"/>
                        </a:lnTo>
                        <a:lnTo>
                          <a:pt x="503" y="114"/>
                        </a:lnTo>
                        <a:lnTo>
                          <a:pt x="506" y="114"/>
                        </a:lnTo>
                        <a:lnTo>
                          <a:pt x="510" y="115"/>
                        </a:lnTo>
                        <a:lnTo>
                          <a:pt x="514" y="116"/>
                        </a:lnTo>
                        <a:lnTo>
                          <a:pt x="520" y="117"/>
                        </a:lnTo>
                        <a:lnTo>
                          <a:pt x="525" y="117"/>
                        </a:lnTo>
                        <a:lnTo>
                          <a:pt x="532" y="116"/>
                        </a:lnTo>
                        <a:lnTo>
                          <a:pt x="537" y="115"/>
                        </a:lnTo>
                        <a:lnTo>
                          <a:pt x="542" y="113"/>
                        </a:lnTo>
                        <a:lnTo>
                          <a:pt x="548" y="108"/>
                        </a:lnTo>
                        <a:lnTo>
                          <a:pt x="553" y="105"/>
                        </a:lnTo>
                        <a:lnTo>
                          <a:pt x="558" y="99"/>
                        </a:lnTo>
                        <a:lnTo>
                          <a:pt x="563" y="92"/>
                        </a:lnTo>
                        <a:lnTo>
                          <a:pt x="563" y="91"/>
                        </a:lnTo>
                        <a:lnTo>
                          <a:pt x="565" y="90"/>
                        </a:lnTo>
                        <a:lnTo>
                          <a:pt x="567" y="88"/>
                        </a:lnTo>
                        <a:lnTo>
                          <a:pt x="570" y="84"/>
                        </a:lnTo>
                        <a:lnTo>
                          <a:pt x="573" y="79"/>
                        </a:lnTo>
                        <a:lnTo>
                          <a:pt x="577" y="75"/>
                        </a:lnTo>
                        <a:lnTo>
                          <a:pt x="582" y="70"/>
                        </a:lnTo>
                        <a:lnTo>
                          <a:pt x="586" y="65"/>
                        </a:lnTo>
                        <a:lnTo>
                          <a:pt x="591" y="60"/>
                        </a:lnTo>
                        <a:lnTo>
                          <a:pt x="595" y="55"/>
                        </a:lnTo>
                        <a:lnTo>
                          <a:pt x="599" y="50"/>
                        </a:lnTo>
                        <a:lnTo>
                          <a:pt x="604" y="46"/>
                        </a:lnTo>
                        <a:lnTo>
                          <a:pt x="607" y="42"/>
                        </a:lnTo>
                        <a:lnTo>
                          <a:pt x="610" y="38"/>
                        </a:lnTo>
                        <a:lnTo>
                          <a:pt x="612" y="36"/>
                        </a:lnTo>
                        <a:lnTo>
                          <a:pt x="615" y="35"/>
                        </a:lnTo>
                        <a:lnTo>
                          <a:pt x="617" y="31"/>
                        </a:lnTo>
                        <a:lnTo>
                          <a:pt x="622" y="28"/>
                        </a:lnTo>
                        <a:lnTo>
                          <a:pt x="625" y="27"/>
                        </a:lnTo>
                        <a:lnTo>
                          <a:pt x="629" y="25"/>
                        </a:lnTo>
                        <a:lnTo>
                          <a:pt x="633" y="23"/>
                        </a:lnTo>
                        <a:lnTo>
                          <a:pt x="638" y="23"/>
                        </a:lnTo>
                        <a:lnTo>
                          <a:pt x="641" y="23"/>
                        </a:lnTo>
                        <a:lnTo>
                          <a:pt x="646" y="23"/>
                        </a:lnTo>
                        <a:lnTo>
                          <a:pt x="652" y="25"/>
                        </a:lnTo>
                        <a:lnTo>
                          <a:pt x="657" y="28"/>
                        </a:lnTo>
                        <a:lnTo>
                          <a:pt x="663" y="30"/>
                        </a:lnTo>
                        <a:lnTo>
                          <a:pt x="669" y="34"/>
                        </a:lnTo>
                        <a:lnTo>
                          <a:pt x="675" y="40"/>
                        </a:lnTo>
                        <a:lnTo>
                          <a:pt x="682" y="47"/>
                        </a:lnTo>
                        <a:lnTo>
                          <a:pt x="732" y="92"/>
                        </a:lnTo>
                        <a:lnTo>
                          <a:pt x="733" y="93"/>
                        </a:lnTo>
                        <a:lnTo>
                          <a:pt x="740" y="99"/>
                        </a:lnTo>
                        <a:lnTo>
                          <a:pt x="743" y="101"/>
                        </a:lnTo>
                        <a:lnTo>
                          <a:pt x="747" y="104"/>
                        </a:lnTo>
                        <a:lnTo>
                          <a:pt x="753" y="106"/>
                        </a:lnTo>
                        <a:lnTo>
                          <a:pt x="759" y="110"/>
                        </a:lnTo>
                        <a:lnTo>
                          <a:pt x="765" y="111"/>
                        </a:lnTo>
                        <a:lnTo>
                          <a:pt x="770" y="114"/>
                        </a:lnTo>
                        <a:lnTo>
                          <a:pt x="776" y="114"/>
                        </a:lnTo>
                        <a:lnTo>
                          <a:pt x="782" y="114"/>
                        </a:lnTo>
                        <a:lnTo>
                          <a:pt x="787" y="110"/>
                        </a:lnTo>
                        <a:lnTo>
                          <a:pt x="794" y="107"/>
                        </a:lnTo>
                        <a:lnTo>
                          <a:pt x="799" y="102"/>
                        </a:lnTo>
                        <a:lnTo>
                          <a:pt x="804" y="94"/>
                        </a:lnTo>
                        <a:lnTo>
                          <a:pt x="804" y="93"/>
                        </a:lnTo>
                        <a:lnTo>
                          <a:pt x="807" y="92"/>
                        </a:lnTo>
                        <a:lnTo>
                          <a:pt x="808" y="89"/>
                        </a:lnTo>
                        <a:lnTo>
                          <a:pt x="812" y="86"/>
                        </a:lnTo>
                        <a:lnTo>
                          <a:pt x="815" y="80"/>
                        </a:lnTo>
                        <a:lnTo>
                          <a:pt x="821" y="76"/>
                        </a:lnTo>
                        <a:lnTo>
                          <a:pt x="825" y="71"/>
                        </a:lnTo>
                        <a:lnTo>
                          <a:pt x="830" y="66"/>
                        </a:lnTo>
                        <a:lnTo>
                          <a:pt x="836" y="60"/>
                        </a:lnTo>
                        <a:lnTo>
                          <a:pt x="842" y="55"/>
                        </a:lnTo>
                        <a:lnTo>
                          <a:pt x="848" y="49"/>
                        </a:lnTo>
                        <a:lnTo>
                          <a:pt x="855" y="44"/>
                        </a:lnTo>
                        <a:lnTo>
                          <a:pt x="860" y="40"/>
                        </a:lnTo>
                        <a:lnTo>
                          <a:pt x="867" y="35"/>
                        </a:lnTo>
                        <a:lnTo>
                          <a:pt x="872" y="32"/>
                        </a:lnTo>
                        <a:lnTo>
                          <a:pt x="879" y="30"/>
                        </a:lnTo>
                        <a:lnTo>
                          <a:pt x="883" y="28"/>
                        </a:lnTo>
                        <a:lnTo>
                          <a:pt x="888" y="28"/>
                        </a:lnTo>
                        <a:lnTo>
                          <a:pt x="895" y="29"/>
                        </a:lnTo>
                        <a:lnTo>
                          <a:pt x="900" y="31"/>
                        </a:lnTo>
                        <a:lnTo>
                          <a:pt x="905" y="34"/>
                        </a:lnTo>
                        <a:lnTo>
                          <a:pt x="912" y="38"/>
                        </a:lnTo>
                        <a:lnTo>
                          <a:pt x="917" y="42"/>
                        </a:lnTo>
                        <a:lnTo>
                          <a:pt x="923" y="47"/>
                        </a:lnTo>
                        <a:lnTo>
                          <a:pt x="928" y="50"/>
                        </a:lnTo>
                        <a:lnTo>
                          <a:pt x="933" y="55"/>
                        </a:lnTo>
                        <a:lnTo>
                          <a:pt x="937" y="59"/>
                        </a:lnTo>
                        <a:lnTo>
                          <a:pt x="941" y="63"/>
                        </a:lnTo>
                        <a:lnTo>
                          <a:pt x="944" y="66"/>
                        </a:lnTo>
                        <a:lnTo>
                          <a:pt x="946" y="69"/>
                        </a:lnTo>
                        <a:lnTo>
                          <a:pt x="947" y="70"/>
                        </a:lnTo>
                        <a:lnTo>
                          <a:pt x="948" y="72"/>
                        </a:lnTo>
                        <a:lnTo>
                          <a:pt x="948" y="72"/>
                        </a:lnTo>
                        <a:lnTo>
                          <a:pt x="950" y="75"/>
                        </a:lnTo>
                        <a:lnTo>
                          <a:pt x="955" y="78"/>
                        </a:lnTo>
                        <a:lnTo>
                          <a:pt x="960" y="84"/>
                        </a:lnTo>
                        <a:lnTo>
                          <a:pt x="967" y="89"/>
                        </a:lnTo>
                        <a:lnTo>
                          <a:pt x="973" y="96"/>
                        </a:lnTo>
                        <a:lnTo>
                          <a:pt x="982" y="102"/>
                        </a:lnTo>
                        <a:lnTo>
                          <a:pt x="991" y="109"/>
                        </a:lnTo>
                        <a:lnTo>
                          <a:pt x="1000" y="115"/>
                        </a:lnTo>
                        <a:lnTo>
                          <a:pt x="1010" y="119"/>
                        </a:lnTo>
                        <a:lnTo>
                          <a:pt x="1020" y="123"/>
                        </a:lnTo>
                        <a:lnTo>
                          <a:pt x="1030" y="125"/>
                        </a:lnTo>
                        <a:lnTo>
                          <a:pt x="1040" y="126"/>
                        </a:lnTo>
                        <a:lnTo>
                          <a:pt x="1049" y="125"/>
                        </a:lnTo>
                        <a:lnTo>
                          <a:pt x="1058" y="121"/>
                        </a:lnTo>
                        <a:lnTo>
                          <a:pt x="1068" y="115"/>
                        </a:lnTo>
                        <a:lnTo>
                          <a:pt x="1076" y="106"/>
                        </a:lnTo>
                        <a:lnTo>
                          <a:pt x="1084" y="100"/>
                        </a:lnTo>
                        <a:lnTo>
                          <a:pt x="1092" y="92"/>
                        </a:lnTo>
                        <a:lnTo>
                          <a:pt x="1101" y="87"/>
                        </a:lnTo>
                        <a:lnTo>
                          <a:pt x="1108" y="80"/>
                        </a:lnTo>
                        <a:lnTo>
                          <a:pt x="1118" y="76"/>
                        </a:lnTo>
                        <a:lnTo>
                          <a:pt x="1126" y="72"/>
                        </a:lnTo>
                        <a:lnTo>
                          <a:pt x="1135" y="70"/>
                        </a:lnTo>
                        <a:lnTo>
                          <a:pt x="1144" y="66"/>
                        </a:lnTo>
                        <a:lnTo>
                          <a:pt x="1151" y="65"/>
                        </a:lnTo>
                        <a:lnTo>
                          <a:pt x="1159" y="64"/>
                        </a:lnTo>
                        <a:lnTo>
                          <a:pt x="1167" y="66"/>
                        </a:lnTo>
                        <a:lnTo>
                          <a:pt x="1175" y="67"/>
                        </a:lnTo>
                        <a:lnTo>
                          <a:pt x="1182" y="71"/>
                        </a:lnTo>
                        <a:lnTo>
                          <a:pt x="1190" y="75"/>
                        </a:lnTo>
                        <a:lnTo>
                          <a:pt x="1198" y="80"/>
                        </a:lnTo>
                        <a:lnTo>
                          <a:pt x="1203" y="86"/>
                        </a:lnTo>
                        <a:lnTo>
                          <a:pt x="1208" y="92"/>
                        </a:lnTo>
                        <a:lnTo>
                          <a:pt x="1214" y="97"/>
                        </a:lnTo>
                        <a:lnTo>
                          <a:pt x="1220" y="103"/>
                        </a:lnTo>
                        <a:lnTo>
                          <a:pt x="1225" y="107"/>
                        </a:lnTo>
                        <a:lnTo>
                          <a:pt x="1231" y="111"/>
                        </a:lnTo>
                        <a:lnTo>
                          <a:pt x="1237" y="115"/>
                        </a:lnTo>
                        <a:lnTo>
                          <a:pt x="1246" y="118"/>
                        </a:lnTo>
                        <a:lnTo>
                          <a:pt x="1254" y="119"/>
                        </a:lnTo>
                        <a:lnTo>
                          <a:pt x="1265" y="119"/>
                        </a:lnTo>
                        <a:lnTo>
                          <a:pt x="1276" y="117"/>
                        </a:lnTo>
                        <a:lnTo>
                          <a:pt x="1290" y="115"/>
                        </a:lnTo>
                        <a:lnTo>
                          <a:pt x="1306" y="110"/>
                        </a:lnTo>
                        <a:lnTo>
                          <a:pt x="1324" y="104"/>
                        </a:lnTo>
                        <a:lnTo>
                          <a:pt x="1345" y="96"/>
                        </a:lnTo>
                        <a:lnTo>
                          <a:pt x="1368" y="86"/>
                        </a:lnTo>
                        <a:lnTo>
                          <a:pt x="1369" y="85"/>
                        </a:lnTo>
                        <a:lnTo>
                          <a:pt x="1374" y="82"/>
                        </a:lnTo>
                        <a:lnTo>
                          <a:pt x="1378" y="80"/>
                        </a:lnTo>
                        <a:lnTo>
                          <a:pt x="1383" y="77"/>
                        </a:lnTo>
                        <a:lnTo>
                          <a:pt x="1386" y="74"/>
                        </a:lnTo>
                        <a:lnTo>
                          <a:pt x="1384" y="71"/>
                        </a:lnTo>
                        <a:lnTo>
                          <a:pt x="1381" y="69"/>
                        </a:lnTo>
                        <a:lnTo>
                          <a:pt x="1377" y="69"/>
                        </a:lnTo>
                        <a:lnTo>
                          <a:pt x="1372" y="67"/>
                        </a:lnTo>
                        <a:lnTo>
                          <a:pt x="1364" y="67"/>
                        </a:lnTo>
                        <a:lnTo>
                          <a:pt x="1361" y="69"/>
                        </a:lnTo>
                        <a:lnTo>
                          <a:pt x="1355" y="71"/>
                        </a:lnTo>
                        <a:lnTo>
                          <a:pt x="1351" y="73"/>
                        </a:lnTo>
                        <a:lnTo>
                          <a:pt x="1346" y="75"/>
                        </a:lnTo>
                        <a:lnTo>
                          <a:pt x="1339" y="77"/>
                        </a:lnTo>
                        <a:lnTo>
                          <a:pt x="1334" y="80"/>
                        </a:lnTo>
                        <a:lnTo>
                          <a:pt x="1325" y="82"/>
                        </a:lnTo>
                        <a:lnTo>
                          <a:pt x="1319" y="86"/>
                        </a:lnTo>
                        <a:lnTo>
                          <a:pt x="1310" y="88"/>
                        </a:lnTo>
                        <a:lnTo>
                          <a:pt x="1302" y="91"/>
                        </a:lnTo>
                        <a:lnTo>
                          <a:pt x="1293" y="92"/>
                        </a:lnTo>
                        <a:lnTo>
                          <a:pt x="1283" y="94"/>
                        </a:lnTo>
                        <a:lnTo>
                          <a:pt x="1274" y="96"/>
                        </a:lnTo>
                        <a:lnTo>
                          <a:pt x="1264" y="97"/>
                        </a:lnTo>
                        <a:lnTo>
                          <a:pt x="1263" y="97"/>
                        </a:lnTo>
                        <a:lnTo>
                          <a:pt x="1260" y="99"/>
                        </a:lnTo>
                        <a:lnTo>
                          <a:pt x="1256" y="97"/>
                        </a:lnTo>
                        <a:lnTo>
                          <a:pt x="1249" y="97"/>
                        </a:lnTo>
                        <a:lnTo>
                          <a:pt x="1246" y="96"/>
                        </a:lnTo>
                        <a:lnTo>
                          <a:pt x="1242" y="94"/>
                        </a:lnTo>
                        <a:lnTo>
                          <a:pt x="1237" y="92"/>
                        </a:lnTo>
                        <a:lnTo>
                          <a:pt x="1233" y="89"/>
                        </a:lnTo>
                        <a:lnTo>
                          <a:pt x="1228" y="86"/>
                        </a:lnTo>
                        <a:lnTo>
                          <a:pt x="1223" y="81"/>
                        </a:lnTo>
                        <a:lnTo>
                          <a:pt x="1218" y="75"/>
                        </a:lnTo>
                        <a:lnTo>
                          <a:pt x="1213" y="70"/>
                        </a:lnTo>
                        <a:lnTo>
                          <a:pt x="1206" y="62"/>
                        </a:lnTo>
                        <a:lnTo>
                          <a:pt x="1199" y="57"/>
                        </a:lnTo>
                        <a:lnTo>
                          <a:pt x="1190" y="52"/>
                        </a:lnTo>
                        <a:lnTo>
                          <a:pt x="1180" y="49"/>
                        </a:lnTo>
                        <a:lnTo>
                          <a:pt x="1170" y="46"/>
                        </a:lnTo>
                        <a:lnTo>
                          <a:pt x="1160" y="46"/>
                        </a:lnTo>
                        <a:lnTo>
                          <a:pt x="1149" y="46"/>
                        </a:lnTo>
                        <a:lnTo>
                          <a:pt x="1138" y="47"/>
                        </a:lnTo>
                        <a:lnTo>
                          <a:pt x="1127" y="49"/>
                        </a:lnTo>
                        <a:lnTo>
                          <a:pt x="1116" y="52"/>
                        </a:lnTo>
                        <a:lnTo>
                          <a:pt x="1104" y="56"/>
                        </a:lnTo>
                        <a:lnTo>
                          <a:pt x="1094" y="61"/>
                        </a:lnTo>
                        <a:lnTo>
                          <a:pt x="1083" y="67"/>
                        </a:lnTo>
                        <a:lnTo>
                          <a:pt x="1073" y="75"/>
                        </a:lnTo>
                        <a:lnTo>
                          <a:pt x="1063" y="82"/>
                        </a:lnTo>
                        <a:lnTo>
                          <a:pt x="1056" y="92"/>
                        </a:lnTo>
                        <a:lnTo>
                          <a:pt x="1055" y="92"/>
                        </a:lnTo>
                        <a:lnTo>
                          <a:pt x="1051" y="95"/>
                        </a:lnTo>
                        <a:lnTo>
                          <a:pt x="1048" y="96"/>
                        </a:lnTo>
                        <a:lnTo>
                          <a:pt x="1045" y="97"/>
                        </a:lnTo>
                        <a:lnTo>
                          <a:pt x="1041" y="97"/>
                        </a:lnTo>
                        <a:lnTo>
                          <a:pt x="1037" y="97"/>
                        </a:lnTo>
                        <a:lnTo>
                          <a:pt x="1031" y="96"/>
                        </a:lnTo>
                        <a:lnTo>
                          <a:pt x="1026" y="94"/>
                        </a:lnTo>
                        <a:lnTo>
                          <a:pt x="1018" y="92"/>
                        </a:lnTo>
                        <a:lnTo>
                          <a:pt x="1011" y="88"/>
                        </a:lnTo>
                        <a:lnTo>
                          <a:pt x="1001" y="82"/>
                        </a:lnTo>
                        <a:lnTo>
                          <a:pt x="992" y="75"/>
                        </a:lnTo>
                        <a:lnTo>
                          <a:pt x="981" y="64"/>
                        </a:lnTo>
                        <a:lnTo>
                          <a:pt x="970" y="55"/>
                        </a:lnTo>
                        <a:lnTo>
                          <a:pt x="957" y="42"/>
                        </a:lnTo>
                        <a:lnTo>
                          <a:pt x="947" y="32"/>
                        </a:lnTo>
                        <a:lnTo>
                          <a:pt x="937" y="25"/>
                        </a:lnTo>
                        <a:lnTo>
                          <a:pt x="928" y="18"/>
                        </a:lnTo>
                        <a:lnTo>
                          <a:pt x="920" y="13"/>
                        </a:lnTo>
                        <a:lnTo>
                          <a:pt x="914" y="10"/>
                        </a:lnTo>
                        <a:lnTo>
                          <a:pt x="908" y="7"/>
                        </a:lnTo>
                        <a:lnTo>
                          <a:pt x="902" y="6"/>
                        </a:lnTo>
                        <a:lnTo>
                          <a:pt x="896" y="5"/>
                        </a:lnTo>
                        <a:lnTo>
                          <a:pt x="891" y="5"/>
                        </a:lnTo>
                        <a:lnTo>
                          <a:pt x="886" y="6"/>
                        </a:lnTo>
                        <a:lnTo>
                          <a:pt x="883" y="8"/>
                        </a:lnTo>
                        <a:lnTo>
                          <a:pt x="879" y="10"/>
                        </a:lnTo>
                        <a:lnTo>
                          <a:pt x="874" y="12"/>
                        </a:lnTo>
                        <a:lnTo>
                          <a:pt x="871" y="13"/>
                        </a:lnTo>
                        <a:lnTo>
                          <a:pt x="867" y="15"/>
                        </a:lnTo>
                        <a:lnTo>
                          <a:pt x="862" y="16"/>
                        </a:lnTo>
                        <a:lnTo>
                          <a:pt x="857" y="19"/>
                        </a:lnTo>
                        <a:lnTo>
                          <a:pt x="852" y="23"/>
                        </a:lnTo>
                        <a:lnTo>
                          <a:pt x="846" y="28"/>
                        </a:lnTo>
                        <a:lnTo>
                          <a:pt x="840" y="33"/>
                        </a:lnTo>
                        <a:lnTo>
                          <a:pt x="832" y="38"/>
                        </a:lnTo>
                        <a:lnTo>
                          <a:pt x="826" y="45"/>
                        </a:lnTo>
                        <a:lnTo>
                          <a:pt x="821" y="51"/>
                        </a:lnTo>
                        <a:lnTo>
                          <a:pt x="813" y="57"/>
                        </a:lnTo>
                        <a:lnTo>
                          <a:pt x="808" y="63"/>
                        </a:lnTo>
                        <a:lnTo>
                          <a:pt x="801" y="69"/>
                        </a:lnTo>
                        <a:lnTo>
                          <a:pt x="798" y="74"/>
                        </a:lnTo>
                        <a:lnTo>
                          <a:pt x="794" y="77"/>
                        </a:lnTo>
                        <a:lnTo>
                          <a:pt x="790" y="80"/>
                        </a:lnTo>
                        <a:lnTo>
                          <a:pt x="789" y="82"/>
                        </a:lnTo>
                        <a:lnTo>
                          <a:pt x="789" y="84"/>
                        </a:lnTo>
                        <a:lnTo>
                          <a:pt x="788" y="84"/>
                        </a:lnTo>
                        <a:lnTo>
                          <a:pt x="786" y="86"/>
                        </a:lnTo>
                        <a:lnTo>
                          <a:pt x="784" y="87"/>
                        </a:lnTo>
                        <a:lnTo>
                          <a:pt x="780" y="89"/>
                        </a:lnTo>
                        <a:lnTo>
                          <a:pt x="776" y="89"/>
                        </a:lnTo>
                        <a:lnTo>
                          <a:pt x="773" y="89"/>
                        </a:lnTo>
                        <a:lnTo>
                          <a:pt x="770" y="88"/>
                        </a:lnTo>
                        <a:lnTo>
                          <a:pt x="767" y="88"/>
                        </a:lnTo>
                        <a:lnTo>
                          <a:pt x="761" y="85"/>
                        </a:lnTo>
                        <a:lnTo>
                          <a:pt x="756" y="82"/>
                        </a:lnTo>
                        <a:lnTo>
                          <a:pt x="751" y="80"/>
                        </a:lnTo>
                        <a:lnTo>
                          <a:pt x="745" y="77"/>
                        </a:lnTo>
                        <a:lnTo>
                          <a:pt x="696" y="35"/>
                        </a:lnTo>
                        <a:lnTo>
                          <a:pt x="695" y="34"/>
                        </a:lnTo>
                        <a:lnTo>
                          <a:pt x="694" y="33"/>
                        </a:lnTo>
                        <a:lnTo>
                          <a:pt x="691" y="30"/>
                        </a:lnTo>
                        <a:lnTo>
                          <a:pt x="686" y="27"/>
                        </a:lnTo>
                        <a:lnTo>
                          <a:pt x="681" y="21"/>
                        </a:lnTo>
                        <a:lnTo>
                          <a:pt x="675" y="18"/>
                        </a:lnTo>
                        <a:lnTo>
                          <a:pt x="669" y="13"/>
                        </a:lnTo>
                        <a:lnTo>
                          <a:pt x="664" y="10"/>
                        </a:lnTo>
                        <a:lnTo>
                          <a:pt x="655" y="5"/>
                        </a:lnTo>
                        <a:lnTo>
                          <a:pt x="649" y="2"/>
                        </a:lnTo>
                        <a:lnTo>
                          <a:pt x="640" y="0"/>
                        </a:lnTo>
                        <a:lnTo>
                          <a:pt x="633" y="0"/>
                        </a:lnTo>
                        <a:lnTo>
                          <a:pt x="624" y="0"/>
                        </a:lnTo>
                        <a:lnTo>
                          <a:pt x="615" y="3"/>
                        </a:lnTo>
                        <a:lnTo>
                          <a:pt x="607" y="7"/>
                        </a:lnTo>
                        <a:lnTo>
                          <a:pt x="599" y="15"/>
                        </a:lnTo>
                        <a:lnTo>
                          <a:pt x="596" y="16"/>
                        </a:lnTo>
                        <a:lnTo>
                          <a:pt x="595" y="19"/>
                        </a:lnTo>
                        <a:lnTo>
                          <a:pt x="591" y="22"/>
                        </a:lnTo>
                        <a:lnTo>
                          <a:pt x="588" y="27"/>
                        </a:lnTo>
                        <a:lnTo>
                          <a:pt x="584" y="31"/>
                        </a:lnTo>
                        <a:lnTo>
                          <a:pt x="580" y="37"/>
                        </a:lnTo>
                        <a:lnTo>
                          <a:pt x="576" y="43"/>
                        </a:lnTo>
                        <a:lnTo>
                          <a:pt x="571" y="49"/>
                        </a:lnTo>
                        <a:lnTo>
                          <a:pt x="567" y="55"/>
                        </a:lnTo>
                        <a:lnTo>
                          <a:pt x="563" y="60"/>
                        </a:lnTo>
                        <a:lnTo>
                          <a:pt x="559" y="64"/>
                        </a:lnTo>
                        <a:lnTo>
                          <a:pt x="556" y="70"/>
                        </a:lnTo>
                        <a:lnTo>
                          <a:pt x="553" y="73"/>
                        </a:lnTo>
                        <a:lnTo>
                          <a:pt x="551" y="76"/>
                        </a:lnTo>
                        <a:lnTo>
                          <a:pt x="550" y="77"/>
                        </a:lnTo>
                        <a:lnTo>
                          <a:pt x="550" y="78"/>
                        </a:lnTo>
                        <a:lnTo>
                          <a:pt x="549" y="80"/>
                        </a:lnTo>
                        <a:lnTo>
                          <a:pt x="546" y="84"/>
                        </a:lnTo>
                        <a:lnTo>
                          <a:pt x="540" y="88"/>
                        </a:lnTo>
                        <a:lnTo>
                          <a:pt x="535" y="92"/>
                        </a:lnTo>
                        <a:lnTo>
                          <a:pt x="530" y="94"/>
                        </a:lnTo>
                        <a:lnTo>
                          <a:pt x="526" y="95"/>
                        </a:lnTo>
                        <a:lnTo>
                          <a:pt x="522" y="96"/>
                        </a:lnTo>
                        <a:lnTo>
                          <a:pt x="517" y="96"/>
                        </a:lnTo>
                        <a:lnTo>
                          <a:pt x="511" y="96"/>
                        </a:lnTo>
                        <a:lnTo>
                          <a:pt x="505" y="94"/>
                        </a:lnTo>
                        <a:lnTo>
                          <a:pt x="498" y="91"/>
                        </a:lnTo>
                        <a:lnTo>
                          <a:pt x="493" y="88"/>
                        </a:lnTo>
                        <a:lnTo>
                          <a:pt x="403" y="45"/>
                        </a:lnTo>
                        <a:lnTo>
                          <a:pt x="402" y="44"/>
                        </a:lnTo>
                        <a:lnTo>
                          <a:pt x="399" y="42"/>
                        </a:lnTo>
                        <a:lnTo>
                          <a:pt x="395" y="41"/>
                        </a:lnTo>
                        <a:lnTo>
                          <a:pt x="389" y="38"/>
                        </a:lnTo>
                        <a:lnTo>
                          <a:pt x="380" y="35"/>
                        </a:lnTo>
                        <a:lnTo>
                          <a:pt x="372" y="33"/>
                        </a:lnTo>
                        <a:lnTo>
                          <a:pt x="362" y="31"/>
                        </a:lnTo>
                        <a:lnTo>
                          <a:pt x="351" y="31"/>
                        </a:lnTo>
                        <a:lnTo>
                          <a:pt x="339" y="31"/>
                        </a:lnTo>
                        <a:lnTo>
                          <a:pt x="325" y="34"/>
                        </a:lnTo>
                        <a:lnTo>
                          <a:pt x="311" y="38"/>
                        </a:lnTo>
                        <a:lnTo>
                          <a:pt x="297" y="45"/>
                        </a:lnTo>
                        <a:lnTo>
                          <a:pt x="281" y="52"/>
                        </a:lnTo>
                        <a:lnTo>
                          <a:pt x="266" y="64"/>
                        </a:lnTo>
                        <a:lnTo>
                          <a:pt x="249" y="78"/>
                        </a:lnTo>
                        <a:lnTo>
                          <a:pt x="233" y="96"/>
                        </a:lnTo>
                        <a:lnTo>
                          <a:pt x="231" y="97"/>
                        </a:lnTo>
                        <a:lnTo>
                          <a:pt x="228" y="102"/>
                        </a:lnTo>
                        <a:lnTo>
                          <a:pt x="223" y="106"/>
                        </a:lnTo>
                        <a:lnTo>
                          <a:pt x="218" y="110"/>
                        </a:lnTo>
                        <a:lnTo>
                          <a:pt x="211" y="113"/>
                        </a:lnTo>
                        <a:lnTo>
                          <a:pt x="205" y="111"/>
                        </a:lnTo>
                        <a:lnTo>
                          <a:pt x="201" y="108"/>
                        </a:lnTo>
                        <a:lnTo>
                          <a:pt x="197" y="105"/>
                        </a:lnTo>
                        <a:lnTo>
                          <a:pt x="194" y="100"/>
                        </a:lnTo>
                        <a:lnTo>
                          <a:pt x="191" y="93"/>
                        </a:lnTo>
                        <a:lnTo>
                          <a:pt x="190" y="91"/>
                        </a:lnTo>
                        <a:lnTo>
                          <a:pt x="187" y="88"/>
                        </a:lnTo>
                        <a:lnTo>
                          <a:pt x="180" y="80"/>
                        </a:lnTo>
                        <a:lnTo>
                          <a:pt x="174" y="74"/>
                        </a:lnTo>
                        <a:lnTo>
                          <a:pt x="164" y="63"/>
                        </a:lnTo>
                        <a:lnTo>
                          <a:pt x="155" y="54"/>
                        </a:lnTo>
                        <a:lnTo>
                          <a:pt x="143" y="44"/>
                        </a:lnTo>
                        <a:lnTo>
                          <a:pt x="130" y="34"/>
                        </a:lnTo>
                        <a:lnTo>
                          <a:pt x="115" y="25"/>
                        </a:lnTo>
                        <a:lnTo>
                          <a:pt x="100" y="16"/>
                        </a:lnTo>
                        <a:lnTo>
                          <a:pt x="84" y="11"/>
                        </a:lnTo>
                        <a:lnTo>
                          <a:pt x="68" y="6"/>
                        </a:lnTo>
                        <a:lnTo>
                          <a:pt x="50" y="4"/>
                        </a:lnTo>
                        <a:lnTo>
                          <a:pt x="34" y="5"/>
                        </a:lnTo>
                        <a:lnTo>
                          <a:pt x="17" y="11"/>
                        </a:lnTo>
                        <a:lnTo>
                          <a:pt x="1" y="20"/>
                        </a:lnTo>
                        <a:lnTo>
                          <a:pt x="0" y="23"/>
                        </a:lnTo>
                        <a:lnTo>
                          <a:pt x="0" y="29"/>
                        </a:lnTo>
                        <a:lnTo>
                          <a:pt x="2" y="33"/>
                        </a:lnTo>
                        <a:lnTo>
                          <a:pt x="6" y="33"/>
                        </a:lnTo>
                        <a:lnTo>
                          <a:pt x="6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17">
                    <a:extLst>
                      <a:ext uri="{FF2B5EF4-FFF2-40B4-BE49-F238E27FC236}">
                        <a16:creationId xmlns:a16="http://schemas.microsoft.com/office/drawing/2014/main" id="{2A0E5AB2-D1A6-9E17-FAD6-9503D19D8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8" y="2501"/>
                    <a:ext cx="60" cy="64"/>
                  </a:xfrm>
                  <a:custGeom>
                    <a:avLst/>
                    <a:gdLst/>
                    <a:ahLst/>
                    <a:cxnLst>
                      <a:cxn ang="0">
                        <a:pos x="22" y="156"/>
                      </a:cxn>
                      <a:cxn ang="0">
                        <a:pos x="27" y="132"/>
                      </a:cxn>
                      <a:cxn ang="0">
                        <a:pos x="41" y="97"/>
                      </a:cxn>
                      <a:cxn ang="0">
                        <a:pos x="65" y="60"/>
                      </a:cxn>
                      <a:cxn ang="0">
                        <a:pos x="103" y="30"/>
                      </a:cxn>
                      <a:cxn ang="0">
                        <a:pos x="157" y="18"/>
                      </a:cxn>
                      <a:cxn ang="0">
                        <a:pos x="206" y="28"/>
                      </a:cxn>
                      <a:cxn ang="0">
                        <a:pos x="241" y="57"/>
                      </a:cxn>
                      <a:cxn ang="0">
                        <a:pos x="264" y="97"/>
                      </a:cxn>
                      <a:cxn ang="0">
                        <a:pos x="272" y="136"/>
                      </a:cxn>
                      <a:cxn ang="0">
                        <a:pos x="270" y="167"/>
                      </a:cxn>
                      <a:cxn ang="0">
                        <a:pos x="267" y="178"/>
                      </a:cxn>
                      <a:cxn ang="0">
                        <a:pos x="258" y="210"/>
                      </a:cxn>
                      <a:cxn ang="0">
                        <a:pos x="239" y="248"/>
                      </a:cxn>
                      <a:cxn ang="0">
                        <a:pos x="208" y="282"/>
                      </a:cxn>
                      <a:cxn ang="0">
                        <a:pos x="159" y="302"/>
                      </a:cxn>
                      <a:cxn ang="0">
                        <a:pos x="100" y="297"/>
                      </a:cxn>
                      <a:cxn ang="0">
                        <a:pos x="62" y="276"/>
                      </a:cxn>
                      <a:cxn ang="0">
                        <a:pos x="39" y="246"/>
                      </a:cxn>
                      <a:cxn ang="0">
                        <a:pos x="27" y="215"/>
                      </a:cxn>
                      <a:cxn ang="0">
                        <a:pos x="25" y="195"/>
                      </a:cxn>
                      <a:cxn ang="0">
                        <a:pos x="5" y="191"/>
                      </a:cxn>
                      <a:cxn ang="0">
                        <a:pos x="5" y="202"/>
                      </a:cxn>
                      <a:cxn ang="0">
                        <a:pos x="11" y="231"/>
                      </a:cxn>
                      <a:cxn ang="0">
                        <a:pos x="27" y="267"/>
                      </a:cxn>
                      <a:cxn ang="0">
                        <a:pos x="61" y="301"/>
                      </a:cxn>
                      <a:cxn ang="0">
                        <a:pos x="114" y="320"/>
                      </a:cxn>
                      <a:cxn ang="0">
                        <a:pos x="184" y="315"/>
                      </a:cxn>
                      <a:cxn ang="0">
                        <a:pos x="236" y="285"/>
                      </a:cxn>
                      <a:cxn ang="0">
                        <a:pos x="270" y="241"/>
                      </a:cxn>
                      <a:cxn ang="0">
                        <a:pos x="288" y="195"/>
                      </a:cxn>
                      <a:cxn ang="0">
                        <a:pos x="297" y="164"/>
                      </a:cxn>
                      <a:cxn ang="0">
                        <a:pos x="299" y="156"/>
                      </a:cxn>
                      <a:cxn ang="0">
                        <a:pos x="298" y="132"/>
                      </a:cxn>
                      <a:cxn ang="0">
                        <a:pos x="289" y="90"/>
                      </a:cxn>
                      <a:cxn ang="0">
                        <a:pos x="265" y="46"/>
                      </a:cxn>
                      <a:cxn ang="0">
                        <a:pos x="216" y="11"/>
                      </a:cxn>
                      <a:cxn ang="0">
                        <a:pos x="139" y="0"/>
                      </a:cxn>
                      <a:cxn ang="0">
                        <a:pos x="126" y="1"/>
                      </a:cxn>
                      <a:cxn ang="0">
                        <a:pos x="96" y="10"/>
                      </a:cxn>
                      <a:cxn ang="0">
                        <a:pos x="59" y="31"/>
                      </a:cxn>
                      <a:cxn ang="0">
                        <a:pos x="25" y="71"/>
                      </a:cxn>
                      <a:cxn ang="0">
                        <a:pos x="3" y="132"/>
                      </a:cxn>
                      <a:cxn ang="0">
                        <a:pos x="22" y="161"/>
                      </a:cxn>
                    </a:cxnLst>
                    <a:rect l="0" t="0" r="r" b="b"/>
                    <a:pathLst>
                      <a:path w="299" h="322">
                        <a:moveTo>
                          <a:pt x="22" y="161"/>
                        </a:moveTo>
                        <a:lnTo>
                          <a:pt x="22" y="160"/>
                        </a:lnTo>
                        <a:lnTo>
                          <a:pt x="22" y="156"/>
                        </a:lnTo>
                        <a:lnTo>
                          <a:pt x="23" y="149"/>
                        </a:lnTo>
                        <a:lnTo>
                          <a:pt x="25" y="142"/>
                        </a:lnTo>
                        <a:lnTo>
                          <a:pt x="27" y="132"/>
                        </a:lnTo>
                        <a:lnTo>
                          <a:pt x="30" y="122"/>
                        </a:lnTo>
                        <a:lnTo>
                          <a:pt x="34" y="110"/>
                        </a:lnTo>
                        <a:lnTo>
                          <a:pt x="41" y="97"/>
                        </a:lnTo>
                        <a:lnTo>
                          <a:pt x="47" y="84"/>
                        </a:lnTo>
                        <a:lnTo>
                          <a:pt x="55" y="72"/>
                        </a:lnTo>
                        <a:lnTo>
                          <a:pt x="65" y="60"/>
                        </a:lnTo>
                        <a:lnTo>
                          <a:pt x="76" y="50"/>
                        </a:lnTo>
                        <a:lnTo>
                          <a:pt x="88" y="39"/>
                        </a:lnTo>
                        <a:lnTo>
                          <a:pt x="103" y="30"/>
                        </a:lnTo>
                        <a:lnTo>
                          <a:pt x="120" y="24"/>
                        </a:lnTo>
                        <a:lnTo>
                          <a:pt x="139" y="20"/>
                        </a:lnTo>
                        <a:lnTo>
                          <a:pt x="157" y="18"/>
                        </a:lnTo>
                        <a:lnTo>
                          <a:pt x="174" y="19"/>
                        </a:lnTo>
                        <a:lnTo>
                          <a:pt x="190" y="22"/>
                        </a:lnTo>
                        <a:lnTo>
                          <a:pt x="206" y="28"/>
                        </a:lnTo>
                        <a:lnTo>
                          <a:pt x="218" y="36"/>
                        </a:lnTo>
                        <a:lnTo>
                          <a:pt x="230" y="46"/>
                        </a:lnTo>
                        <a:lnTo>
                          <a:pt x="241" y="57"/>
                        </a:lnTo>
                        <a:lnTo>
                          <a:pt x="250" y="71"/>
                        </a:lnTo>
                        <a:lnTo>
                          <a:pt x="256" y="83"/>
                        </a:lnTo>
                        <a:lnTo>
                          <a:pt x="264" y="97"/>
                        </a:lnTo>
                        <a:lnTo>
                          <a:pt x="267" y="111"/>
                        </a:lnTo>
                        <a:lnTo>
                          <a:pt x="271" y="124"/>
                        </a:lnTo>
                        <a:lnTo>
                          <a:pt x="272" y="136"/>
                        </a:lnTo>
                        <a:lnTo>
                          <a:pt x="273" y="147"/>
                        </a:lnTo>
                        <a:lnTo>
                          <a:pt x="272" y="158"/>
                        </a:lnTo>
                        <a:lnTo>
                          <a:pt x="270" y="167"/>
                        </a:lnTo>
                        <a:lnTo>
                          <a:pt x="270" y="168"/>
                        </a:lnTo>
                        <a:lnTo>
                          <a:pt x="269" y="172"/>
                        </a:lnTo>
                        <a:lnTo>
                          <a:pt x="267" y="178"/>
                        </a:lnTo>
                        <a:lnTo>
                          <a:pt x="266" y="188"/>
                        </a:lnTo>
                        <a:lnTo>
                          <a:pt x="261" y="198"/>
                        </a:lnTo>
                        <a:lnTo>
                          <a:pt x="258" y="210"/>
                        </a:lnTo>
                        <a:lnTo>
                          <a:pt x="253" y="222"/>
                        </a:lnTo>
                        <a:lnTo>
                          <a:pt x="247" y="235"/>
                        </a:lnTo>
                        <a:lnTo>
                          <a:pt x="239" y="248"/>
                        </a:lnTo>
                        <a:lnTo>
                          <a:pt x="230" y="261"/>
                        </a:lnTo>
                        <a:lnTo>
                          <a:pt x="219" y="272"/>
                        </a:lnTo>
                        <a:lnTo>
                          <a:pt x="208" y="282"/>
                        </a:lnTo>
                        <a:lnTo>
                          <a:pt x="193" y="291"/>
                        </a:lnTo>
                        <a:lnTo>
                          <a:pt x="177" y="297"/>
                        </a:lnTo>
                        <a:lnTo>
                          <a:pt x="159" y="302"/>
                        </a:lnTo>
                        <a:lnTo>
                          <a:pt x="139" y="304"/>
                        </a:lnTo>
                        <a:lnTo>
                          <a:pt x="119" y="302"/>
                        </a:lnTo>
                        <a:lnTo>
                          <a:pt x="100" y="297"/>
                        </a:lnTo>
                        <a:lnTo>
                          <a:pt x="85" y="292"/>
                        </a:lnTo>
                        <a:lnTo>
                          <a:pt x="72" y="285"/>
                        </a:lnTo>
                        <a:lnTo>
                          <a:pt x="62" y="276"/>
                        </a:lnTo>
                        <a:lnTo>
                          <a:pt x="52" y="266"/>
                        </a:lnTo>
                        <a:lnTo>
                          <a:pt x="44" y="256"/>
                        </a:lnTo>
                        <a:lnTo>
                          <a:pt x="39" y="246"/>
                        </a:lnTo>
                        <a:lnTo>
                          <a:pt x="34" y="234"/>
                        </a:lnTo>
                        <a:lnTo>
                          <a:pt x="30" y="225"/>
                        </a:lnTo>
                        <a:lnTo>
                          <a:pt x="27" y="215"/>
                        </a:lnTo>
                        <a:lnTo>
                          <a:pt x="26" y="207"/>
                        </a:lnTo>
                        <a:lnTo>
                          <a:pt x="25" y="200"/>
                        </a:lnTo>
                        <a:lnTo>
                          <a:pt x="25" y="195"/>
                        </a:lnTo>
                        <a:lnTo>
                          <a:pt x="25" y="190"/>
                        </a:lnTo>
                        <a:lnTo>
                          <a:pt x="25" y="189"/>
                        </a:lnTo>
                        <a:lnTo>
                          <a:pt x="5" y="191"/>
                        </a:lnTo>
                        <a:lnTo>
                          <a:pt x="5" y="192"/>
                        </a:lnTo>
                        <a:lnTo>
                          <a:pt x="5" y="197"/>
                        </a:lnTo>
                        <a:lnTo>
                          <a:pt x="5" y="202"/>
                        </a:lnTo>
                        <a:lnTo>
                          <a:pt x="6" y="211"/>
                        </a:lnTo>
                        <a:lnTo>
                          <a:pt x="8" y="220"/>
                        </a:lnTo>
                        <a:lnTo>
                          <a:pt x="11" y="231"/>
                        </a:lnTo>
                        <a:lnTo>
                          <a:pt x="14" y="244"/>
                        </a:lnTo>
                        <a:lnTo>
                          <a:pt x="21" y="256"/>
                        </a:lnTo>
                        <a:lnTo>
                          <a:pt x="27" y="267"/>
                        </a:lnTo>
                        <a:lnTo>
                          <a:pt x="36" y="280"/>
                        </a:lnTo>
                        <a:lnTo>
                          <a:pt x="47" y="291"/>
                        </a:lnTo>
                        <a:lnTo>
                          <a:pt x="61" y="301"/>
                        </a:lnTo>
                        <a:lnTo>
                          <a:pt x="76" y="309"/>
                        </a:lnTo>
                        <a:lnTo>
                          <a:pt x="94" y="316"/>
                        </a:lnTo>
                        <a:lnTo>
                          <a:pt x="114" y="320"/>
                        </a:lnTo>
                        <a:lnTo>
                          <a:pt x="139" y="322"/>
                        </a:lnTo>
                        <a:lnTo>
                          <a:pt x="163" y="320"/>
                        </a:lnTo>
                        <a:lnTo>
                          <a:pt x="184" y="315"/>
                        </a:lnTo>
                        <a:lnTo>
                          <a:pt x="203" y="307"/>
                        </a:lnTo>
                        <a:lnTo>
                          <a:pt x="221" y="297"/>
                        </a:lnTo>
                        <a:lnTo>
                          <a:pt x="236" y="285"/>
                        </a:lnTo>
                        <a:lnTo>
                          <a:pt x="248" y="271"/>
                        </a:lnTo>
                        <a:lnTo>
                          <a:pt x="259" y="256"/>
                        </a:lnTo>
                        <a:lnTo>
                          <a:pt x="270" y="241"/>
                        </a:lnTo>
                        <a:lnTo>
                          <a:pt x="277" y="225"/>
                        </a:lnTo>
                        <a:lnTo>
                          <a:pt x="284" y="210"/>
                        </a:lnTo>
                        <a:lnTo>
                          <a:pt x="288" y="195"/>
                        </a:lnTo>
                        <a:lnTo>
                          <a:pt x="293" y="183"/>
                        </a:lnTo>
                        <a:lnTo>
                          <a:pt x="295" y="172"/>
                        </a:lnTo>
                        <a:lnTo>
                          <a:pt x="297" y="164"/>
                        </a:lnTo>
                        <a:lnTo>
                          <a:pt x="298" y="159"/>
                        </a:lnTo>
                        <a:lnTo>
                          <a:pt x="299" y="158"/>
                        </a:lnTo>
                        <a:lnTo>
                          <a:pt x="299" y="156"/>
                        </a:lnTo>
                        <a:lnTo>
                          <a:pt x="299" y="151"/>
                        </a:lnTo>
                        <a:lnTo>
                          <a:pt x="298" y="142"/>
                        </a:lnTo>
                        <a:lnTo>
                          <a:pt x="298" y="132"/>
                        </a:lnTo>
                        <a:lnTo>
                          <a:pt x="296" y="119"/>
                        </a:lnTo>
                        <a:lnTo>
                          <a:pt x="293" y="105"/>
                        </a:lnTo>
                        <a:lnTo>
                          <a:pt x="289" y="90"/>
                        </a:lnTo>
                        <a:lnTo>
                          <a:pt x="283" y="77"/>
                        </a:lnTo>
                        <a:lnTo>
                          <a:pt x="274" y="60"/>
                        </a:lnTo>
                        <a:lnTo>
                          <a:pt x="265" y="46"/>
                        </a:lnTo>
                        <a:lnTo>
                          <a:pt x="251" y="33"/>
                        </a:lnTo>
                        <a:lnTo>
                          <a:pt x="236" y="21"/>
                        </a:lnTo>
                        <a:lnTo>
                          <a:pt x="216" y="11"/>
                        </a:lnTo>
                        <a:lnTo>
                          <a:pt x="194" y="5"/>
                        </a:lnTo>
                        <a:lnTo>
                          <a:pt x="168" y="0"/>
                        </a:lnTo>
                        <a:lnTo>
                          <a:pt x="139" y="0"/>
                        </a:lnTo>
                        <a:lnTo>
                          <a:pt x="137" y="0"/>
                        </a:lnTo>
                        <a:lnTo>
                          <a:pt x="132" y="0"/>
                        </a:lnTo>
                        <a:lnTo>
                          <a:pt x="126" y="1"/>
                        </a:lnTo>
                        <a:lnTo>
                          <a:pt x="119" y="4"/>
                        </a:lnTo>
                        <a:lnTo>
                          <a:pt x="108" y="6"/>
                        </a:lnTo>
                        <a:lnTo>
                          <a:pt x="96" y="10"/>
                        </a:lnTo>
                        <a:lnTo>
                          <a:pt x="84" y="15"/>
                        </a:lnTo>
                        <a:lnTo>
                          <a:pt x="72" y="23"/>
                        </a:lnTo>
                        <a:lnTo>
                          <a:pt x="59" y="31"/>
                        </a:lnTo>
                        <a:lnTo>
                          <a:pt x="47" y="42"/>
                        </a:lnTo>
                        <a:lnTo>
                          <a:pt x="35" y="55"/>
                        </a:lnTo>
                        <a:lnTo>
                          <a:pt x="25" y="71"/>
                        </a:lnTo>
                        <a:lnTo>
                          <a:pt x="15" y="88"/>
                        </a:lnTo>
                        <a:lnTo>
                          <a:pt x="8" y="110"/>
                        </a:lnTo>
                        <a:lnTo>
                          <a:pt x="3" y="132"/>
                        </a:lnTo>
                        <a:lnTo>
                          <a:pt x="0" y="160"/>
                        </a:lnTo>
                        <a:lnTo>
                          <a:pt x="22" y="161"/>
                        </a:lnTo>
                        <a:lnTo>
                          <a:pt x="22" y="1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18">
                    <a:extLst>
                      <a:ext uri="{FF2B5EF4-FFF2-40B4-BE49-F238E27FC236}">
                        <a16:creationId xmlns:a16="http://schemas.microsoft.com/office/drawing/2014/main" id="{24077232-D160-0D87-867A-C4860A25E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8" y="2500"/>
                    <a:ext cx="63" cy="65"/>
                  </a:xfrm>
                  <a:custGeom>
                    <a:avLst/>
                    <a:gdLst/>
                    <a:ahLst/>
                    <a:cxnLst>
                      <a:cxn ang="0">
                        <a:pos x="24" y="154"/>
                      </a:cxn>
                      <a:cxn ang="0">
                        <a:pos x="30" y="128"/>
                      </a:cxn>
                      <a:cxn ang="0">
                        <a:pos x="47" y="91"/>
                      </a:cxn>
                      <a:cxn ang="0">
                        <a:pos x="80" y="53"/>
                      </a:cxn>
                      <a:cxn ang="0">
                        <a:pos x="133" y="26"/>
                      </a:cxn>
                      <a:cxn ang="0">
                        <a:pos x="185" y="18"/>
                      </a:cxn>
                      <a:cxn ang="0">
                        <a:pos x="202" y="21"/>
                      </a:cxn>
                      <a:cxn ang="0">
                        <a:pos x="232" y="32"/>
                      </a:cxn>
                      <a:cxn ang="0">
                        <a:pos x="263" y="58"/>
                      </a:cxn>
                      <a:cxn ang="0">
                        <a:pos x="285" y="101"/>
                      </a:cxn>
                      <a:cxn ang="0">
                        <a:pos x="287" y="168"/>
                      </a:cxn>
                      <a:cxn ang="0">
                        <a:pos x="268" y="233"/>
                      </a:cxn>
                      <a:cxn ang="0">
                        <a:pos x="243" y="272"/>
                      </a:cxn>
                      <a:cxn ang="0">
                        <a:pos x="213" y="294"/>
                      </a:cxn>
                      <a:cxn ang="0">
                        <a:pos x="184" y="304"/>
                      </a:cxn>
                      <a:cxn ang="0">
                        <a:pos x="158" y="308"/>
                      </a:cxn>
                      <a:cxn ang="0">
                        <a:pos x="145" y="309"/>
                      </a:cxn>
                      <a:cxn ang="0">
                        <a:pos x="121" y="306"/>
                      </a:cxn>
                      <a:cxn ang="0">
                        <a:pos x="88" y="295"/>
                      </a:cxn>
                      <a:cxn ang="0">
                        <a:pos x="53" y="269"/>
                      </a:cxn>
                      <a:cxn ang="0">
                        <a:pos x="29" y="224"/>
                      </a:cxn>
                      <a:cxn ang="0">
                        <a:pos x="1" y="181"/>
                      </a:cxn>
                      <a:cxn ang="0">
                        <a:pos x="1" y="194"/>
                      </a:cxn>
                      <a:cxn ang="0">
                        <a:pos x="8" y="226"/>
                      </a:cxn>
                      <a:cxn ang="0">
                        <a:pos x="26" y="266"/>
                      </a:cxn>
                      <a:cxn ang="0">
                        <a:pos x="61" y="302"/>
                      </a:cxn>
                      <a:cxn ang="0">
                        <a:pos x="121" y="324"/>
                      </a:cxn>
                      <a:cxn ang="0">
                        <a:pos x="155" y="326"/>
                      </a:cxn>
                      <a:cxn ang="0">
                        <a:pos x="181" y="323"/>
                      </a:cxn>
                      <a:cxn ang="0">
                        <a:pos x="221" y="310"/>
                      </a:cxn>
                      <a:cxn ang="0">
                        <a:pos x="262" y="279"/>
                      </a:cxn>
                      <a:cxn ang="0">
                        <a:pos x="298" y="224"/>
                      </a:cxn>
                      <a:cxn ang="0">
                        <a:pos x="313" y="169"/>
                      </a:cxn>
                      <a:cxn ang="0">
                        <a:pos x="315" y="148"/>
                      </a:cxn>
                      <a:cxn ang="0">
                        <a:pos x="312" y="107"/>
                      </a:cxn>
                      <a:cxn ang="0">
                        <a:pos x="296" y="63"/>
                      </a:cxn>
                      <a:cxn ang="0">
                        <a:pos x="258" y="24"/>
                      </a:cxn>
                      <a:cxn ang="0">
                        <a:pos x="192" y="1"/>
                      </a:cxn>
                      <a:cxn ang="0">
                        <a:pos x="176" y="0"/>
                      </a:cxn>
                      <a:cxn ang="0">
                        <a:pos x="140" y="3"/>
                      </a:cxn>
                      <a:cxn ang="0">
                        <a:pos x="91" y="19"/>
                      </a:cxn>
                      <a:cxn ang="0">
                        <a:pos x="45" y="58"/>
                      </a:cxn>
                      <a:cxn ang="0">
                        <a:pos x="10" y="127"/>
                      </a:cxn>
                      <a:cxn ang="0">
                        <a:pos x="23" y="160"/>
                      </a:cxn>
                    </a:cxnLst>
                    <a:rect l="0" t="0" r="r" b="b"/>
                    <a:pathLst>
                      <a:path w="315" h="327">
                        <a:moveTo>
                          <a:pt x="23" y="160"/>
                        </a:moveTo>
                        <a:lnTo>
                          <a:pt x="23" y="158"/>
                        </a:lnTo>
                        <a:lnTo>
                          <a:pt x="24" y="154"/>
                        </a:lnTo>
                        <a:lnTo>
                          <a:pt x="25" y="147"/>
                        </a:lnTo>
                        <a:lnTo>
                          <a:pt x="27" y="138"/>
                        </a:lnTo>
                        <a:lnTo>
                          <a:pt x="30" y="128"/>
                        </a:lnTo>
                        <a:lnTo>
                          <a:pt x="33" y="116"/>
                        </a:lnTo>
                        <a:lnTo>
                          <a:pt x="39" y="104"/>
                        </a:lnTo>
                        <a:lnTo>
                          <a:pt x="47" y="91"/>
                        </a:lnTo>
                        <a:lnTo>
                          <a:pt x="56" y="78"/>
                        </a:lnTo>
                        <a:lnTo>
                          <a:pt x="67" y="65"/>
                        </a:lnTo>
                        <a:lnTo>
                          <a:pt x="80" y="53"/>
                        </a:lnTo>
                        <a:lnTo>
                          <a:pt x="96" y="43"/>
                        </a:lnTo>
                        <a:lnTo>
                          <a:pt x="113" y="33"/>
                        </a:lnTo>
                        <a:lnTo>
                          <a:pt x="133" y="26"/>
                        </a:lnTo>
                        <a:lnTo>
                          <a:pt x="157" y="20"/>
                        </a:lnTo>
                        <a:lnTo>
                          <a:pt x="184" y="18"/>
                        </a:lnTo>
                        <a:lnTo>
                          <a:pt x="185" y="18"/>
                        </a:lnTo>
                        <a:lnTo>
                          <a:pt x="188" y="18"/>
                        </a:lnTo>
                        <a:lnTo>
                          <a:pt x="195" y="19"/>
                        </a:lnTo>
                        <a:lnTo>
                          <a:pt x="202" y="21"/>
                        </a:lnTo>
                        <a:lnTo>
                          <a:pt x="212" y="24"/>
                        </a:lnTo>
                        <a:lnTo>
                          <a:pt x="221" y="28"/>
                        </a:lnTo>
                        <a:lnTo>
                          <a:pt x="232" y="32"/>
                        </a:lnTo>
                        <a:lnTo>
                          <a:pt x="244" y="40"/>
                        </a:lnTo>
                        <a:lnTo>
                          <a:pt x="254" y="48"/>
                        </a:lnTo>
                        <a:lnTo>
                          <a:pt x="263" y="58"/>
                        </a:lnTo>
                        <a:lnTo>
                          <a:pt x="272" y="70"/>
                        </a:lnTo>
                        <a:lnTo>
                          <a:pt x="280" y="85"/>
                        </a:lnTo>
                        <a:lnTo>
                          <a:pt x="285" y="101"/>
                        </a:lnTo>
                        <a:lnTo>
                          <a:pt x="288" y="120"/>
                        </a:lnTo>
                        <a:lnTo>
                          <a:pt x="289" y="143"/>
                        </a:lnTo>
                        <a:lnTo>
                          <a:pt x="287" y="168"/>
                        </a:lnTo>
                        <a:lnTo>
                          <a:pt x="280" y="193"/>
                        </a:lnTo>
                        <a:lnTo>
                          <a:pt x="275" y="215"/>
                        </a:lnTo>
                        <a:lnTo>
                          <a:pt x="268" y="233"/>
                        </a:lnTo>
                        <a:lnTo>
                          <a:pt x="260" y="249"/>
                        </a:lnTo>
                        <a:lnTo>
                          <a:pt x="251" y="262"/>
                        </a:lnTo>
                        <a:lnTo>
                          <a:pt x="243" y="272"/>
                        </a:lnTo>
                        <a:lnTo>
                          <a:pt x="233" y="281"/>
                        </a:lnTo>
                        <a:lnTo>
                          <a:pt x="224" y="289"/>
                        </a:lnTo>
                        <a:lnTo>
                          <a:pt x="213" y="294"/>
                        </a:lnTo>
                        <a:lnTo>
                          <a:pt x="203" y="298"/>
                        </a:lnTo>
                        <a:lnTo>
                          <a:pt x="193" y="300"/>
                        </a:lnTo>
                        <a:lnTo>
                          <a:pt x="184" y="304"/>
                        </a:lnTo>
                        <a:lnTo>
                          <a:pt x="174" y="305"/>
                        </a:lnTo>
                        <a:lnTo>
                          <a:pt x="166" y="307"/>
                        </a:lnTo>
                        <a:lnTo>
                          <a:pt x="158" y="308"/>
                        </a:lnTo>
                        <a:lnTo>
                          <a:pt x="152" y="310"/>
                        </a:lnTo>
                        <a:lnTo>
                          <a:pt x="149" y="309"/>
                        </a:lnTo>
                        <a:lnTo>
                          <a:pt x="145" y="309"/>
                        </a:lnTo>
                        <a:lnTo>
                          <a:pt x="140" y="309"/>
                        </a:lnTo>
                        <a:lnTo>
                          <a:pt x="131" y="308"/>
                        </a:lnTo>
                        <a:lnTo>
                          <a:pt x="121" y="306"/>
                        </a:lnTo>
                        <a:lnTo>
                          <a:pt x="111" y="304"/>
                        </a:lnTo>
                        <a:lnTo>
                          <a:pt x="100" y="299"/>
                        </a:lnTo>
                        <a:lnTo>
                          <a:pt x="88" y="295"/>
                        </a:lnTo>
                        <a:lnTo>
                          <a:pt x="76" y="287"/>
                        </a:lnTo>
                        <a:lnTo>
                          <a:pt x="65" y="280"/>
                        </a:lnTo>
                        <a:lnTo>
                          <a:pt x="53" y="269"/>
                        </a:lnTo>
                        <a:lnTo>
                          <a:pt x="44" y="256"/>
                        </a:lnTo>
                        <a:lnTo>
                          <a:pt x="36" y="241"/>
                        </a:lnTo>
                        <a:lnTo>
                          <a:pt x="29" y="224"/>
                        </a:lnTo>
                        <a:lnTo>
                          <a:pt x="25" y="204"/>
                        </a:lnTo>
                        <a:lnTo>
                          <a:pt x="23" y="181"/>
                        </a:lnTo>
                        <a:lnTo>
                          <a:pt x="1" y="181"/>
                        </a:lnTo>
                        <a:lnTo>
                          <a:pt x="0" y="182"/>
                        </a:lnTo>
                        <a:lnTo>
                          <a:pt x="0" y="188"/>
                        </a:lnTo>
                        <a:lnTo>
                          <a:pt x="1" y="194"/>
                        </a:lnTo>
                        <a:lnTo>
                          <a:pt x="2" y="203"/>
                        </a:lnTo>
                        <a:lnTo>
                          <a:pt x="4" y="213"/>
                        </a:lnTo>
                        <a:lnTo>
                          <a:pt x="8" y="226"/>
                        </a:lnTo>
                        <a:lnTo>
                          <a:pt x="12" y="239"/>
                        </a:lnTo>
                        <a:lnTo>
                          <a:pt x="18" y="253"/>
                        </a:lnTo>
                        <a:lnTo>
                          <a:pt x="26" y="266"/>
                        </a:lnTo>
                        <a:lnTo>
                          <a:pt x="36" y="279"/>
                        </a:lnTo>
                        <a:lnTo>
                          <a:pt x="47" y="291"/>
                        </a:lnTo>
                        <a:lnTo>
                          <a:pt x="61" y="302"/>
                        </a:lnTo>
                        <a:lnTo>
                          <a:pt x="79" y="311"/>
                        </a:lnTo>
                        <a:lnTo>
                          <a:pt x="99" y="320"/>
                        </a:lnTo>
                        <a:lnTo>
                          <a:pt x="121" y="324"/>
                        </a:lnTo>
                        <a:lnTo>
                          <a:pt x="148" y="327"/>
                        </a:lnTo>
                        <a:lnTo>
                          <a:pt x="149" y="326"/>
                        </a:lnTo>
                        <a:lnTo>
                          <a:pt x="155" y="326"/>
                        </a:lnTo>
                        <a:lnTo>
                          <a:pt x="161" y="325"/>
                        </a:lnTo>
                        <a:lnTo>
                          <a:pt x="171" y="325"/>
                        </a:lnTo>
                        <a:lnTo>
                          <a:pt x="181" y="323"/>
                        </a:lnTo>
                        <a:lnTo>
                          <a:pt x="193" y="320"/>
                        </a:lnTo>
                        <a:lnTo>
                          <a:pt x="206" y="316"/>
                        </a:lnTo>
                        <a:lnTo>
                          <a:pt x="221" y="310"/>
                        </a:lnTo>
                        <a:lnTo>
                          <a:pt x="235" y="302"/>
                        </a:lnTo>
                        <a:lnTo>
                          <a:pt x="249" y="292"/>
                        </a:lnTo>
                        <a:lnTo>
                          <a:pt x="262" y="279"/>
                        </a:lnTo>
                        <a:lnTo>
                          <a:pt x="276" y="264"/>
                        </a:lnTo>
                        <a:lnTo>
                          <a:pt x="287" y="246"/>
                        </a:lnTo>
                        <a:lnTo>
                          <a:pt x="298" y="224"/>
                        </a:lnTo>
                        <a:lnTo>
                          <a:pt x="306" y="200"/>
                        </a:lnTo>
                        <a:lnTo>
                          <a:pt x="313" y="172"/>
                        </a:lnTo>
                        <a:lnTo>
                          <a:pt x="313" y="169"/>
                        </a:lnTo>
                        <a:lnTo>
                          <a:pt x="313" y="164"/>
                        </a:lnTo>
                        <a:lnTo>
                          <a:pt x="313" y="157"/>
                        </a:lnTo>
                        <a:lnTo>
                          <a:pt x="315" y="148"/>
                        </a:lnTo>
                        <a:lnTo>
                          <a:pt x="314" y="135"/>
                        </a:lnTo>
                        <a:lnTo>
                          <a:pt x="313" y="122"/>
                        </a:lnTo>
                        <a:lnTo>
                          <a:pt x="312" y="107"/>
                        </a:lnTo>
                        <a:lnTo>
                          <a:pt x="308" y="93"/>
                        </a:lnTo>
                        <a:lnTo>
                          <a:pt x="303" y="78"/>
                        </a:lnTo>
                        <a:lnTo>
                          <a:pt x="296" y="63"/>
                        </a:lnTo>
                        <a:lnTo>
                          <a:pt x="286" y="48"/>
                        </a:lnTo>
                        <a:lnTo>
                          <a:pt x="274" y="35"/>
                        </a:lnTo>
                        <a:lnTo>
                          <a:pt x="258" y="24"/>
                        </a:lnTo>
                        <a:lnTo>
                          <a:pt x="240" y="14"/>
                        </a:lnTo>
                        <a:lnTo>
                          <a:pt x="218" y="5"/>
                        </a:lnTo>
                        <a:lnTo>
                          <a:pt x="192" y="1"/>
                        </a:lnTo>
                        <a:lnTo>
                          <a:pt x="190" y="0"/>
                        </a:lnTo>
                        <a:lnTo>
                          <a:pt x="185" y="0"/>
                        </a:lnTo>
                        <a:lnTo>
                          <a:pt x="176" y="0"/>
                        </a:lnTo>
                        <a:lnTo>
                          <a:pt x="167" y="0"/>
                        </a:lnTo>
                        <a:lnTo>
                          <a:pt x="154" y="0"/>
                        </a:lnTo>
                        <a:lnTo>
                          <a:pt x="140" y="3"/>
                        </a:lnTo>
                        <a:lnTo>
                          <a:pt x="124" y="6"/>
                        </a:lnTo>
                        <a:lnTo>
                          <a:pt x="109" y="12"/>
                        </a:lnTo>
                        <a:lnTo>
                          <a:pt x="91" y="19"/>
                        </a:lnTo>
                        <a:lnTo>
                          <a:pt x="75" y="29"/>
                        </a:lnTo>
                        <a:lnTo>
                          <a:pt x="59" y="41"/>
                        </a:lnTo>
                        <a:lnTo>
                          <a:pt x="45" y="58"/>
                        </a:lnTo>
                        <a:lnTo>
                          <a:pt x="31" y="76"/>
                        </a:lnTo>
                        <a:lnTo>
                          <a:pt x="19" y="100"/>
                        </a:lnTo>
                        <a:lnTo>
                          <a:pt x="10" y="127"/>
                        </a:lnTo>
                        <a:lnTo>
                          <a:pt x="3" y="158"/>
                        </a:lnTo>
                        <a:lnTo>
                          <a:pt x="23" y="160"/>
                        </a:lnTo>
                        <a:lnTo>
                          <a:pt x="23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19">
                    <a:extLst>
                      <a:ext uri="{FF2B5EF4-FFF2-40B4-BE49-F238E27FC236}">
                        <a16:creationId xmlns:a16="http://schemas.microsoft.com/office/drawing/2014/main" id="{26323AF3-733F-CFCE-6A2F-AA7874099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9" y="2553"/>
                    <a:ext cx="212" cy="28"/>
                  </a:xfrm>
                  <a:custGeom>
                    <a:avLst/>
                    <a:gdLst/>
                    <a:ahLst/>
                    <a:cxnLst>
                      <a:cxn ang="0">
                        <a:pos x="17" y="76"/>
                      </a:cxn>
                      <a:cxn ang="0">
                        <a:pos x="74" y="57"/>
                      </a:cxn>
                      <a:cxn ang="0">
                        <a:pos x="156" y="53"/>
                      </a:cxn>
                      <a:cxn ang="0">
                        <a:pos x="247" y="95"/>
                      </a:cxn>
                      <a:cxn ang="0">
                        <a:pos x="284" y="130"/>
                      </a:cxn>
                      <a:cxn ang="0">
                        <a:pos x="331" y="98"/>
                      </a:cxn>
                      <a:cxn ang="0">
                        <a:pos x="410" y="68"/>
                      </a:cxn>
                      <a:cxn ang="0">
                        <a:pos x="504" y="76"/>
                      </a:cxn>
                      <a:cxn ang="0">
                        <a:pos x="557" y="110"/>
                      </a:cxn>
                      <a:cxn ang="0">
                        <a:pos x="571" y="113"/>
                      </a:cxn>
                      <a:cxn ang="0">
                        <a:pos x="591" y="110"/>
                      </a:cxn>
                      <a:cxn ang="0">
                        <a:pos x="615" y="96"/>
                      </a:cxn>
                      <a:cxn ang="0">
                        <a:pos x="645" y="65"/>
                      </a:cxn>
                      <a:cxn ang="0">
                        <a:pos x="688" y="34"/>
                      </a:cxn>
                      <a:cxn ang="0">
                        <a:pos x="737" y="21"/>
                      </a:cxn>
                      <a:cxn ang="0">
                        <a:pos x="792" y="42"/>
                      </a:cxn>
                      <a:cxn ang="0">
                        <a:pos x="843" y="97"/>
                      </a:cxn>
                      <a:cxn ang="0">
                        <a:pos x="862" y="102"/>
                      </a:cxn>
                      <a:cxn ang="0">
                        <a:pos x="887" y="96"/>
                      </a:cxn>
                      <a:cxn ang="0">
                        <a:pos x="917" y="70"/>
                      </a:cxn>
                      <a:cxn ang="0">
                        <a:pos x="945" y="43"/>
                      </a:cxn>
                      <a:cxn ang="0">
                        <a:pos x="977" y="28"/>
                      </a:cxn>
                      <a:cxn ang="0">
                        <a:pos x="1016" y="24"/>
                      </a:cxn>
                      <a:cxn ang="0">
                        <a:pos x="1049" y="7"/>
                      </a:cxn>
                      <a:cxn ang="0">
                        <a:pos x="1033" y="4"/>
                      </a:cxn>
                      <a:cxn ang="0">
                        <a:pos x="996" y="7"/>
                      </a:cxn>
                      <a:cxn ang="0">
                        <a:pos x="945" y="23"/>
                      </a:cxn>
                      <a:cxn ang="0">
                        <a:pos x="896" y="68"/>
                      </a:cxn>
                      <a:cxn ang="0">
                        <a:pos x="882" y="75"/>
                      </a:cxn>
                      <a:cxn ang="0">
                        <a:pos x="859" y="75"/>
                      </a:cxn>
                      <a:cxn ang="0">
                        <a:pos x="828" y="53"/>
                      </a:cxn>
                      <a:cxn ang="0">
                        <a:pos x="805" y="24"/>
                      </a:cxn>
                      <a:cxn ang="0">
                        <a:pos x="776" y="7"/>
                      </a:cxn>
                      <a:cxn ang="0">
                        <a:pos x="722" y="2"/>
                      </a:cxn>
                      <a:cxn ang="0">
                        <a:pos x="648" y="38"/>
                      </a:cxn>
                      <a:cxn ang="0">
                        <a:pos x="601" y="83"/>
                      </a:cxn>
                      <a:cxn ang="0">
                        <a:pos x="583" y="92"/>
                      </a:cxn>
                      <a:cxn ang="0">
                        <a:pos x="568" y="92"/>
                      </a:cxn>
                      <a:cxn ang="0">
                        <a:pos x="554" y="84"/>
                      </a:cxn>
                      <a:cxn ang="0">
                        <a:pos x="538" y="72"/>
                      </a:cxn>
                      <a:cxn ang="0">
                        <a:pos x="505" y="57"/>
                      </a:cxn>
                      <a:cxn ang="0">
                        <a:pos x="455" y="48"/>
                      </a:cxn>
                      <a:cxn ang="0">
                        <a:pos x="418" y="48"/>
                      </a:cxn>
                      <a:cxn ang="0">
                        <a:pos x="398" y="53"/>
                      </a:cxn>
                      <a:cxn ang="0">
                        <a:pos x="359" y="66"/>
                      </a:cxn>
                      <a:cxn ang="0">
                        <a:pos x="309" y="92"/>
                      </a:cxn>
                      <a:cxn ang="0">
                        <a:pos x="277" y="102"/>
                      </a:cxn>
                      <a:cxn ang="0">
                        <a:pos x="245" y="60"/>
                      </a:cxn>
                      <a:cxn ang="0">
                        <a:pos x="177" y="22"/>
                      </a:cxn>
                      <a:cxn ang="0">
                        <a:pos x="70" y="34"/>
                      </a:cxn>
                      <a:cxn ang="0">
                        <a:pos x="3" y="85"/>
                      </a:cxn>
                    </a:cxnLst>
                    <a:rect l="0" t="0" r="r" b="b"/>
                    <a:pathLst>
                      <a:path w="1058" h="136">
                        <a:moveTo>
                          <a:pt x="3" y="85"/>
                        </a:moveTo>
                        <a:lnTo>
                          <a:pt x="4" y="84"/>
                        </a:lnTo>
                        <a:lnTo>
                          <a:pt x="10" y="82"/>
                        </a:lnTo>
                        <a:lnTo>
                          <a:pt x="17" y="76"/>
                        </a:lnTo>
                        <a:lnTo>
                          <a:pt x="28" y="72"/>
                        </a:lnTo>
                        <a:lnTo>
                          <a:pt x="41" y="67"/>
                        </a:lnTo>
                        <a:lnTo>
                          <a:pt x="57" y="61"/>
                        </a:lnTo>
                        <a:lnTo>
                          <a:pt x="74" y="57"/>
                        </a:lnTo>
                        <a:lnTo>
                          <a:pt x="94" y="54"/>
                        </a:lnTo>
                        <a:lnTo>
                          <a:pt x="113" y="51"/>
                        </a:lnTo>
                        <a:lnTo>
                          <a:pt x="134" y="51"/>
                        </a:lnTo>
                        <a:lnTo>
                          <a:pt x="156" y="53"/>
                        </a:lnTo>
                        <a:lnTo>
                          <a:pt x="180" y="58"/>
                        </a:lnTo>
                        <a:lnTo>
                          <a:pt x="202" y="66"/>
                        </a:lnTo>
                        <a:lnTo>
                          <a:pt x="226" y="78"/>
                        </a:lnTo>
                        <a:lnTo>
                          <a:pt x="247" y="95"/>
                        </a:lnTo>
                        <a:lnTo>
                          <a:pt x="270" y="116"/>
                        </a:lnTo>
                        <a:lnTo>
                          <a:pt x="277" y="136"/>
                        </a:lnTo>
                        <a:lnTo>
                          <a:pt x="278" y="134"/>
                        </a:lnTo>
                        <a:lnTo>
                          <a:pt x="284" y="130"/>
                        </a:lnTo>
                        <a:lnTo>
                          <a:pt x="291" y="124"/>
                        </a:lnTo>
                        <a:lnTo>
                          <a:pt x="302" y="116"/>
                        </a:lnTo>
                        <a:lnTo>
                          <a:pt x="315" y="107"/>
                        </a:lnTo>
                        <a:lnTo>
                          <a:pt x="331" y="98"/>
                        </a:lnTo>
                        <a:lnTo>
                          <a:pt x="348" y="88"/>
                        </a:lnTo>
                        <a:lnTo>
                          <a:pt x="369" y="82"/>
                        </a:lnTo>
                        <a:lnTo>
                          <a:pt x="388" y="73"/>
                        </a:lnTo>
                        <a:lnTo>
                          <a:pt x="410" y="68"/>
                        </a:lnTo>
                        <a:lnTo>
                          <a:pt x="433" y="65"/>
                        </a:lnTo>
                        <a:lnTo>
                          <a:pt x="457" y="66"/>
                        </a:lnTo>
                        <a:lnTo>
                          <a:pt x="480" y="69"/>
                        </a:lnTo>
                        <a:lnTo>
                          <a:pt x="504" y="76"/>
                        </a:lnTo>
                        <a:lnTo>
                          <a:pt x="528" y="88"/>
                        </a:lnTo>
                        <a:lnTo>
                          <a:pt x="552" y="106"/>
                        </a:lnTo>
                        <a:lnTo>
                          <a:pt x="552" y="107"/>
                        </a:lnTo>
                        <a:lnTo>
                          <a:pt x="557" y="110"/>
                        </a:lnTo>
                        <a:lnTo>
                          <a:pt x="559" y="110"/>
                        </a:lnTo>
                        <a:lnTo>
                          <a:pt x="563" y="111"/>
                        </a:lnTo>
                        <a:lnTo>
                          <a:pt x="566" y="111"/>
                        </a:lnTo>
                        <a:lnTo>
                          <a:pt x="571" y="113"/>
                        </a:lnTo>
                        <a:lnTo>
                          <a:pt x="575" y="112"/>
                        </a:lnTo>
                        <a:lnTo>
                          <a:pt x="580" y="112"/>
                        </a:lnTo>
                        <a:lnTo>
                          <a:pt x="584" y="111"/>
                        </a:lnTo>
                        <a:lnTo>
                          <a:pt x="591" y="110"/>
                        </a:lnTo>
                        <a:lnTo>
                          <a:pt x="595" y="107"/>
                        </a:lnTo>
                        <a:lnTo>
                          <a:pt x="602" y="104"/>
                        </a:lnTo>
                        <a:lnTo>
                          <a:pt x="608" y="100"/>
                        </a:lnTo>
                        <a:lnTo>
                          <a:pt x="615" y="96"/>
                        </a:lnTo>
                        <a:lnTo>
                          <a:pt x="620" y="88"/>
                        </a:lnTo>
                        <a:lnTo>
                          <a:pt x="627" y="81"/>
                        </a:lnTo>
                        <a:lnTo>
                          <a:pt x="636" y="72"/>
                        </a:lnTo>
                        <a:lnTo>
                          <a:pt x="645" y="65"/>
                        </a:lnTo>
                        <a:lnTo>
                          <a:pt x="654" y="55"/>
                        </a:lnTo>
                        <a:lnTo>
                          <a:pt x="665" y="48"/>
                        </a:lnTo>
                        <a:lnTo>
                          <a:pt x="676" y="40"/>
                        </a:lnTo>
                        <a:lnTo>
                          <a:pt x="688" y="34"/>
                        </a:lnTo>
                        <a:lnTo>
                          <a:pt x="698" y="28"/>
                        </a:lnTo>
                        <a:lnTo>
                          <a:pt x="710" y="24"/>
                        </a:lnTo>
                        <a:lnTo>
                          <a:pt x="723" y="22"/>
                        </a:lnTo>
                        <a:lnTo>
                          <a:pt x="737" y="21"/>
                        </a:lnTo>
                        <a:lnTo>
                          <a:pt x="750" y="22"/>
                        </a:lnTo>
                        <a:lnTo>
                          <a:pt x="764" y="26"/>
                        </a:lnTo>
                        <a:lnTo>
                          <a:pt x="778" y="32"/>
                        </a:lnTo>
                        <a:lnTo>
                          <a:pt x="792" y="42"/>
                        </a:lnTo>
                        <a:lnTo>
                          <a:pt x="836" y="92"/>
                        </a:lnTo>
                        <a:lnTo>
                          <a:pt x="837" y="93"/>
                        </a:lnTo>
                        <a:lnTo>
                          <a:pt x="840" y="96"/>
                        </a:lnTo>
                        <a:lnTo>
                          <a:pt x="843" y="97"/>
                        </a:lnTo>
                        <a:lnTo>
                          <a:pt x="848" y="99"/>
                        </a:lnTo>
                        <a:lnTo>
                          <a:pt x="851" y="101"/>
                        </a:lnTo>
                        <a:lnTo>
                          <a:pt x="857" y="102"/>
                        </a:lnTo>
                        <a:lnTo>
                          <a:pt x="862" y="102"/>
                        </a:lnTo>
                        <a:lnTo>
                          <a:pt x="868" y="102"/>
                        </a:lnTo>
                        <a:lnTo>
                          <a:pt x="873" y="101"/>
                        </a:lnTo>
                        <a:lnTo>
                          <a:pt x="881" y="99"/>
                        </a:lnTo>
                        <a:lnTo>
                          <a:pt x="887" y="96"/>
                        </a:lnTo>
                        <a:lnTo>
                          <a:pt x="895" y="91"/>
                        </a:lnTo>
                        <a:lnTo>
                          <a:pt x="902" y="85"/>
                        </a:lnTo>
                        <a:lnTo>
                          <a:pt x="910" y="78"/>
                        </a:lnTo>
                        <a:lnTo>
                          <a:pt x="917" y="70"/>
                        </a:lnTo>
                        <a:lnTo>
                          <a:pt x="924" y="62"/>
                        </a:lnTo>
                        <a:lnTo>
                          <a:pt x="931" y="55"/>
                        </a:lnTo>
                        <a:lnTo>
                          <a:pt x="938" y="50"/>
                        </a:lnTo>
                        <a:lnTo>
                          <a:pt x="945" y="43"/>
                        </a:lnTo>
                        <a:lnTo>
                          <a:pt x="952" y="40"/>
                        </a:lnTo>
                        <a:lnTo>
                          <a:pt x="959" y="34"/>
                        </a:lnTo>
                        <a:lnTo>
                          <a:pt x="968" y="32"/>
                        </a:lnTo>
                        <a:lnTo>
                          <a:pt x="977" y="28"/>
                        </a:lnTo>
                        <a:lnTo>
                          <a:pt x="985" y="26"/>
                        </a:lnTo>
                        <a:lnTo>
                          <a:pt x="995" y="24"/>
                        </a:lnTo>
                        <a:lnTo>
                          <a:pt x="1006" y="24"/>
                        </a:lnTo>
                        <a:lnTo>
                          <a:pt x="1016" y="24"/>
                        </a:lnTo>
                        <a:lnTo>
                          <a:pt x="1029" y="24"/>
                        </a:lnTo>
                        <a:lnTo>
                          <a:pt x="1042" y="26"/>
                        </a:lnTo>
                        <a:lnTo>
                          <a:pt x="1058" y="28"/>
                        </a:lnTo>
                        <a:lnTo>
                          <a:pt x="1049" y="7"/>
                        </a:lnTo>
                        <a:lnTo>
                          <a:pt x="1047" y="7"/>
                        </a:lnTo>
                        <a:lnTo>
                          <a:pt x="1044" y="6"/>
                        </a:lnTo>
                        <a:lnTo>
                          <a:pt x="1039" y="4"/>
                        </a:lnTo>
                        <a:lnTo>
                          <a:pt x="1033" y="4"/>
                        </a:lnTo>
                        <a:lnTo>
                          <a:pt x="1025" y="3"/>
                        </a:lnTo>
                        <a:lnTo>
                          <a:pt x="1016" y="3"/>
                        </a:lnTo>
                        <a:lnTo>
                          <a:pt x="1006" y="4"/>
                        </a:lnTo>
                        <a:lnTo>
                          <a:pt x="996" y="7"/>
                        </a:lnTo>
                        <a:lnTo>
                          <a:pt x="983" y="8"/>
                        </a:lnTo>
                        <a:lnTo>
                          <a:pt x="971" y="12"/>
                        </a:lnTo>
                        <a:lnTo>
                          <a:pt x="958" y="16"/>
                        </a:lnTo>
                        <a:lnTo>
                          <a:pt x="945" y="23"/>
                        </a:lnTo>
                        <a:lnTo>
                          <a:pt x="933" y="31"/>
                        </a:lnTo>
                        <a:lnTo>
                          <a:pt x="920" y="41"/>
                        </a:lnTo>
                        <a:lnTo>
                          <a:pt x="908" y="53"/>
                        </a:lnTo>
                        <a:lnTo>
                          <a:pt x="896" y="68"/>
                        </a:lnTo>
                        <a:lnTo>
                          <a:pt x="895" y="69"/>
                        </a:lnTo>
                        <a:lnTo>
                          <a:pt x="890" y="73"/>
                        </a:lnTo>
                        <a:lnTo>
                          <a:pt x="886" y="74"/>
                        </a:lnTo>
                        <a:lnTo>
                          <a:pt x="882" y="75"/>
                        </a:lnTo>
                        <a:lnTo>
                          <a:pt x="877" y="76"/>
                        </a:lnTo>
                        <a:lnTo>
                          <a:pt x="872" y="77"/>
                        </a:lnTo>
                        <a:lnTo>
                          <a:pt x="866" y="76"/>
                        </a:lnTo>
                        <a:lnTo>
                          <a:pt x="859" y="75"/>
                        </a:lnTo>
                        <a:lnTo>
                          <a:pt x="853" y="72"/>
                        </a:lnTo>
                        <a:lnTo>
                          <a:pt x="845" y="68"/>
                        </a:lnTo>
                        <a:lnTo>
                          <a:pt x="837" y="61"/>
                        </a:lnTo>
                        <a:lnTo>
                          <a:pt x="828" y="53"/>
                        </a:lnTo>
                        <a:lnTo>
                          <a:pt x="820" y="42"/>
                        </a:lnTo>
                        <a:lnTo>
                          <a:pt x="811" y="29"/>
                        </a:lnTo>
                        <a:lnTo>
                          <a:pt x="809" y="27"/>
                        </a:lnTo>
                        <a:lnTo>
                          <a:pt x="805" y="24"/>
                        </a:lnTo>
                        <a:lnTo>
                          <a:pt x="799" y="19"/>
                        </a:lnTo>
                        <a:lnTo>
                          <a:pt x="794" y="15"/>
                        </a:lnTo>
                        <a:lnTo>
                          <a:pt x="785" y="10"/>
                        </a:lnTo>
                        <a:lnTo>
                          <a:pt x="776" y="7"/>
                        </a:lnTo>
                        <a:lnTo>
                          <a:pt x="764" y="3"/>
                        </a:lnTo>
                        <a:lnTo>
                          <a:pt x="752" y="1"/>
                        </a:lnTo>
                        <a:lnTo>
                          <a:pt x="737" y="0"/>
                        </a:lnTo>
                        <a:lnTo>
                          <a:pt x="722" y="2"/>
                        </a:lnTo>
                        <a:lnTo>
                          <a:pt x="705" y="7"/>
                        </a:lnTo>
                        <a:lnTo>
                          <a:pt x="688" y="14"/>
                        </a:lnTo>
                        <a:lnTo>
                          <a:pt x="667" y="24"/>
                        </a:lnTo>
                        <a:lnTo>
                          <a:pt x="648" y="38"/>
                        </a:lnTo>
                        <a:lnTo>
                          <a:pt x="626" y="57"/>
                        </a:lnTo>
                        <a:lnTo>
                          <a:pt x="605" y="80"/>
                        </a:lnTo>
                        <a:lnTo>
                          <a:pt x="603" y="81"/>
                        </a:lnTo>
                        <a:lnTo>
                          <a:pt x="601" y="83"/>
                        </a:lnTo>
                        <a:lnTo>
                          <a:pt x="596" y="86"/>
                        </a:lnTo>
                        <a:lnTo>
                          <a:pt x="591" y="90"/>
                        </a:lnTo>
                        <a:lnTo>
                          <a:pt x="587" y="90"/>
                        </a:lnTo>
                        <a:lnTo>
                          <a:pt x="583" y="92"/>
                        </a:lnTo>
                        <a:lnTo>
                          <a:pt x="580" y="92"/>
                        </a:lnTo>
                        <a:lnTo>
                          <a:pt x="577" y="93"/>
                        </a:lnTo>
                        <a:lnTo>
                          <a:pt x="572" y="92"/>
                        </a:lnTo>
                        <a:lnTo>
                          <a:pt x="568" y="92"/>
                        </a:lnTo>
                        <a:lnTo>
                          <a:pt x="563" y="90"/>
                        </a:lnTo>
                        <a:lnTo>
                          <a:pt x="559" y="88"/>
                        </a:lnTo>
                        <a:lnTo>
                          <a:pt x="557" y="86"/>
                        </a:lnTo>
                        <a:lnTo>
                          <a:pt x="554" y="84"/>
                        </a:lnTo>
                        <a:lnTo>
                          <a:pt x="551" y="82"/>
                        </a:lnTo>
                        <a:lnTo>
                          <a:pt x="548" y="78"/>
                        </a:lnTo>
                        <a:lnTo>
                          <a:pt x="544" y="75"/>
                        </a:lnTo>
                        <a:lnTo>
                          <a:pt x="538" y="72"/>
                        </a:lnTo>
                        <a:lnTo>
                          <a:pt x="532" y="69"/>
                        </a:lnTo>
                        <a:lnTo>
                          <a:pt x="524" y="66"/>
                        </a:lnTo>
                        <a:lnTo>
                          <a:pt x="515" y="61"/>
                        </a:lnTo>
                        <a:lnTo>
                          <a:pt x="505" y="57"/>
                        </a:lnTo>
                        <a:lnTo>
                          <a:pt x="494" y="54"/>
                        </a:lnTo>
                        <a:lnTo>
                          <a:pt x="482" y="52"/>
                        </a:lnTo>
                        <a:lnTo>
                          <a:pt x="468" y="50"/>
                        </a:lnTo>
                        <a:lnTo>
                          <a:pt x="455" y="48"/>
                        </a:lnTo>
                        <a:lnTo>
                          <a:pt x="438" y="48"/>
                        </a:lnTo>
                        <a:lnTo>
                          <a:pt x="422" y="48"/>
                        </a:lnTo>
                        <a:lnTo>
                          <a:pt x="420" y="48"/>
                        </a:lnTo>
                        <a:lnTo>
                          <a:pt x="418" y="48"/>
                        </a:lnTo>
                        <a:lnTo>
                          <a:pt x="415" y="48"/>
                        </a:lnTo>
                        <a:lnTo>
                          <a:pt x="410" y="50"/>
                        </a:lnTo>
                        <a:lnTo>
                          <a:pt x="404" y="51"/>
                        </a:lnTo>
                        <a:lnTo>
                          <a:pt x="398" y="53"/>
                        </a:lnTo>
                        <a:lnTo>
                          <a:pt x="389" y="55"/>
                        </a:lnTo>
                        <a:lnTo>
                          <a:pt x="380" y="59"/>
                        </a:lnTo>
                        <a:lnTo>
                          <a:pt x="370" y="61"/>
                        </a:lnTo>
                        <a:lnTo>
                          <a:pt x="359" y="66"/>
                        </a:lnTo>
                        <a:lnTo>
                          <a:pt x="347" y="71"/>
                        </a:lnTo>
                        <a:lnTo>
                          <a:pt x="335" y="77"/>
                        </a:lnTo>
                        <a:lnTo>
                          <a:pt x="322" y="83"/>
                        </a:lnTo>
                        <a:lnTo>
                          <a:pt x="309" y="92"/>
                        </a:lnTo>
                        <a:lnTo>
                          <a:pt x="296" y="100"/>
                        </a:lnTo>
                        <a:lnTo>
                          <a:pt x="282" y="111"/>
                        </a:lnTo>
                        <a:lnTo>
                          <a:pt x="279" y="107"/>
                        </a:lnTo>
                        <a:lnTo>
                          <a:pt x="277" y="102"/>
                        </a:lnTo>
                        <a:lnTo>
                          <a:pt x="272" y="93"/>
                        </a:lnTo>
                        <a:lnTo>
                          <a:pt x="265" y="84"/>
                        </a:lnTo>
                        <a:lnTo>
                          <a:pt x="256" y="72"/>
                        </a:lnTo>
                        <a:lnTo>
                          <a:pt x="245" y="60"/>
                        </a:lnTo>
                        <a:lnTo>
                          <a:pt x="231" y="48"/>
                        </a:lnTo>
                        <a:lnTo>
                          <a:pt x="217" y="38"/>
                        </a:lnTo>
                        <a:lnTo>
                          <a:pt x="198" y="28"/>
                        </a:lnTo>
                        <a:lnTo>
                          <a:pt x="177" y="22"/>
                        </a:lnTo>
                        <a:lnTo>
                          <a:pt x="154" y="17"/>
                        </a:lnTo>
                        <a:lnTo>
                          <a:pt x="129" y="18"/>
                        </a:lnTo>
                        <a:lnTo>
                          <a:pt x="100" y="23"/>
                        </a:lnTo>
                        <a:lnTo>
                          <a:pt x="70" y="34"/>
                        </a:lnTo>
                        <a:lnTo>
                          <a:pt x="37" y="50"/>
                        </a:lnTo>
                        <a:lnTo>
                          <a:pt x="0" y="74"/>
                        </a:lnTo>
                        <a:lnTo>
                          <a:pt x="3" y="85"/>
                        </a:lnTo>
                        <a:lnTo>
                          <a:pt x="3" y="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Freeform 120">
                    <a:extLst>
                      <a:ext uri="{FF2B5EF4-FFF2-40B4-BE49-F238E27FC236}">
                        <a16:creationId xmlns:a16="http://schemas.microsoft.com/office/drawing/2014/main" id="{5EF3EC42-59F3-5110-FEB2-EFE05281E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3" y="2469"/>
                    <a:ext cx="19" cy="34"/>
                  </a:xfrm>
                  <a:custGeom>
                    <a:avLst/>
                    <a:gdLst/>
                    <a:ahLst/>
                    <a:cxnLst>
                      <a:cxn ang="0">
                        <a:pos x="0" y="83"/>
                      </a:cxn>
                      <a:cxn ang="0">
                        <a:pos x="93" y="0"/>
                      </a:cxn>
                      <a:cxn ang="0">
                        <a:pos x="95" y="173"/>
                      </a:cxn>
                      <a:cxn ang="0">
                        <a:pos x="0" y="83"/>
                      </a:cxn>
                      <a:cxn ang="0">
                        <a:pos x="0" y="83"/>
                      </a:cxn>
                    </a:cxnLst>
                    <a:rect l="0" t="0" r="r" b="b"/>
                    <a:pathLst>
                      <a:path w="95" h="173">
                        <a:moveTo>
                          <a:pt x="0" y="83"/>
                        </a:moveTo>
                        <a:lnTo>
                          <a:pt x="93" y="0"/>
                        </a:lnTo>
                        <a:lnTo>
                          <a:pt x="95" y="173"/>
                        </a:lnTo>
                        <a:lnTo>
                          <a:pt x="0" y="83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D9AB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21">
                    <a:extLst>
                      <a:ext uri="{FF2B5EF4-FFF2-40B4-BE49-F238E27FC236}">
                        <a16:creationId xmlns:a16="http://schemas.microsoft.com/office/drawing/2014/main" id="{D850FAEE-8636-AEA8-DED9-B7ADA5C00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1" y="2456"/>
                    <a:ext cx="58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2" y="7"/>
                      </a:cxn>
                      <a:cxn ang="0">
                        <a:pos x="238" y="38"/>
                      </a:cxn>
                      <a:cxn ang="0">
                        <a:pos x="290" y="106"/>
                      </a:cxn>
                      <a:cxn ang="0">
                        <a:pos x="91" y="80"/>
                      </a:cxn>
                      <a:cxn ang="0">
                        <a:pos x="28" y="44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90" h="106">
                        <a:moveTo>
                          <a:pt x="0" y="0"/>
                        </a:moveTo>
                        <a:lnTo>
                          <a:pt x="122" y="7"/>
                        </a:lnTo>
                        <a:lnTo>
                          <a:pt x="238" y="38"/>
                        </a:lnTo>
                        <a:lnTo>
                          <a:pt x="290" y="106"/>
                        </a:lnTo>
                        <a:lnTo>
                          <a:pt x="91" y="80"/>
                        </a:lnTo>
                        <a:lnTo>
                          <a:pt x="28" y="4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22">
                    <a:extLst>
                      <a:ext uri="{FF2B5EF4-FFF2-40B4-BE49-F238E27FC236}">
                        <a16:creationId xmlns:a16="http://schemas.microsoft.com/office/drawing/2014/main" id="{10941FF2-2C2A-1B86-4DF5-298A8F04DD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6" y="2404"/>
                    <a:ext cx="49" cy="16"/>
                  </a:xfrm>
                  <a:custGeom>
                    <a:avLst/>
                    <a:gdLst/>
                    <a:ahLst/>
                    <a:cxnLst>
                      <a:cxn ang="0">
                        <a:pos x="2" y="42"/>
                      </a:cxn>
                      <a:cxn ang="0">
                        <a:pos x="242" y="82"/>
                      </a:cxn>
                      <a:cxn ang="0">
                        <a:pos x="244" y="52"/>
                      </a:cxn>
                      <a:cxn ang="0">
                        <a:pos x="184" y="13"/>
                      </a:cxn>
                      <a:cxn ang="0">
                        <a:pos x="0" y="0"/>
                      </a:cxn>
                      <a:cxn ang="0">
                        <a:pos x="2" y="42"/>
                      </a:cxn>
                      <a:cxn ang="0">
                        <a:pos x="2" y="42"/>
                      </a:cxn>
                    </a:cxnLst>
                    <a:rect l="0" t="0" r="r" b="b"/>
                    <a:pathLst>
                      <a:path w="244" h="82">
                        <a:moveTo>
                          <a:pt x="2" y="42"/>
                        </a:moveTo>
                        <a:lnTo>
                          <a:pt x="242" y="82"/>
                        </a:lnTo>
                        <a:lnTo>
                          <a:pt x="244" y="52"/>
                        </a:lnTo>
                        <a:lnTo>
                          <a:pt x="184" y="13"/>
                        </a:lnTo>
                        <a:lnTo>
                          <a:pt x="0" y="0"/>
                        </a:lnTo>
                        <a:lnTo>
                          <a:pt x="2" y="42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23">
                    <a:extLst>
                      <a:ext uri="{FF2B5EF4-FFF2-40B4-BE49-F238E27FC236}">
                        <a16:creationId xmlns:a16="http://schemas.microsoft.com/office/drawing/2014/main" id="{36FDB3C0-5C1F-E71E-5448-35F57BEF4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5" y="2414"/>
                    <a:ext cx="40" cy="61"/>
                  </a:xfrm>
                  <a:custGeom>
                    <a:avLst/>
                    <a:gdLst/>
                    <a:ahLst/>
                    <a:cxnLst>
                      <a:cxn ang="0">
                        <a:pos x="14" y="295"/>
                      </a:cxn>
                      <a:cxn ang="0">
                        <a:pos x="0" y="0"/>
                      </a:cxn>
                      <a:cxn ang="0">
                        <a:pos x="41" y="39"/>
                      </a:cxn>
                      <a:cxn ang="0">
                        <a:pos x="60" y="135"/>
                      </a:cxn>
                      <a:cxn ang="0">
                        <a:pos x="78" y="220"/>
                      </a:cxn>
                      <a:cxn ang="0">
                        <a:pos x="127" y="271"/>
                      </a:cxn>
                      <a:cxn ang="0">
                        <a:pos x="198" y="306"/>
                      </a:cxn>
                      <a:cxn ang="0">
                        <a:pos x="85" y="304"/>
                      </a:cxn>
                      <a:cxn ang="0">
                        <a:pos x="14" y="295"/>
                      </a:cxn>
                      <a:cxn ang="0">
                        <a:pos x="14" y="295"/>
                      </a:cxn>
                    </a:cxnLst>
                    <a:rect l="0" t="0" r="r" b="b"/>
                    <a:pathLst>
                      <a:path w="198" h="306">
                        <a:moveTo>
                          <a:pt x="14" y="295"/>
                        </a:moveTo>
                        <a:lnTo>
                          <a:pt x="0" y="0"/>
                        </a:lnTo>
                        <a:lnTo>
                          <a:pt x="41" y="39"/>
                        </a:lnTo>
                        <a:lnTo>
                          <a:pt x="60" y="135"/>
                        </a:lnTo>
                        <a:lnTo>
                          <a:pt x="78" y="220"/>
                        </a:lnTo>
                        <a:lnTo>
                          <a:pt x="127" y="271"/>
                        </a:lnTo>
                        <a:lnTo>
                          <a:pt x="198" y="306"/>
                        </a:lnTo>
                        <a:lnTo>
                          <a:pt x="85" y="304"/>
                        </a:lnTo>
                        <a:lnTo>
                          <a:pt x="14" y="295"/>
                        </a:lnTo>
                        <a:lnTo>
                          <a:pt x="14" y="295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24">
                    <a:extLst>
                      <a:ext uri="{FF2B5EF4-FFF2-40B4-BE49-F238E27FC236}">
                        <a16:creationId xmlns:a16="http://schemas.microsoft.com/office/drawing/2014/main" id="{107344A0-B10B-7F6E-7293-98FB399B0A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2471"/>
                    <a:ext cx="51" cy="65"/>
                  </a:xfrm>
                  <a:custGeom>
                    <a:avLst/>
                    <a:gdLst/>
                    <a:ahLst/>
                    <a:cxnLst>
                      <a:cxn ang="0">
                        <a:pos x="19" y="325"/>
                      </a:cxn>
                      <a:cxn ang="0">
                        <a:pos x="0" y="0"/>
                      </a:cxn>
                      <a:cxn ang="0">
                        <a:pos x="257" y="11"/>
                      </a:cxn>
                      <a:cxn ang="0">
                        <a:pos x="213" y="325"/>
                      </a:cxn>
                      <a:cxn ang="0">
                        <a:pos x="19" y="325"/>
                      </a:cxn>
                      <a:cxn ang="0">
                        <a:pos x="19" y="325"/>
                      </a:cxn>
                    </a:cxnLst>
                    <a:rect l="0" t="0" r="r" b="b"/>
                    <a:pathLst>
                      <a:path w="257" h="325">
                        <a:moveTo>
                          <a:pt x="19" y="325"/>
                        </a:moveTo>
                        <a:lnTo>
                          <a:pt x="0" y="0"/>
                        </a:lnTo>
                        <a:lnTo>
                          <a:pt x="257" y="11"/>
                        </a:lnTo>
                        <a:lnTo>
                          <a:pt x="213" y="325"/>
                        </a:lnTo>
                        <a:lnTo>
                          <a:pt x="19" y="325"/>
                        </a:lnTo>
                        <a:lnTo>
                          <a:pt x="19" y="325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25">
                    <a:extLst>
                      <a:ext uri="{FF2B5EF4-FFF2-40B4-BE49-F238E27FC236}">
                        <a16:creationId xmlns:a16="http://schemas.microsoft.com/office/drawing/2014/main" id="{A1BB5C77-0DD2-3AA0-6F73-9C93FB3DDF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2475"/>
                    <a:ext cx="99" cy="71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37" y="0"/>
                      </a:cxn>
                      <a:cxn ang="0">
                        <a:pos x="321" y="2"/>
                      </a:cxn>
                      <a:cxn ang="0">
                        <a:pos x="417" y="17"/>
                      </a:cxn>
                      <a:cxn ang="0">
                        <a:pos x="484" y="104"/>
                      </a:cxn>
                      <a:cxn ang="0">
                        <a:pos x="495" y="269"/>
                      </a:cxn>
                      <a:cxn ang="0">
                        <a:pos x="484" y="352"/>
                      </a:cxn>
                      <a:cxn ang="0">
                        <a:pos x="404" y="355"/>
                      </a:cxn>
                      <a:cxn ang="0">
                        <a:pos x="449" y="238"/>
                      </a:cxn>
                      <a:cxn ang="0">
                        <a:pos x="435" y="140"/>
                      </a:cxn>
                      <a:cxn ang="0">
                        <a:pos x="345" y="91"/>
                      </a:cxn>
                      <a:cxn ang="0">
                        <a:pos x="198" y="89"/>
                      </a:cxn>
                      <a:cxn ang="0">
                        <a:pos x="114" y="149"/>
                      </a:cxn>
                      <a:cxn ang="0">
                        <a:pos x="83" y="240"/>
                      </a:cxn>
                      <a:cxn ang="0">
                        <a:pos x="78" y="310"/>
                      </a:cxn>
                      <a:cxn ang="0">
                        <a:pos x="0" y="302"/>
                      </a:cxn>
                      <a:cxn ang="0">
                        <a:pos x="0" y="302"/>
                      </a:cxn>
                    </a:cxnLst>
                    <a:rect l="0" t="0" r="r" b="b"/>
                    <a:pathLst>
                      <a:path w="495" h="355">
                        <a:moveTo>
                          <a:pt x="0" y="302"/>
                        </a:moveTo>
                        <a:lnTo>
                          <a:pt x="37" y="0"/>
                        </a:lnTo>
                        <a:lnTo>
                          <a:pt x="321" y="2"/>
                        </a:lnTo>
                        <a:lnTo>
                          <a:pt x="417" y="17"/>
                        </a:lnTo>
                        <a:lnTo>
                          <a:pt x="484" y="104"/>
                        </a:lnTo>
                        <a:lnTo>
                          <a:pt x="495" y="269"/>
                        </a:lnTo>
                        <a:lnTo>
                          <a:pt x="484" y="352"/>
                        </a:lnTo>
                        <a:lnTo>
                          <a:pt x="404" y="355"/>
                        </a:lnTo>
                        <a:lnTo>
                          <a:pt x="449" y="238"/>
                        </a:lnTo>
                        <a:lnTo>
                          <a:pt x="435" y="140"/>
                        </a:lnTo>
                        <a:lnTo>
                          <a:pt x="345" y="91"/>
                        </a:lnTo>
                        <a:lnTo>
                          <a:pt x="198" y="89"/>
                        </a:lnTo>
                        <a:lnTo>
                          <a:pt x="114" y="149"/>
                        </a:lnTo>
                        <a:lnTo>
                          <a:pt x="83" y="240"/>
                        </a:lnTo>
                        <a:lnTo>
                          <a:pt x="78" y="310"/>
                        </a:lnTo>
                        <a:lnTo>
                          <a:pt x="0" y="302"/>
                        </a:lnTo>
                        <a:lnTo>
                          <a:pt x="0" y="302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26">
                    <a:extLst>
                      <a:ext uri="{FF2B5EF4-FFF2-40B4-BE49-F238E27FC236}">
                        <a16:creationId xmlns:a16="http://schemas.microsoft.com/office/drawing/2014/main" id="{2A7EE0A1-04CC-DC05-24F4-2E81D9A70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0" y="2463"/>
                    <a:ext cx="27" cy="39"/>
                  </a:xfrm>
                  <a:custGeom>
                    <a:avLst/>
                    <a:gdLst/>
                    <a:ahLst/>
                    <a:cxnLst>
                      <a:cxn ang="0">
                        <a:pos x="17" y="93"/>
                      </a:cxn>
                      <a:cxn ang="0">
                        <a:pos x="110" y="24"/>
                      </a:cxn>
                      <a:cxn ang="0">
                        <a:pos x="106" y="164"/>
                      </a:cxn>
                      <a:cxn ang="0">
                        <a:pos x="36" y="107"/>
                      </a:cxn>
                      <a:cxn ang="0">
                        <a:pos x="47" y="147"/>
                      </a:cxn>
                      <a:cxn ang="0">
                        <a:pos x="104" y="191"/>
                      </a:cxn>
                      <a:cxn ang="0">
                        <a:pos x="106" y="191"/>
                      </a:cxn>
                      <a:cxn ang="0">
                        <a:pos x="109" y="191"/>
                      </a:cxn>
                      <a:cxn ang="0">
                        <a:pos x="113" y="190"/>
                      </a:cxn>
                      <a:cxn ang="0">
                        <a:pos x="117" y="186"/>
                      </a:cxn>
                      <a:cxn ang="0">
                        <a:pos x="121" y="183"/>
                      </a:cxn>
                      <a:cxn ang="0">
                        <a:pos x="123" y="181"/>
                      </a:cxn>
                      <a:cxn ang="0">
                        <a:pos x="125" y="178"/>
                      </a:cxn>
                      <a:cxn ang="0">
                        <a:pos x="129" y="175"/>
                      </a:cxn>
                      <a:cxn ang="0">
                        <a:pos x="131" y="171"/>
                      </a:cxn>
                      <a:cxn ang="0">
                        <a:pos x="131" y="168"/>
                      </a:cxn>
                      <a:cxn ang="0">
                        <a:pos x="131" y="163"/>
                      </a:cxn>
                      <a:cxn ang="0">
                        <a:pos x="131" y="154"/>
                      </a:cxn>
                      <a:cxn ang="0">
                        <a:pos x="132" y="143"/>
                      </a:cxn>
                      <a:cxn ang="0">
                        <a:pos x="132" y="129"/>
                      </a:cxn>
                      <a:cxn ang="0">
                        <a:pos x="132" y="116"/>
                      </a:cxn>
                      <a:cxn ang="0">
                        <a:pos x="132" y="99"/>
                      </a:cxn>
                      <a:cxn ang="0">
                        <a:pos x="133" y="84"/>
                      </a:cxn>
                      <a:cxn ang="0">
                        <a:pos x="133" y="68"/>
                      </a:cxn>
                      <a:cxn ang="0">
                        <a:pos x="133" y="53"/>
                      </a:cxn>
                      <a:cxn ang="0">
                        <a:pos x="133" y="39"/>
                      </a:cxn>
                      <a:cxn ang="0">
                        <a:pos x="134" y="26"/>
                      </a:cxn>
                      <a:cxn ang="0">
                        <a:pos x="134" y="15"/>
                      </a:cxn>
                      <a:cxn ang="0">
                        <a:pos x="134" y="7"/>
                      </a:cxn>
                      <a:cxn ang="0">
                        <a:pos x="134" y="2"/>
                      </a:cxn>
                      <a:cxn ang="0">
                        <a:pos x="134" y="1"/>
                      </a:cxn>
                      <a:cxn ang="0">
                        <a:pos x="132" y="0"/>
                      </a:cxn>
                      <a:cxn ang="0">
                        <a:pos x="129" y="0"/>
                      </a:cxn>
                      <a:cxn ang="0">
                        <a:pos x="124" y="0"/>
                      </a:cxn>
                      <a:cxn ang="0">
                        <a:pos x="120" y="1"/>
                      </a:cxn>
                      <a:cxn ang="0">
                        <a:pos x="114" y="3"/>
                      </a:cxn>
                      <a:cxn ang="0">
                        <a:pos x="107" y="6"/>
                      </a:cxn>
                      <a:cxn ang="0">
                        <a:pos x="99" y="8"/>
                      </a:cxn>
                      <a:cxn ang="0">
                        <a:pos x="89" y="13"/>
                      </a:cxn>
                      <a:cxn ang="0">
                        <a:pos x="78" y="18"/>
                      </a:cxn>
                      <a:cxn ang="0">
                        <a:pos x="65" y="25"/>
                      </a:cxn>
                      <a:cxn ang="0">
                        <a:pos x="51" y="34"/>
                      </a:cxn>
                      <a:cxn ang="0">
                        <a:pos x="36" y="44"/>
                      </a:cxn>
                      <a:cxn ang="0">
                        <a:pos x="19" y="57"/>
                      </a:cxn>
                      <a:cxn ang="0">
                        <a:pos x="0" y="72"/>
                      </a:cxn>
                      <a:cxn ang="0">
                        <a:pos x="17" y="93"/>
                      </a:cxn>
                      <a:cxn ang="0">
                        <a:pos x="17" y="93"/>
                      </a:cxn>
                    </a:cxnLst>
                    <a:rect l="0" t="0" r="r" b="b"/>
                    <a:pathLst>
                      <a:path w="134" h="191">
                        <a:moveTo>
                          <a:pt x="17" y="93"/>
                        </a:moveTo>
                        <a:lnTo>
                          <a:pt x="110" y="24"/>
                        </a:lnTo>
                        <a:lnTo>
                          <a:pt x="106" y="164"/>
                        </a:lnTo>
                        <a:lnTo>
                          <a:pt x="36" y="107"/>
                        </a:lnTo>
                        <a:lnTo>
                          <a:pt x="47" y="147"/>
                        </a:lnTo>
                        <a:lnTo>
                          <a:pt x="104" y="191"/>
                        </a:lnTo>
                        <a:lnTo>
                          <a:pt x="106" y="191"/>
                        </a:lnTo>
                        <a:lnTo>
                          <a:pt x="109" y="191"/>
                        </a:lnTo>
                        <a:lnTo>
                          <a:pt x="113" y="190"/>
                        </a:lnTo>
                        <a:lnTo>
                          <a:pt x="117" y="186"/>
                        </a:lnTo>
                        <a:lnTo>
                          <a:pt x="121" y="183"/>
                        </a:lnTo>
                        <a:lnTo>
                          <a:pt x="123" y="181"/>
                        </a:lnTo>
                        <a:lnTo>
                          <a:pt x="125" y="178"/>
                        </a:lnTo>
                        <a:lnTo>
                          <a:pt x="129" y="175"/>
                        </a:lnTo>
                        <a:lnTo>
                          <a:pt x="131" y="171"/>
                        </a:lnTo>
                        <a:lnTo>
                          <a:pt x="131" y="168"/>
                        </a:lnTo>
                        <a:lnTo>
                          <a:pt x="131" y="163"/>
                        </a:lnTo>
                        <a:lnTo>
                          <a:pt x="131" y="154"/>
                        </a:lnTo>
                        <a:lnTo>
                          <a:pt x="132" y="143"/>
                        </a:lnTo>
                        <a:lnTo>
                          <a:pt x="132" y="129"/>
                        </a:lnTo>
                        <a:lnTo>
                          <a:pt x="132" y="116"/>
                        </a:lnTo>
                        <a:lnTo>
                          <a:pt x="132" y="99"/>
                        </a:lnTo>
                        <a:lnTo>
                          <a:pt x="133" y="84"/>
                        </a:lnTo>
                        <a:lnTo>
                          <a:pt x="133" y="68"/>
                        </a:lnTo>
                        <a:lnTo>
                          <a:pt x="133" y="53"/>
                        </a:lnTo>
                        <a:lnTo>
                          <a:pt x="133" y="39"/>
                        </a:lnTo>
                        <a:lnTo>
                          <a:pt x="134" y="26"/>
                        </a:lnTo>
                        <a:lnTo>
                          <a:pt x="134" y="15"/>
                        </a:lnTo>
                        <a:lnTo>
                          <a:pt x="134" y="7"/>
                        </a:lnTo>
                        <a:lnTo>
                          <a:pt x="134" y="2"/>
                        </a:lnTo>
                        <a:lnTo>
                          <a:pt x="134" y="1"/>
                        </a:lnTo>
                        <a:lnTo>
                          <a:pt x="132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0" y="1"/>
                        </a:lnTo>
                        <a:lnTo>
                          <a:pt x="114" y="3"/>
                        </a:lnTo>
                        <a:lnTo>
                          <a:pt x="107" y="6"/>
                        </a:lnTo>
                        <a:lnTo>
                          <a:pt x="99" y="8"/>
                        </a:lnTo>
                        <a:lnTo>
                          <a:pt x="89" y="13"/>
                        </a:lnTo>
                        <a:lnTo>
                          <a:pt x="78" y="18"/>
                        </a:lnTo>
                        <a:lnTo>
                          <a:pt x="65" y="25"/>
                        </a:lnTo>
                        <a:lnTo>
                          <a:pt x="51" y="34"/>
                        </a:lnTo>
                        <a:lnTo>
                          <a:pt x="36" y="44"/>
                        </a:lnTo>
                        <a:lnTo>
                          <a:pt x="19" y="57"/>
                        </a:lnTo>
                        <a:lnTo>
                          <a:pt x="0" y="72"/>
                        </a:lnTo>
                        <a:lnTo>
                          <a:pt x="17" y="93"/>
                        </a:lnTo>
                        <a:lnTo>
                          <a:pt x="17" y="9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27">
                    <a:extLst>
                      <a:ext uri="{FF2B5EF4-FFF2-40B4-BE49-F238E27FC236}">
                        <a16:creationId xmlns:a16="http://schemas.microsoft.com/office/drawing/2014/main" id="{4628E4B0-97D7-B77D-D660-B5B1253707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8" y="2408"/>
                    <a:ext cx="50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8" y="38"/>
                      </a:cxn>
                      <a:cxn ang="0">
                        <a:pos x="245" y="60"/>
                      </a:cxn>
                      <a:cxn ang="0">
                        <a:pos x="2" y="2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8" h="60">
                        <a:moveTo>
                          <a:pt x="0" y="0"/>
                        </a:moveTo>
                        <a:lnTo>
                          <a:pt x="248" y="38"/>
                        </a:lnTo>
                        <a:lnTo>
                          <a:pt x="245" y="60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28">
                    <a:extLst>
                      <a:ext uri="{FF2B5EF4-FFF2-40B4-BE49-F238E27FC236}">
                        <a16:creationId xmlns:a16="http://schemas.microsoft.com/office/drawing/2014/main" id="{C62B4B3A-595C-6FFE-6217-A18B942AA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6" y="2409"/>
                    <a:ext cx="4" cy="62"/>
                  </a:xfrm>
                  <a:custGeom>
                    <a:avLst/>
                    <a:gdLst/>
                    <a:ahLst/>
                    <a:cxnLst>
                      <a:cxn ang="0">
                        <a:pos x="2" y="311"/>
                      </a:cxn>
                      <a:cxn ang="0">
                        <a:pos x="0" y="0"/>
                      </a:cxn>
                      <a:cxn ang="0">
                        <a:pos x="20" y="11"/>
                      </a:cxn>
                      <a:cxn ang="0">
                        <a:pos x="22" y="309"/>
                      </a:cxn>
                      <a:cxn ang="0">
                        <a:pos x="2" y="311"/>
                      </a:cxn>
                      <a:cxn ang="0">
                        <a:pos x="2" y="311"/>
                      </a:cxn>
                    </a:cxnLst>
                    <a:rect l="0" t="0" r="r" b="b"/>
                    <a:pathLst>
                      <a:path w="22" h="311">
                        <a:moveTo>
                          <a:pt x="2" y="311"/>
                        </a:moveTo>
                        <a:lnTo>
                          <a:pt x="0" y="0"/>
                        </a:lnTo>
                        <a:lnTo>
                          <a:pt x="20" y="11"/>
                        </a:lnTo>
                        <a:lnTo>
                          <a:pt x="22" y="309"/>
                        </a:lnTo>
                        <a:lnTo>
                          <a:pt x="2" y="311"/>
                        </a:lnTo>
                        <a:lnTo>
                          <a:pt x="2" y="3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29">
                    <a:extLst>
                      <a:ext uri="{FF2B5EF4-FFF2-40B4-BE49-F238E27FC236}">
                        <a16:creationId xmlns:a16="http://schemas.microsoft.com/office/drawing/2014/main" id="{478D50EC-DAC7-33C7-8BDA-17997B7EE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6" y="2530"/>
                    <a:ext cx="21" cy="24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27" y="0"/>
                      </a:cxn>
                      <a:cxn ang="0">
                        <a:pos x="81" y="1"/>
                      </a:cxn>
                      <a:cxn ang="0">
                        <a:pos x="107" y="58"/>
                      </a:cxn>
                      <a:cxn ang="0">
                        <a:pos x="90" y="109"/>
                      </a:cxn>
                      <a:cxn ang="0">
                        <a:pos x="37" y="119"/>
                      </a:cxn>
                      <a:cxn ang="0">
                        <a:pos x="6" y="83"/>
                      </a:cxn>
                      <a:cxn ang="0">
                        <a:pos x="0" y="39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07" h="119">
                        <a:moveTo>
                          <a:pt x="0" y="39"/>
                        </a:moveTo>
                        <a:lnTo>
                          <a:pt x="27" y="0"/>
                        </a:lnTo>
                        <a:lnTo>
                          <a:pt x="81" y="1"/>
                        </a:lnTo>
                        <a:lnTo>
                          <a:pt x="107" y="58"/>
                        </a:lnTo>
                        <a:lnTo>
                          <a:pt x="90" y="109"/>
                        </a:lnTo>
                        <a:lnTo>
                          <a:pt x="37" y="119"/>
                        </a:lnTo>
                        <a:lnTo>
                          <a:pt x="6" y="83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30">
                    <a:extLst>
                      <a:ext uri="{FF2B5EF4-FFF2-40B4-BE49-F238E27FC236}">
                        <a16:creationId xmlns:a16="http://schemas.microsoft.com/office/drawing/2014/main" id="{92C80F68-8E04-D510-9D63-EF21E68792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4" y="2523"/>
                    <a:ext cx="27" cy="19"/>
                  </a:xfrm>
                  <a:custGeom>
                    <a:avLst/>
                    <a:gdLst/>
                    <a:ahLst/>
                    <a:cxnLst>
                      <a:cxn ang="0">
                        <a:pos x="0" y="94"/>
                      </a:cxn>
                      <a:cxn ang="0">
                        <a:pos x="40" y="0"/>
                      </a:cxn>
                      <a:cxn ang="0">
                        <a:pos x="134" y="32"/>
                      </a:cxn>
                      <a:cxn ang="0">
                        <a:pos x="107" y="90"/>
                      </a:cxn>
                      <a:cxn ang="0">
                        <a:pos x="0" y="94"/>
                      </a:cxn>
                      <a:cxn ang="0">
                        <a:pos x="0" y="94"/>
                      </a:cxn>
                    </a:cxnLst>
                    <a:rect l="0" t="0" r="r" b="b"/>
                    <a:pathLst>
                      <a:path w="134" h="94">
                        <a:moveTo>
                          <a:pt x="0" y="94"/>
                        </a:moveTo>
                        <a:lnTo>
                          <a:pt x="40" y="0"/>
                        </a:lnTo>
                        <a:lnTo>
                          <a:pt x="134" y="32"/>
                        </a:lnTo>
                        <a:lnTo>
                          <a:pt x="107" y="90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31">
                    <a:extLst>
                      <a:ext uri="{FF2B5EF4-FFF2-40B4-BE49-F238E27FC236}">
                        <a16:creationId xmlns:a16="http://schemas.microsoft.com/office/drawing/2014/main" id="{0BB01161-3CC4-7654-E27B-ABEEC0CCB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70" y="2466"/>
                    <a:ext cx="116" cy="1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2" y="1"/>
                      </a:cxn>
                      <a:cxn ang="0">
                        <a:pos x="32" y="2"/>
                      </a:cxn>
                      <a:cxn ang="0">
                        <a:pos x="60" y="4"/>
                      </a:cxn>
                      <a:cxn ang="0">
                        <a:pos x="94" y="6"/>
                      </a:cxn>
                      <a:cxn ang="0">
                        <a:pos x="135" y="7"/>
                      </a:cxn>
                      <a:cxn ang="0">
                        <a:pos x="180" y="9"/>
                      </a:cxn>
                      <a:cxn ang="0">
                        <a:pos x="228" y="9"/>
                      </a:cxn>
                      <a:cxn ang="0">
                        <a:pos x="254" y="10"/>
                      </a:cxn>
                      <a:cxn ang="0">
                        <a:pos x="261" y="10"/>
                      </a:cxn>
                      <a:cxn ang="0">
                        <a:pos x="273" y="12"/>
                      </a:cxn>
                      <a:cxn ang="0">
                        <a:pos x="292" y="15"/>
                      </a:cxn>
                      <a:cxn ang="0">
                        <a:pos x="317" y="18"/>
                      </a:cxn>
                      <a:cxn ang="0">
                        <a:pos x="345" y="20"/>
                      </a:cxn>
                      <a:cxn ang="0">
                        <a:pos x="376" y="21"/>
                      </a:cxn>
                      <a:cxn ang="0">
                        <a:pos x="411" y="21"/>
                      </a:cxn>
                      <a:cxn ang="0">
                        <a:pos x="579" y="48"/>
                      </a:cxn>
                      <a:cxn ang="0">
                        <a:pos x="542" y="47"/>
                      </a:cxn>
                      <a:cxn ang="0">
                        <a:pos x="495" y="46"/>
                      </a:cxn>
                      <a:cxn ang="0">
                        <a:pos x="439" y="43"/>
                      </a:cxn>
                      <a:cxn ang="0">
                        <a:pos x="381" y="40"/>
                      </a:cxn>
                      <a:cxn ang="0">
                        <a:pos x="323" y="37"/>
                      </a:cxn>
                      <a:cxn ang="0">
                        <a:pos x="272" y="33"/>
                      </a:cxn>
                      <a:cxn ang="0">
                        <a:pos x="247" y="30"/>
                      </a:cxn>
                      <a:cxn ang="0">
                        <a:pos x="232" y="30"/>
                      </a:cxn>
                      <a:cxn ang="0">
                        <a:pos x="204" y="30"/>
                      </a:cxn>
                      <a:cxn ang="0">
                        <a:pos x="167" y="29"/>
                      </a:cxn>
                      <a:cxn ang="0">
                        <a:pos x="127" y="26"/>
                      </a:cxn>
                      <a:cxn ang="0">
                        <a:pos x="85" y="25"/>
                      </a:cxn>
                      <a:cxn ang="0">
                        <a:pos x="46" y="23"/>
                      </a:cxn>
                      <a:cxn ang="0">
                        <a:pos x="13" y="2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79" h="48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5" y="0"/>
                        </a:lnTo>
                        <a:lnTo>
                          <a:pt x="12" y="1"/>
                        </a:lnTo>
                        <a:lnTo>
                          <a:pt x="21" y="1"/>
                        </a:lnTo>
                        <a:lnTo>
                          <a:pt x="32" y="2"/>
                        </a:lnTo>
                        <a:lnTo>
                          <a:pt x="45" y="3"/>
                        </a:lnTo>
                        <a:lnTo>
                          <a:pt x="60" y="4"/>
                        </a:lnTo>
                        <a:lnTo>
                          <a:pt x="77" y="5"/>
                        </a:lnTo>
                        <a:lnTo>
                          <a:pt x="94" y="6"/>
                        </a:lnTo>
                        <a:lnTo>
                          <a:pt x="115" y="6"/>
                        </a:lnTo>
                        <a:lnTo>
                          <a:pt x="135" y="7"/>
                        </a:lnTo>
                        <a:lnTo>
                          <a:pt x="158" y="8"/>
                        </a:lnTo>
                        <a:lnTo>
                          <a:pt x="180" y="9"/>
                        </a:lnTo>
                        <a:lnTo>
                          <a:pt x="204" y="9"/>
                        </a:lnTo>
                        <a:lnTo>
                          <a:pt x="228" y="9"/>
                        </a:lnTo>
                        <a:lnTo>
                          <a:pt x="253" y="10"/>
                        </a:lnTo>
                        <a:lnTo>
                          <a:pt x="254" y="10"/>
                        </a:lnTo>
                        <a:lnTo>
                          <a:pt x="257" y="10"/>
                        </a:lnTo>
                        <a:lnTo>
                          <a:pt x="261" y="10"/>
                        </a:lnTo>
                        <a:lnTo>
                          <a:pt x="266" y="12"/>
                        </a:lnTo>
                        <a:lnTo>
                          <a:pt x="273" y="12"/>
                        </a:lnTo>
                        <a:lnTo>
                          <a:pt x="282" y="15"/>
                        </a:lnTo>
                        <a:lnTo>
                          <a:pt x="292" y="15"/>
                        </a:lnTo>
                        <a:lnTo>
                          <a:pt x="304" y="17"/>
                        </a:lnTo>
                        <a:lnTo>
                          <a:pt x="317" y="18"/>
                        </a:lnTo>
                        <a:lnTo>
                          <a:pt x="331" y="19"/>
                        </a:lnTo>
                        <a:lnTo>
                          <a:pt x="345" y="20"/>
                        </a:lnTo>
                        <a:lnTo>
                          <a:pt x="360" y="21"/>
                        </a:lnTo>
                        <a:lnTo>
                          <a:pt x="376" y="21"/>
                        </a:lnTo>
                        <a:lnTo>
                          <a:pt x="393" y="21"/>
                        </a:lnTo>
                        <a:lnTo>
                          <a:pt x="411" y="21"/>
                        </a:lnTo>
                        <a:lnTo>
                          <a:pt x="429" y="22"/>
                        </a:lnTo>
                        <a:lnTo>
                          <a:pt x="579" y="48"/>
                        </a:lnTo>
                        <a:lnTo>
                          <a:pt x="564" y="48"/>
                        </a:lnTo>
                        <a:lnTo>
                          <a:pt x="542" y="47"/>
                        </a:lnTo>
                        <a:lnTo>
                          <a:pt x="520" y="46"/>
                        </a:lnTo>
                        <a:lnTo>
                          <a:pt x="495" y="46"/>
                        </a:lnTo>
                        <a:lnTo>
                          <a:pt x="468" y="45"/>
                        </a:lnTo>
                        <a:lnTo>
                          <a:pt x="439" y="43"/>
                        </a:lnTo>
                        <a:lnTo>
                          <a:pt x="410" y="41"/>
                        </a:lnTo>
                        <a:lnTo>
                          <a:pt x="381" y="40"/>
                        </a:lnTo>
                        <a:lnTo>
                          <a:pt x="352" y="39"/>
                        </a:lnTo>
                        <a:lnTo>
                          <a:pt x="323" y="37"/>
                        </a:lnTo>
                        <a:lnTo>
                          <a:pt x="297" y="35"/>
                        </a:lnTo>
                        <a:lnTo>
                          <a:pt x="272" y="33"/>
                        </a:lnTo>
                        <a:lnTo>
                          <a:pt x="250" y="31"/>
                        </a:lnTo>
                        <a:lnTo>
                          <a:pt x="247" y="30"/>
                        </a:lnTo>
                        <a:lnTo>
                          <a:pt x="241" y="30"/>
                        </a:lnTo>
                        <a:lnTo>
                          <a:pt x="232" y="30"/>
                        </a:lnTo>
                        <a:lnTo>
                          <a:pt x="219" y="30"/>
                        </a:lnTo>
                        <a:lnTo>
                          <a:pt x="204" y="30"/>
                        </a:lnTo>
                        <a:lnTo>
                          <a:pt x="187" y="29"/>
                        </a:lnTo>
                        <a:lnTo>
                          <a:pt x="167" y="29"/>
                        </a:lnTo>
                        <a:lnTo>
                          <a:pt x="148" y="29"/>
                        </a:lnTo>
                        <a:lnTo>
                          <a:pt x="127" y="26"/>
                        </a:lnTo>
                        <a:lnTo>
                          <a:pt x="106" y="26"/>
                        </a:lnTo>
                        <a:lnTo>
                          <a:pt x="85" y="25"/>
                        </a:lnTo>
                        <a:lnTo>
                          <a:pt x="65" y="25"/>
                        </a:lnTo>
                        <a:lnTo>
                          <a:pt x="46" y="23"/>
                        </a:lnTo>
                        <a:lnTo>
                          <a:pt x="29" y="22"/>
                        </a:lnTo>
                        <a:lnTo>
                          <a:pt x="13" y="21"/>
                        </a:lnTo>
                        <a:lnTo>
                          <a:pt x="1" y="2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32">
                    <a:extLst>
                      <a:ext uri="{FF2B5EF4-FFF2-40B4-BE49-F238E27FC236}">
                        <a16:creationId xmlns:a16="http://schemas.microsoft.com/office/drawing/2014/main" id="{480E654F-9AA0-73E4-7CCF-68258D967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4" y="2509"/>
                    <a:ext cx="58" cy="60"/>
                  </a:xfrm>
                  <a:custGeom>
                    <a:avLst/>
                    <a:gdLst/>
                    <a:ahLst/>
                    <a:cxnLst>
                      <a:cxn ang="0">
                        <a:pos x="31" y="82"/>
                      </a:cxn>
                      <a:cxn ang="0">
                        <a:pos x="123" y="0"/>
                      </a:cxn>
                      <a:cxn ang="0">
                        <a:pos x="216" y="2"/>
                      </a:cxn>
                      <a:cxn ang="0">
                        <a:pos x="292" y="89"/>
                      </a:cxn>
                      <a:cxn ang="0">
                        <a:pos x="281" y="211"/>
                      </a:cxn>
                      <a:cxn ang="0">
                        <a:pos x="213" y="293"/>
                      </a:cxn>
                      <a:cxn ang="0">
                        <a:pos x="109" y="300"/>
                      </a:cxn>
                      <a:cxn ang="0">
                        <a:pos x="22" y="249"/>
                      </a:cxn>
                      <a:cxn ang="0">
                        <a:pos x="0" y="138"/>
                      </a:cxn>
                      <a:cxn ang="0">
                        <a:pos x="109" y="141"/>
                      </a:cxn>
                      <a:cxn ang="0">
                        <a:pos x="126" y="206"/>
                      </a:cxn>
                      <a:cxn ang="0">
                        <a:pos x="199" y="211"/>
                      </a:cxn>
                      <a:cxn ang="0">
                        <a:pos x="217" y="146"/>
                      </a:cxn>
                      <a:cxn ang="0">
                        <a:pos x="190" y="103"/>
                      </a:cxn>
                      <a:cxn ang="0">
                        <a:pos x="128" y="110"/>
                      </a:cxn>
                      <a:cxn ang="0">
                        <a:pos x="31" y="82"/>
                      </a:cxn>
                      <a:cxn ang="0">
                        <a:pos x="31" y="82"/>
                      </a:cxn>
                    </a:cxnLst>
                    <a:rect l="0" t="0" r="r" b="b"/>
                    <a:pathLst>
                      <a:path w="292" h="300">
                        <a:moveTo>
                          <a:pt x="31" y="82"/>
                        </a:moveTo>
                        <a:lnTo>
                          <a:pt x="123" y="0"/>
                        </a:lnTo>
                        <a:lnTo>
                          <a:pt x="216" y="2"/>
                        </a:lnTo>
                        <a:lnTo>
                          <a:pt x="292" y="89"/>
                        </a:lnTo>
                        <a:lnTo>
                          <a:pt x="281" y="211"/>
                        </a:lnTo>
                        <a:lnTo>
                          <a:pt x="213" y="293"/>
                        </a:lnTo>
                        <a:lnTo>
                          <a:pt x="109" y="300"/>
                        </a:lnTo>
                        <a:lnTo>
                          <a:pt x="22" y="249"/>
                        </a:lnTo>
                        <a:lnTo>
                          <a:pt x="0" y="138"/>
                        </a:lnTo>
                        <a:lnTo>
                          <a:pt x="109" y="141"/>
                        </a:lnTo>
                        <a:lnTo>
                          <a:pt x="126" y="206"/>
                        </a:lnTo>
                        <a:lnTo>
                          <a:pt x="199" y="211"/>
                        </a:lnTo>
                        <a:lnTo>
                          <a:pt x="217" y="146"/>
                        </a:lnTo>
                        <a:lnTo>
                          <a:pt x="190" y="103"/>
                        </a:lnTo>
                        <a:lnTo>
                          <a:pt x="128" y="110"/>
                        </a:lnTo>
                        <a:lnTo>
                          <a:pt x="31" y="82"/>
                        </a:lnTo>
                        <a:lnTo>
                          <a:pt x="31" y="82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33">
                    <a:extLst>
                      <a:ext uri="{FF2B5EF4-FFF2-40B4-BE49-F238E27FC236}">
                        <a16:creationId xmlns:a16="http://schemas.microsoft.com/office/drawing/2014/main" id="{BB99E63D-27BD-1B74-4DE6-9A5AF7886C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5" y="2374"/>
                    <a:ext cx="12" cy="159"/>
                  </a:xfrm>
                  <a:custGeom>
                    <a:avLst/>
                    <a:gdLst/>
                    <a:ahLst/>
                    <a:cxnLst>
                      <a:cxn ang="0">
                        <a:pos x="37" y="796"/>
                      </a:cxn>
                      <a:cxn ang="0">
                        <a:pos x="0" y="0"/>
                      </a:cxn>
                      <a:cxn ang="0">
                        <a:pos x="18" y="1"/>
                      </a:cxn>
                      <a:cxn ang="0">
                        <a:pos x="18" y="9"/>
                      </a:cxn>
                      <a:cxn ang="0">
                        <a:pos x="20" y="34"/>
                      </a:cxn>
                      <a:cxn ang="0">
                        <a:pos x="22" y="72"/>
                      </a:cxn>
                      <a:cxn ang="0">
                        <a:pos x="23" y="122"/>
                      </a:cxn>
                      <a:cxn ang="0">
                        <a:pos x="25" y="179"/>
                      </a:cxn>
                      <a:cxn ang="0">
                        <a:pos x="28" y="245"/>
                      </a:cxn>
                      <a:cxn ang="0">
                        <a:pos x="31" y="316"/>
                      </a:cxn>
                      <a:cxn ang="0">
                        <a:pos x="36" y="389"/>
                      </a:cxn>
                      <a:cxn ang="0">
                        <a:pos x="38" y="460"/>
                      </a:cxn>
                      <a:cxn ang="0">
                        <a:pos x="41" y="531"/>
                      </a:cxn>
                      <a:cxn ang="0">
                        <a:pos x="44" y="598"/>
                      </a:cxn>
                      <a:cxn ang="0">
                        <a:pos x="47" y="658"/>
                      </a:cxn>
                      <a:cxn ang="0">
                        <a:pos x="50" y="709"/>
                      </a:cxn>
                      <a:cxn ang="0">
                        <a:pos x="53" y="751"/>
                      </a:cxn>
                      <a:cxn ang="0">
                        <a:pos x="54" y="779"/>
                      </a:cxn>
                      <a:cxn ang="0">
                        <a:pos x="56" y="791"/>
                      </a:cxn>
                      <a:cxn ang="0">
                        <a:pos x="55" y="792"/>
                      </a:cxn>
                      <a:cxn ang="0">
                        <a:pos x="53" y="793"/>
                      </a:cxn>
                      <a:cxn ang="0">
                        <a:pos x="50" y="794"/>
                      </a:cxn>
                      <a:cxn ang="0">
                        <a:pos x="46" y="795"/>
                      </a:cxn>
                      <a:cxn ang="0">
                        <a:pos x="42" y="795"/>
                      </a:cxn>
                      <a:cxn ang="0">
                        <a:pos x="39" y="795"/>
                      </a:cxn>
                      <a:cxn ang="0">
                        <a:pos x="37" y="795"/>
                      </a:cxn>
                      <a:cxn ang="0">
                        <a:pos x="37" y="796"/>
                      </a:cxn>
                      <a:cxn ang="0">
                        <a:pos x="37" y="796"/>
                      </a:cxn>
                    </a:cxnLst>
                    <a:rect l="0" t="0" r="r" b="b"/>
                    <a:pathLst>
                      <a:path w="56" h="796">
                        <a:moveTo>
                          <a:pt x="37" y="796"/>
                        </a:moveTo>
                        <a:lnTo>
                          <a:pt x="0" y="0"/>
                        </a:lnTo>
                        <a:lnTo>
                          <a:pt x="18" y="1"/>
                        </a:lnTo>
                        <a:lnTo>
                          <a:pt x="18" y="9"/>
                        </a:lnTo>
                        <a:lnTo>
                          <a:pt x="20" y="34"/>
                        </a:lnTo>
                        <a:lnTo>
                          <a:pt x="22" y="72"/>
                        </a:lnTo>
                        <a:lnTo>
                          <a:pt x="23" y="122"/>
                        </a:lnTo>
                        <a:lnTo>
                          <a:pt x="25" y="179"/>
                        </a:lnTo>
                        <a:lnTo>
                          <a:pt x="28" y="245"/>
                        </a:lnTo>
                        <a:lnTo>
                          <a:pt x="31" y="316"/>
                        </a:lnTo>
                        <a:lnTo>
                          <a:pt x="36" y="389"/>
                        </a:lnTo>
                        <a:lnTo>
                          <a:pt x="38" y="460"/>
                        </a:lnTo>
                        <a:lnTo>
                          <a:pt x="41" y="531"/>
                        </a:lnTo>
                        <a:lnTo>
                          <a:pt x="44" y="598"/>
                        </a:lnTo>
                        <a:lnTo>
                          <a:pt x="47" y="658"/>
                        </a:lnTo>
                        <a:lnTo>
                          <a:pt x="50" y="709"/>
                        </a:lnTo>
                        <a:lnTo>
                          <a:pt x="53" y="751"/>
                        </a:lnTo>
                        <a:lnTo>
                          <a:pt x="54" y="779"/>
                        </a:lnTo>
                        <a:lnTo>
                          <a:pt x="56" y="791"/>
                        </a:lnTo>
                        <a:lnTo>
                          <a:pt x="55" y="792"/>
                        </a:lnTo>
                        <a:lnTo>
                          <a:pt x="53" y="793"/>
                        </a:lnTo>
                        <a:lnTo>
                          <a:pt x="50" y="794"/>
                        </a:lnTo>
                        <a:lnTo>
                          <a:pt x="46" y="795"/>
                        </a:lnTo>
                        <a:lnTo>
                          <a:pt x="42" y="795"/>
                        </a:lnTo>
                        <a:lnTo>
                          <a:pt x="39" y="795"/>
                        </a:lnTo>
                        <a:lnTo>
                          <a:pt x="37" y="795"/>
                        </a:lnTo>
                        <a:lnTo>
                          <a:pt x="37" y="796"/>
                        </a:lnTo>
                        <a:lnTo>
                          <a:pt x="37" y="79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34">
                    <a:extLst>
                      <a:ext uri="{FF2B5EF4-FFF2-40B4-BE49-F238E27FC236}">
                        <a16:creationId xmlns:a16="http://schemas.microsoft.com/office/drawing/2014/main" id="{20EAB5BB-1330-FD50-889B-AADDE3251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6" y="2531"/>
                    <a:ext cx="100" cy="7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4" y="33"/>
                      </a:cxn>
                      <a:cxn ang="0">
                        <a:pos x="14" y="32"/>
                      </a:cxn>
                      <a:cxn ang="0">
                        <a:pos x="32" y="31"/>
                      </a:cxn>
                      <a:cxn ang="0">
                        <a:pos x="55" y="31"/>
                      </a:cxn>
                      <a:cxn ang="0">
                        <a:pos x="82" y="28"/>
                      </a:cxn>
                      <a:cxn ang="0">
                        <a:pos x="114" y="26"/>
                      </a:cxn>
                      <a:cxn ang="0">
                        <a:pos x="149" y="25"/>
                      </a:cxn>
                      <a:cxn ang="0">
                        <a:pos x="188" y="25"/>
                      </a:cxn>
                      <a:cxn ang="0">
                        <a:pos x="227" y="23"/>
                      </a:cxn>
                      <a:cxn ang="0">
                        <a:pos x="268" y="23"/>
                      </a:cxn>
                      <a:cxn ang="0">
                        <a:pos x="308" y="23"/>
                      </a:cxn>
                      <a:cxn ang="0">
                        <a:pos x="350" y="24"/>
                      </a:cxn>
                      <a:cxn ang="0">
                        <a:pos x="389" y="25"/>
                      </a:cxn>
                      <a:cxn ang="0">
                        <a:pos x="428" y="27"/>
                      </a:cxn>
                      <a:cxn ang="0">
                        <a:pos x="463" y="31"/>
                      </a:cxn>
                      <a:cxn ang="0">
                        <a:pos x="495" y="35"/>
                      </a:cxn>
                      <a:cxn ang="0">
                        <a:pos x="499" y="14"/>
                      </a:cxn>
                      <a:cxn ang="0">
                        <a:pos x="496" y="14"/>
                      </a:cxn>
                      <a:cxn ang="0">
                        <a:pos x="489" y="13"/>
                      </a:cxn>
                      <a:cxn ang="0">
                        <a:pos x="478" y="11"/>
                      </a:cxn>
                      <a:cxn ang="0">
                        <a:pos x="463" y="10"/>
                      </a:cxn>
                      <a:cxn ang="0">
                        <a:pos x="444" y="8"/>
                      </a:cxn>
                      <a:cxn ang="0">
                        <a:pos x="421" y="6"/>
                      </a:cxn>
                      <a:cxn ang="0">
                        <a:pos x="395" y="4"/>
                      </a:cxn>
                      <a:cxn ang="0">
                        <a:pos x="365" y="4"/>
                      </a:cxn>
                      <a:cxn ang="0">
                        <a:pos x="331" y="2"/>
                      </a:cxn>
                      <a:cxn ang="0">
                        <a:pos x="293" y="0"/>
                      </a:cxn>
                      <a:cxn ang="0">
                        <a:pos x="253" y="0"/>
                      </a:cxn>
                      <a:cxn ang="0">
                        <a:pos x="210" y="2"/>
                      </a:cxn>
                      <a:cxn ang="0">
                        <a:pos x="162" y="3"/>
                      </a:cxn>
                      <a:cxn ang="0">
                        <a:pos x="113" y="6"/>
                      </a:cxn>
                      <a:cxn ang="0">
                        <a:pos x="60" y="9"/>
                      </a:cxn>
                      <a:cxn ang="0">
                        <a:pos x="6" y="14"/>
                      </a:cxn>
                      <a:cxn ang="0">
                        <a:pos x="0" y="3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99" h="35">
                        <a:moveTo>
                          <a:pt x="0" y="34"/>
                        </a:moveTo>
                        <a:lnTo>
                          <a:pt x="4" y="33"/>
                        </a:lnTo>
                        <a:lnTo>
                          <a:pt x="14" y="32"/>
                        </a:lnTo>
                        <a:lnTo>
                          <a:pt x="32" y="31"/>
                        </a:lnTo>
                        <a:lnTo>
                          <a:pt x="55" y="31"/>
                        </a:lnTo>
                        <a:lnTo>
                          <a:pt x="82" y="28"/>
                        </a:lnTo>
                        <a:lnTo>
                          <a:pt x="114" y="26"/>
                        </a:lnTo>
                        <a:lnTo>
                          <a:pt x="149" y="25"/>
                        </a:lnTo>
                        <a:lnTo>
                          <a:pt x="188" y="25"/>
                        </a:lnTo>
                        <a:lnTo>
                          <a:pt x="227" y="23"/>
                        </a:lnTo>
                        <a:lnTo>
                          <a:pt x="268" y="23"/>
                        </a:lnTo>
                        <a:lnTo>
                          <a:pt x="308" y="23"/>
                        </a:lnTo>
                        <a:lnTo>
                          <a:pt x="350" y="24"/>
                        </a:lnTo>
                        <a:lnTo>
                          <a:pt x="389" y="25"/>
                        </a:lnTo>
                        <a:lnTo>
                          <a:pt x="428" y="27"/>
                        </a:lnTo>
                        <a:lnTo>
                          <a:pt x="463" y="31"/>
                        </a:lnTo>
                        <a:lnTo>
                          <a:pt x="495" y="35"/>
                        </a:lnTo>
                        <a:lnTo>
                          <a:pt x="499" y="14"/>
                        </a:lnTo>
                        <a:lnTo>
                          <a:pt x="496" y="14"/>
                        </a:lnTo>
                        <a:lnTo>
                          <a:pt x="489" y="13"/>
                        </a:lnTo>
                        <a:lnTo>
                          <a:pt x="478" y="11"/>
                        </a:lnTo>
                        <a:lnTo>
                          <a:pt x="463" y="10"/>
                        </a:lnTo>
                        <a:lnTo>
                          <a:pt x="444" y="8"/>
                        </a:lnTo>
                        <a:lnTo>
                          <a:pt x="421" y="6"/>
                        </a:lnTo>
                        <a:lnTo>
                          <a:pt x="395" y="4"/>
                        </a:lnTo>
                        <a:lnTo>
                          <a:pt x="365" y="4"/>
                        </a:lnTo>
                        <a:lnTo>
                          <a:pt x="331" y="2"/>
                        </a:lnTo>
                        <a:lnTo>
                          <a:pt x="293" y="0"/>
                        </a:lnTo>
                        <a:lnTo>
                          <a:pt x="253" y="0"/>
                        </a:lnTo>
                        <a:lnTo>
                          <a:pt x="210" y="2"/>
                        </a:lnTo>
                        <a:lnTo>
                          <a:pt x="162" y="3"/>
                        </a:lnTo>
                        <a:lnTo>
                          <a:pt x="113" y="6"/>
                        </a:lnTo>
                        <a:lnTo>
                          <a:pt x="60" y="9"/>
                        </a:lnTo>
                        <a:lnTo>
                          <a:pt x="6" y="14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135">
                    <a:extLst>
                      <a:ext uri="{FF2B5EF4-FFF2-40B4-BE49-F238E27FC236}">
                        <a16:creationId xmlns:a16="http://schemas.microsoft.com/office/drawing/2014/main" id="{91CB2889-7C06-A30B-AC4D-2916E5E912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9" y="2477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92" y="45"/>
                      </a:cxn>
                      <a:cxn ang="0">
                        <a:pos x="94" y="2"/>
                      </a:cxn>
                      <a:cxn ang="0">
                        <a:pos x="71" y="0"/>
                      </a:cxn>
                      <a:cxn ang="0">
                        <a:pos x="67" y="28"/>
                      </a:cxn>
                      <a:cxn ang="0">
                        <a:pos x="0" y="25"/>
                      </a:cxn>
                      <a:cxn ang="0">
                        <a:pos x="12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94" h="45">
                        <a:moveTo>
                          <a:pt x="12" y="45"/>
                        </a:moveTo>
                        <a:lnTo>
                          <a:pt x="92" y="45"/>
                        </a:lnTo>
                        <a:lnTo>
                          <a:pt x="94" y="2"/>
                        </a:lnTo>
                        <a:lnTo>
                          <a:pt x="71" y="0"/>
                        </a:lnTo>
                        <a:lnTo>
                          <a:pt x="67" y="28"/>
                        </a:lnTo>
                        <a:lnTo>
                          <a:pt x="0" y="25"/>
                        </a:lnTo>
                        <a:lnTo>
                          <a:pt x="12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36">
                    <a:extLst>
                      <a:ext uri="{FF2B5EF4-FFF2-40B4-BE49-F238E27FC236}">
                        <a16:creationId xmlns:a16="http://schemas.microsoft.com/office/drawing/2014/main" id="{919984C7-E749-E8AA-425D-5475B1D773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5" y="2492"/>
                    <a:ext cx="76" cy="46"/>
                  </a:xfrm>
                  <a:custGeom>
                    <a:avLst/>
                    <a:gdLst/>
                    <a:ahLst/>
                    <a:cxnLst>
                      <a:cxn ang="0">
                        <a:pos x="0" y="222"/>
                      </a:cxn>
                      <a:cxn ang="0">
                        <a:pos x="57" y="231"/>
                      </a:cxn>
                      <a:cxn ang="0">
                        <a:pos x="100" y="138"/>
                      </a:cxn>
                      <a:cxn ang="0">
                        <a:pos x="187" y="85"/>
                      </a:cxn>
                      <a:cxn ang="0">
                        <a:pos x="259" y="89"/>
                      </a:cxn>
                      <a:cxn ang="0">
                        <a:pos x="335" y="176"/>
                      </a:cxn>
                      <a:cxn ang="0">
                        <a:pos x="339" y="218"/>
                      </a:cxn>
                      <a:cxn ang="0">
                        <a:pos x="369" y="195"/>
                      </a:cxn>
                      <a:cxn ang="0">
                        <a:pos x="377" y="80"/>
                      </a:cxn>
                      <a:cxn ang="0">
                        <a:pos x="311" y="19"/>
                      </a:cxn>
                      <a:cxn ang="0">
                        <a:pos x="164" y="0"/>
                      </a:cxn>
                      <a:cxn ang="0">
                        <a:pos x="57" y="48"/>
                      </a:cxn>
                      <a:cxn ang="0">
                        <a:pos x="14" y="157"/>
                      </a:cxn>
                      <a:cxn ang="0">
                        <a:pos x="0" y="222"/>
                      </a:cxn>
                      <a:cxn ang="0">
                        <a:pos x="0" y="222"/>
                      </a:cxn>
                    </a:cxnLst>
                    <a:rect l="0" t="0" r="r" b="b"/>
                    <a:pathLst>
                      <a:path w="377" h="231">
                        <a:moveTo>
                          <a:pt x="0" y="222"/>
                        </a:moveTo>
                        <a:lnTo>
                          <a:pt x="57" y="231"/>
                        </a:lnTo>
                        <a:lnTo>
                          <a:pt x="100" y="138"/>
                        </a:lnTo>
                        <a:lnTo>
                          <a:pt x="187" y="85"/>
                        </a:lnTo>
                        <a:lnTo>
                          <a:pt x="259" y="89"/>
                        </a:lnTo>
                        <a:lnTo>
                          <a:pt x="335" y="176"/>
                        </a:lnTo>
                        <a:lnTo>
                          <a:pt x="339" y="218"/>
                        </a:lnTo>
                        <a:lnTo>
                          <a:pt x="369" y="195"/>
                        </a:lnTo>
                        <a:lnTo>
                          <a:pt x="377" y="80"/>
                        </a:lnTo>
                        <a:lnTo>
                          <a:pt x="311" y="19"/>
                        </a:lnTo>
                        <a:lnTo>
                          <a:pt x="164" y="0"/>
                        </a:lnTo>
                        <a:lnTo>
                          <a:pt x="57" y="48"/>
                        </a:lnTo>
                        <a:lnTo>
                          <a:pt x="14" y="157"/>
                        </a:lnTo>
                        <a:lnTo>
                          <a:pt x="0" y="222"/>
                        </a:lnTo>
                        <a:lnTo>
                          <a:pt x="0" y="222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37">
                    <a:extLst>
                      <a:ext uri="{FF2B5EF4-FFF2-40B4-BE49-F238E27FC236}">
                        <a16:creationId xmlns:a16="http://schemas.microsoft.com/office/drawing/2014/main" id="{F6169BDA-4100-2CED-37F8-77A4E063A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2466"/>
                    <a:ext cx="12" cy="68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41" y="3"/>
                      </a:cxn>
                      <a:cxn ang="0">
                        <a:pos x="40" y="10"/>
                      </a:cxn>
                      <a:cxn ang="0">
                        <a:pos x="40" y="21"/>
                      </a:cxn>
                      <a:cxn ang="0">
                        <a:pos x="39" y="37"/>
                      </a:cxn>
                      <a:cxn ang="0">
                        <a:pos x="37" y="55"/>
                      </a:cxn>
                      <a:cxn ang="0">
                        <a:pos x="36" y="77"/>
                      </a:cxn>
                      <a:cxn ang="0">
                        <a:pos x="34" y="100"/>
                      </a:cxn>
                      <a:cxn ang="0">
                        <a:pos x="31" y="126"/>
                      </a:cxn>
                      <a:cxn ang="0">
                        <a:pos x="28" y="153"/>
                      </a:cxn>
                      <a:cxn ang="0">
                        <a:pos x="26" y="181"/>
                      </a:cxn>
                      <a:cxn ang="0">
                        <a:pos x="22" y="209"/>
                      </a:cxn>
                      <a:cxn ang="0">
                        <a:pos x="19" y="236"/>
                      </a:cxn>
                      <a:cxn ang="0">
                        <a:pos x="14" y="264"/>
                      </a:cxn>
                      <a:cxn ang="0">
                        <a:pos x="10" y="291"/>
                      </a:cxn>
                      <a:cxn ang="0">
                        <a:pos x="5" y="317"/>
                      </a:cxn>
                      <a:cxn ang="0">
                        <a:pos x="0" y="339"/>
                      </a:cxn>
                      <a:cxn ang="0">
                        <a:pos x="23" y="342"/>
                      </a:cxn>
                      <a:cxn ang="0">
                        <a:pos x="23" y="338"/>
                      </a:cxn>
                      <a:cxn ang="0">
                        <a:pos x="25" y="331"/>
                      </a:cxn>
                      <a:cxn ang="0">
                        <a:pos x="26" y="320"/>
                      </a:cxn>
                      <a:cxn ang="0">
                        <a:pos x="29" y="305"/>
                      </a:cxn>
                      <a:cxn ang="0">
                        <a:pos x="31" y="285"/>
                      </a:cxn>
                      <a:cxn ang="0">
                        <a:pos x="35" y="263"/>
                      </a:cxn>
                      <a:cxn ang="0">
                        <a:pos x="39" y="240"/>
                      </a:cxn>
                      <a:cxn ang="0">
                        <a:pos x="42" y="214"/>
                      </a:cxn>
                      <a:cxn ang="0">
                        <a:pos x="45" y="186"/>
                      </a:cxn>
                      <a:cxn ang="0">
                        <a:pos x="49" y="159"/>
                      </a:cxn>
                      <a:cxn ang="0">
                        <a:pos x="52" y="130"/>
                      </a:cxn>
                      <a:cxn ang="0">
                        <a:pos x="55" y="102"/>
                      </a:cxn>
                      <a:cxn ang="0">
                        <a:pos x="57" y="74"/>
                      </a:cxn>
                      <a:cxn ang="0">
                        <a:pos x="59" y="48"/>
                      </a:cxn>
                      <a:cxn ang="0">
                        <a:pos x="59" y="23"/>
                      </a:cxn>
                      <a:cxn ang="0">
                        <a:pos x="60" y="0"/>
                      </a:cxn>
                      <a:cxn ang="0">
                        <a:pos x="42" y="0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60" h="342">
                        <a:moveTo>
                          <a:pt x="42" y="0"/>
                        </a:moveTo>
                        <a:lnTo>
                          <a:pt x="41" y="3"/>
                        </a:lnTo>
                        <a:lnTo>
                          <a:pt x="40" y="10"/>
                        </a:lnTo>
                        <a:lnTo>
                          <a:pt x="40" y="21"/>
                        </a:lnTo>
                        <a:lnTo>
                          <a:pt x="39" y="37"/>
                        </a:lnTo>
                        <a:lnTo>
                          <a:pt x="37" y="55"/>
                        </a:lnTo>
                        <a:lnTo>
                          <a:pt x="36" y="77"/>
                        </a:lnTo>
                        <a:lnTo>
                          <a:pt x="34" y="100"/>
                        </a:lnTo>
                        <a:lnTo>
                          <a:pt x="31" y="126"/>
                        </a:lnTo>
                        <a:lnTo>
                          <a:pt x="28" y="153"/>
                        </a:lnTo>
                        <a:lnTo>
                          <a:pt x="26" y="181"/>
                        </a:lnTo>
                        <a:lnTo>
                          <a:pt x="22" y="209"/>
                        </a:lnTo>
                        <a:lnTo>
                          <a:pt x="19" y="236"/>
                        </a:lnTo>
                        <a:lnTo>
                          <a:pt x="14" y="264"/>
                        </a:lnTo>
                        <a:lnTo>
                          <a:pt x="10" y="291"/>
                        </a:lnTo>
                        <a:lnTo>
                          <a:pt x="5" y="317"/>
                        </a:lnTo>
                        <a:lnTo>
                          <a:pt x="0" y="339"/>
                        </a:lnTo>
                        <a:lnTo>
                          <a:pt x="23" y="342"/>
                        </a:lnTo>
                        <a:lnTo>
                          <a:pt x="23" y="338"/>
                        </a:lnTo>
                        <a:lnTo>
                          <a:pt x="25" y="331"/>
                        </a:lnTo>
                        <a:lnTo>
                          <a:pt x="26" y="320"/>
                        </a:lnTo>
                        <a:lnTo>
                          <a:pt x="29" y="305"/>
                        </a:lnTo>
                        <a:lnTo>
                          <a:pt x="31" y="285"/>
                        </a:lnTo>
                        <a:lnTo>
                          <a:pt x="35" y="263"/>
                        </a:lnTo>
                        <a:lnTo>
                          <a:pt x="39" y="240"/>
                        </a:lnTo>
                        <a:lnTo>
                          <a:pt x="42" y="214"/>
                        </a:lnTo>
                        <a:lnTo>
                          <a:pt x="45" y="186"/>
                        </a:lnTo>
                        <a:lnTo>
                          <a:pt x="49" y="159"/>
                        </a:lnTo>
                        <a:lnTo>
                          <a:pt x="52" y="130"/>
                        </a:lnTo>
                        <a:lnTo>
                          <a:pt x="55" y="102"/>
                        </a:lnTo>
                        <a:lnTo>
                          <a:pt x="57" y="74"/>
                        </a:lnTo>
                        <a:lnTo>
                          <a:pt x="59" y="48"/>
                        </a:lnTo>
                        <a:lnTo>
                          <a:pt x="59" y="23"/>
                        </a:lnTo>
                        <a:lnTo>
                          <a:pt x="60" y="0"/>
                        </a:lnTo>
                        <a:lnTo>
                          <a:pt x="42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138">
                    <a:extLst>
                      <a:ext uri="{FF2B5EF4-FFF2-40B4-BE49-F238E27FC236}">
                        <a16:creationId xmlns:a16="http://schemas.microsoft.com/office/drawing/2014/main" id="{FFD915A7-7370-3F61-2613-E601E458C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2400"/>
                    <a:ext cx="147" cy="130"/>
                  </a:xfrm>
                  <a:custGeom>
                    <a:avLst/>
                    <a:gdLst/>
                    <a:ahLst/>
                    <a:cxnLst>
                      <a:cxn ang="0">
                        <a:pos x="144" y="29"/>
                      </a:cxn>
                      <a:cxn ang="0">
                        <a:pos x="150" y="29"/>
                      </a:cxn>
                      <a:cxn ang="0">
                        <a:pos x="165" y="32"/>
                      </a:cxn>
                      <a:cxn ang="0">
                        <a:pos x="186" y="37"/>
                      </a:cxn>
                      <a:cxn ang="0">
                        <a:pos x="213" y="47"/>
                      </a:cxn>
                      <a:cxn ang="0">
                        <a:pos x="239" y="62"/>
                      </a:cxn>
                      <a:cxn ang="0">
                        <a:pos x="262" y="86"/>
                      </a:cxn>
                      <a:cxn ang="0">
                        <a:pos x="282" y="116"/>
                      </a:cxn>
                      <a:cxn ang="0">
                        <a:pos x="293" y="157"/>
                      </a:cxn>
                      <a:cxn ang="0">
                        <a:pos x="297" y="200"/>
                      </a:cxn>
                      <a:cxn ang="0">
                        <a:pos x="304" y="238"/>
                      </a:cxn>
                      <a:cxn ang="0">
                        <a:pos x="314" y="270"/>
                      </a:cxn>
                      <a:cxn ang="0">
                        <a:pos x="328" y="299"/>
                      </a:cxn>
                      <a:cxn ang="0">
                        <a:pos x="344" y="322"/>
                      </a:cxn>
                      <a:cxn ang="0">
                        <a:pos x="363" y="340"/>
                      </a:cxn>
                      <a:cxn ang="0">
                        <a:pos x="388" y="353"/>
                      </a:cxn>
                      <a:cxn ang="0">
                        <a:pos x="418" y="359"/>
                      </a:cxn>
                      <a:cxn ang="0">
                        <a:pos x="608" y="393"/>
                      </a:cxn>
                      <a:cxn ang="0">
                        <a:pos x="617" y="394"/>
                      </a:cxn>
                      <a:cxn ang="0">
                        <a:pos x="631" y="398"/>
                      </a:cxn>
                      <a:cxn ang="0">
                        <a:pos x="650" y="406"/>
                      </a:cxn>
                      <a:cxn ang="0">
                        <a:pos x="668" y="418"/>
                      </a:cxn>
                      <a:cxn ang="0">
                        <a:pos x="686" y="439"/>
                      </a:cxn>
                      <a:cxn ang="0">
                        <a:pos x="700" y="466"/>
                      </a:cxn>
                      <a:cxn ang="0">
                        <a:pos x="706" y="502"/>
                      </a:cxn>
                      <a:cxn ang="0">
                        <a:pos x="713" y="653"/>
                      </a:cxn>
                      <a:cxn ang="0">
                        <a:pos x="726" y="473"/>
                      </a:cxn>
                      <a:cxn ang="0">
                        <a:pos x="725" y="469"/>
                      </a:cxn>
                      <a:cxn ang="0">
                        <a:pos x="723" y="460"/>
                      </a:cxn>
                      <a:cxn ang="0">
                        <a:pos x="718" y="446"/>
                      </a:cxn>
                      <a:cxn ang="0">
                        <a:pos x="709" y="430"/>
                      </a:cxn>
                      <a:cxn ang="0">
                        <a:pos x="694" y="412"/>
                      </a:cxn>
                      <a:cxn ang="0">
                        <a:pos x="674" y="396"/>
                      </a:cxn>
                      <a:cxn ang="0">
                        <a:pos x="647" y="380"/>
                      </a:cxn>
                      <a:cxn ang="0">
                        <a:pos x="610" y="369"/>
                      </a:cxn>
                      <a:cxn ang="0">
                        <a:pos x="425" y="342"/>
                      </a:cxn>
                      <a:cxn ang="0">
                        <a:pos x="415" y="342"/>
                      </a:cxn>
                      <a:cxn ang="0">
                        <a:pos x="400" y="338"/>
                      </a:cxn>
                      <a:cxn ang="0">
                        <a:pos x="381" y="328"/>
                      </a:cxn>
                      <a:cxn ang="0">
                        <a:pos x="361" y="311"/>
                      </a:cxn>
                      <a:cxn ang="0">
                        <a:pos x="341" y="284"/>
                      </a:cxn>
                      <a:cxn ang="0">
                        <a:pos x="325" y="246"/>
                      </a:cxn>
                      <a:cxn ang="0">
                        <a:pos x="313" y="193"/>
                      </a:cxn>
                      <a:cxn ang="0">
                        <a:pos x="311" y="160"/>
                      </a:cxn>
                      <a:cxn ang="0">
                        <a:pos x="309" y="148"/>
                      </a:cxn>
                      <a:cxn ang="0">
                        <a:pos x="304" y="130"/>
                      </a:cxn>
                      <a:cxn ang="0">
                        <a:pos x="295" y="105"/>
                      </a:cxn>
                      <a:cxn ang="0">
                        <a:pos x="280" y="79"/>
                      </a:cxn>
                      <a:cxn ang="0">
                        <a:pos x="256" y="53"/>
                      </a:cxn>
                      <a:cxn ang="0">
                        <a:pos x="224" y="30"/>
                      </a:cxn>
                      <a:cxn ang="0">
                        <a:pos x="181" y="14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737" h="653">
                        <a:moveTo>
                          <a:pt x="0" y="24"/>
                        </a:moveTo>
                        <a:lnTo>
                          <a:pt x="144" y="29"/>
                        </a:lnTo>
                        <a:lnTo>
                          <a:pt x="145" y="29"/>
                        </a:lnTo>
                        <a:lnTo>
                          <a:pt x="150" y="29"/>
                        </a:lnTo>
                        <a:lnTo>
                          <a:pt x="155" y="30"/>
                        </a:lnTo>
                        <a:lnTo>
                          <a:pt x="165" y="32"/>
                        </a:lnTo>
                        <a:lnTo>
                          <a:pt x="174" y="33"/>
                        </a:lnTo>
                        <a:lnTo>
                          <a:pt x="186" y="37"/>
                        </a:lnTo>
                        <a:lnTo>
                          <a:pt x="199" y="41"/>
                        </a:lnTo>
                        <a:lnTo>
                          <a:pt x="213" y="47"/>
                        </a:lnTo>
                        <a:lnTo>
                          <a:pt x="226" y="54"/>
                        </a:lnTo>
                        <a:lnTo>
                          <a:pt x="239" y="62"/>
                        </a:lnTo>
                        <a:lnTo>
                          <a:pt x="251" y="73"/>
                        </a:lnTo>
                        <a:lnTo>
                          <a:pt x="262" y="86"/>
                        </a:lnTo>
                        <a:lnTo>
                          <a:pt x="273" y="100"/>
                        </a:lnTo>
                        <a:lnTo>
                          <a:pt x="282" y="116"/>
                        </a:lnTo>
                        <a:lnTo>
                          <a:pt x="287" y="135"/>
                        </a:lnTo>
                        <a:lnTo>
                          <a:pt x="293" y="157"/>
                        </a:lnTo>
                        <a:lnTo>
                          <a:pt x="294" y="178"/>
                        </a:lnTo>
                        <a:lnTo>
                          <a:pt x="297" y="200"/>
                        </a:lnTo>
                        <a:lnTo>
                          <a:pt x="300" y="219"/>
                        </a:lnTo>
                        <a:lnTo>
                          <a:pt x="304" y="238"/>
                        </a:lnTo>
                        <a:lnTo>
                          <a:pt x="309" y="254"/>
                        </a:lnTo>
                        <a:lnTo>
                          <a:pt x="314" y="270"/>
                        </a:lnTo>
                        <a:lnTo>
                          <a:pt x="319" y="285"/>
                        </a:lnTo>
                        <a:lnTo>
                          <a:pt x="328" y="299"/>
                        </a:lnTo>
                        <a:lnTo>
                          <a:pt x="335" y="311"/>
                        </a:lnTo>
                        <a:lnTo>
                          <a:pt x="344" y="322"/>
                        </a:lnTo>
                        <a:lnTo>
                          <a:pt x="353" y="332"/>
                        </a:lnTo>
                        <a:lnTo>
                          <a:pt x="363" y="340"/>
                        </a:lnTo>
                        <a:lnTo>
                          <a:pt x="375" y="347"/>
                        </a:lnTo>
                        <a:lnTo>
                          <a:pt x="388" y="353"/>
                        </a:lnTo>
                        <a:lnTo>
                          <a:pt x="402" y="356"/>
                        </a:lnTo>
                        <a:lnTo>
                          <a:pt x="418" y="359"/>
                        </a:lnTo>
                        <a:lnTo>
                          <a:pt x="608" y="393"/>
                        </a:lnTo>
                        <a:lnTo>
                          <a:pt x="608" y="393"/>
                        </a:lnTo>
                        <a:lnTo>
                          <a:pt x="612" y="393"/>
                        </a:lnTo>
                        <a:lnTo>
                          <a:pt x="617" y="394"/>
                        </a:lnTo>
                        <a:lnTo>
                          <a:pt x="624" y="396"/>
                        </a:lnTo>
                        <a:lnTo>
                          <a:pt x="631" y="398"/>
                        </a:lnTo>
                        <a:lnTo>
                          <a:pt x="641" y="401"/>
                        </a:lnTo>
                        <a:lnTo>
                          <a:pt x="650" y="406"/>
                        </a:lnTo>
                        <a:lnTo>
                          <a:pt x="660" y="412"/>
                        </a:lnTo>
                        <a:lnTo>
                          <a:pt x="668" y="418"/>
                        </a:lnTo>
                        <a:lnTo>
                          <a:pt x="678" y="428"/>
                        </a:lnTo>
                        <a:lnTo>
                          <a:pt x="686" y="439"/>
                        </a:lnTo>
                        <a:lnTo>
                          <a:pt x="693" y="452"/>
                        </a:lnTo>
                        <a:lnTo>
                          <a:pt x="700" y="466"/>
                        </a:lnTo>
                        <a:lnTo>
                          <a:pt x="704" y="483"/>
                        </a:lnTo>
                        <a:lnTo>
                          <a:pt x="706" y="502"/>
                        </a:lnTo>
                        <a:lnTo>
                          <a:pt x="706" y="525"/>
                        </a:lnTo>
                        <a:lnTo>
                          <a:pt x="713" y="653"/>
                        </a:lnTo>
                        <a:lnTo>
                          <a:pt x="737" y="652"/>
                        </a:lnTo>
                        <a:lnTo>
                          <a:pt x="726" y="473"/>
                        </a:lnTo>
                        <a:lnTo>
                          <a:pt x="725" y="472"/>
                        </a:lnTo>
                        <a:lnTo>
                          <a:pt x="725" y="469"/>
                        </a:lnTo>
                        <a:lnTo>
                          <a:pt x="724" y="466"/>
                        </a:lnTo>
                        <a:lnTo>
                          <a:pt x="723" y="460"/>
                        </a:lnTo>
                        <a:lnTo>
                          <a:pt x="720" y="454"/>
                        </a:lnTo>
                        <a:lnTo>
                          <a:pt x="718" y="446"/>
                        </a:lnTo>
                        <a:lnTo>
                          <a:pt x="714" y="438"/>
                        </a:lnTo>
                        <a:lnTo>
                          <a:pt x="709" y="430"/>
                        </a:lnTo>
                        <a:lnTo>
                          <a:pt x="702" y="421"/>
                        </a:lnTo>
                        <a:lnTo>
                          <a:pt x="694" y="412"/>
                        </a:lnTo>
                        <a:lnTo>
                          <a:pt x="685" y="403"/>
                        </a:lnTo>
                        <a:lnTo>
                          <a:pt x="674" y="396"/>
                        </a:lnTo>
                        <a:lnTo>
                          <a:pt x="661" y="387"/>
                        </a:lnTo>
                        <a:lnTo>
                          <a:pt x="647" y="380"/>
                        </a:lnTo>
                        <a:lnTo>
                          <a:pt x="630" y="373"/>
                        </a:lnTo>
                        <a:lnTo>
                          <a:pt x="610" y="369"/>
                        </a:lnTo>
                        <a:lnTo>
                          <a:pt x="426" y="343"/>
                        </a:lnTo>
                        <a:lnTo>
                          <a:pt x="425" y="342"/>
                        </a:lnTo>
                        <a:lnTo>
                          <a:pt x="420" y="342"/>
                        </a:lnTo>
                        <a:lnTo>
                          <a:pt x="415" y="342"/>
                        </a:lnTo>
                        <a:lnTo>
                          <a:pt x="409" y="340"/>
                        </a:lnTo>
                        <a:lnTo>
                          <a:pt x="400" y="338"/>
                        </a:lnTo>
                        <a:lnTo>
                          <a:pt x="391" y="334"/>
                        </a:lnTo>
                        <a:lnTo>
                          <a:pt x="381" y="328"/>
                        </a:lnTo>
                        <a:lnTo>
                          <a:pt x="372" y="322"/>
                        </a:lnTo>
                        <a:lnTo>
                          <a:pt x="361" y="311"/>
                        </a:lnTo>
                        <a:lnTo>
                          <a:pt x="352" y="299"/>
                        </a:lnTo>
                        <a:lnTo>
                          <a:pt x="341" y="284"/>
                        </a:lnTo>
                        <a:lnTo>
                          <a:pt x="332" y="267"/>
                        </a:lnTo>
                        <a:lnTo>
                          <a:pt x="325" y="246"/>
                        </a:lnTo>
                        <a:lnTo>
                          <a:pt x="318" y="222"/>
                        </a:lnTo>
                        <a:lnTo>
                          <a:pt x="313" y="193"/>
                        </a:lnTo>
                        <a:lnTo>
                          <a:pt x="311" y="161"/>
                        </a:lnTo>
                        <a:lnTo>
                          <a:pt x="311" y="160"/>
                        </a:lnTo>
                        <a:lnTo>
                          <a:pt x="310" y="156"/>
                        </a:lnTo>
                        <a:lnTo>
                          <a:pt x="309" y="148"/>
                        </a:lnTo>
                        <a:lnTo>
                          <a:pt x="308" y="141"/>
                        </a:lnTo>
                        <a:lnTo>
                          <a:pt x="304" y="130"/>
                        </a:lnTo>
                        <a:lnTo>
                          <a:pt x="301" y="118"/>
                        </a:lnTo>
                        <a:lnTo>
                          <a:pt x="295" y="105"/>
                        </a:lnTo>
                        <a:lnTo>
                          <a:pt x="288" y="93"/>
                        </a:lnTo>
                        <a:lnTo>
                          <a:pt x="280" y="79"/>
                        </a:lnTo>
                        <a:lnTo>
                          <a:pt x="269" y="67"/>
                        </a:lnTo>
                        <a:lnTo>
                          <a:pt x="256" y="53"/>
                        </a:lnTo>
                        <a:lnTo>
                          <a:pt x="242" y="42"/>
                        </a:lnTo>
                        <a:lnTo>
                          <a:pt x="224" y="30"/>
                        </a:lnTo>
                        <a:lnTo>
                          <a:pt x="204" y="22"/>
                        </a:lnTo>
                        <a:lnTo>
                          <a:pt x="181" y="14"/>
                        </a:lnTo>
                        <a:lnTo>
                          <a:pt x="155" y="1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39">
                    <a:extLst>
                      <a:ext uri="{FF2B5EF4-FFF2-40B4-BE49-F238E27FC236}">
                        <a16:creationId xmlns:a16="http://schemas.microsoft.com/office/drawing/2014/main" id="{D75EBD08-2C98-7422-63E1-F6BA4B557B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8" y="2488"/>
                    <a:ext cx="78" cy="58"/>
                  </a:xfrm>
                  <a:custGeom>
                    <a:avLst/>
                    <a:gdLst/>
                    <a:ahLst/>
                    <a:cxnLst>
                      <a:cxn ang="0">
                        <a:pos x="19" y="234"/>
                      </a:cxn>
                      <a:cxn ang="0">
                        <a:pos x="19" y="214"/>
                      </a:cxn>
                      <a:cxn ang="0">
                        <a:pos x="21" y="180"/>
                      </a:cxn>
                      <a:cxn ang="0">
                        <a:pos x="31" y="139"/>
                      </a:cxn>
                      <a:cxn ang="0">
                        <a:pos x="48" y="96"/>
                      </a:cxn>
                      <a:cxn ang="0">
                        <a:pos x="78" y="59"/>
                      </a:cxn>
                      <a:cxn ang="0">
                        <a:pos x="122" y="32"/>
                      </a:cxn>
                      <a:cxn ang="0">
                        <a:pos x="185" y="21"/>
                      </a:cxn>
                      <a:cxn ang="0">
                        <a:pos x="227" y="24"/>
                      </a:cxn>
                      <a:cxn ang="0">
                        <a:pos x="242" y="25"/>
                      </a:cxn>
                      <a:cxn ang="0">
                        <a:pos x="268" y="28"/>
                      </a:cxn>
                      <a:cxn ang="0">
                        <a:pos x="300" y="37"/>
                      </a:cxn>
                      <a:cxn ang="0">
                        <a:pos x="331" y="55"/>
                      </a:cxn>
                      <a:cxn ang="0">
                        <a:pos x="353" y="83"/>
                      </a:cxn>
                      <a:cxn ang="0">
                        <a:pos x="365" y="124"/>
                      </a:cxn>
                      <a:cxn ang="0">
                        <a:pos x="359" y="182"/>
                      </a:cxn>
                      <a:cxn ang="0">
                        <a:pos x="337" y="228"/>
                      </a:cxn>
                      <a:cxn ang="0">
                        <a:pos x="336" y="287"/>
                      </a:cxn>
                      <a:cxn ang="0">
                        <a:pos x="349" y="266"/>
                      </a:cxn>
                      <a:cxn ang="0">
                        <a:pos x="366" y="228"/>
                      </a:cxn>
                      <a:cxn ang="0">
                        <a:pos x="382" y="181"/>
                      </a:cxn>
                      <a:cxn ang="0">
                        <a:pos x="389" y="131"/>
                      </a:cxn>
                      <a:cxn ang="0">
                        <a:pos x="378" y="81"/>
                      </a:cxn>
                      <a:cxn ang="0">
                        <a:pos x="344" y="40"/>
                      </a:cxn>
                      <a:cxn ang="0">
                        <a:pos x="277" y="12"/>
                      </a:cxn>
                      <a:cxn ang="0">
                        <a:pos x="227" y="4"/>
                      </a:cxn>
                      <a:cxn ang="0">
                        <a:pos x="208" y="2"/>
                      </a:cxn>
                      <a:cxn ang="0">
                        <a:pos x="175" y="0"/>
                      </a:cxn>
                      <a:cxn ang="0">
                        <a:pos x="134" y="5"/>
                      </a:cxn>
                      <a:cxn ang="0">
                        <a:pos x="91" y="20"/>
                      </a:cxn>
                      <a:cxn ang="0">
                        <a:pos x="50" y="53"/>
                      </a:cxn>
                      <a:cxn ang="0">
                        <a:pos x="18" y="105"/>
                      </a:cxn>
                      <a:cxn ang="0">
                        <a:pos x="1" y="181"/>
                      </a:cxn>
                      <a:cxn ang="0">
                        <a:pos x="20" y="237"/>
                      </a:cxn>
                    </a:cxnLst>
                    <a:rect l="0" t="0" r="r" b="b"/>
                    <a:pathLst>
                      <a:path w="389" h="291">
                        <a:moveTo>
                          <a:pt x="20" y="237"/>
                        </a:moveTo>
                        <a:lnTo>
                          <a:pt x="19" y="234"/>
                        </a:lnTo>
                        <a:lnTo>
                          <a:pt x="19" y="226"/>
                        </a:lnTo>
                        <a:lnTo>
                          <a:pt x="19" y="214"/>
                        </a:lnTo>
                        <a:lnTo>
                          <a:pt x="20" y="198"/>
                        </a:lnTo>
                        <a:lnTo>
                          <a:pt x="21" y="180"/>
                        </a:lnTo>
                        <a:lnTo>
                          <a:pt x="26" y="161"/>
                        </a:lnTo>
                        <a:lnTo>
                          <a:pt x="31" y="139"/>
                        </a:lnTo>
                        <a:lnTo>
                          <a:pt x="40" y="119"/>
                        </a:lnTo>
                        <a:lnTo>
                          <a:pt x="48" y="96"/>
                        </a:lnTo>
                        <a:lnTo>
                          <a:pt x="62" y="77"/>
                        </a:lnTo>
                        <a:lnTo>
                          <a:pt x="78" y="59"/>
                        </a:lnTo>
                        <a:lnTo>
                          <a:pt x="99" y="44"/>
                        </a:lnTo>
                        <a:lnTo>
                          <a:pt x="122" y="32"/>
                        </a:lnTo>
                        <a:lnTo>
                          <a:pt x="151" y="24"/>
                        </a:lnTo>
                        <a:lnTo>
                          <a:pt x="185" y="21"/>
                        </a:lnTo>
                        <a:lnTo>
                          <a:pt x="224" y="25"/>
                        </a:lnTo>
                        <a:lnTo>
                          <a:pt x="227" y="24"/>
                        </a:lnTo>
                        <a:lnTo>
                          <a:pt x="232" y="24"/>
                        </a:lnTo>
                        <a:lnTo>
                          <a:pt x="242" y="25"/>
                        </a:lnTo>
                        <a:lnTo>
                          <a:pt x="254" y="26"/>
                        </a:lnTo>
                        <a:lnTo>
                          <a:pt x="268" y="28"/>
                        </a:lnTo>
                        <a:lnTo>
                          <a:pt x="285" y="32"/>
                        </a:lnTo>
                        <a:lnTo>
                          <a:pt x="300" y="37"/>
                        </a:lnTo>
                        <a:lnTo>
                          <a:pt x="316" y="46"/>
                        </a:lnTo>
                        <a:lnTo>
                          <a:pt x="331" y="55"/>
                        </a:lnTo>
                        <a:lnTo>
                          <a:pt x="344" y="68"/>
                        </a:lnTo>
                        <a:lnTo>
                          <a:pt x="353" y="83"/>
                        </a:lnTo>
                        <a:lnTo>
                          <a:pt x="362" y="103"/>
                        </a:lnTo>
                        <a:lnTo>
                          <a:pt x="365" y="124"/>
                        </a:lnTo>
                        <a:lnTo>
                          <a:pt x="365" y="151"/>
                        </a:lnTo>
                        <a:lnTo>
                          <a:pt x="359" y="182"/>
                        </a:lnTo>
                        <a:lnTo>
                          <a:pt x="348" y="218"/>
                        </a:lnTo>
                        <a:lnTo>
                          <a:pt x="337" y="228"/>
                        </a:lnTo>
                        <a:lnTo>
                          <a:pt x="335" y="291"/>
                        </a:lnTo>
                        <a:lnTo>
                          <a:pt x="336" y="287"/>
                        </a:lnTo>
                        <a:lnTo>
                          <a:pt x="341" y="279"/>
                        </a:lnTo>
                        <a:lnTo>
                          <a:pt x="349" y="266"/>
                        </a:lnTo>
                        <a:lnTo>
                          <a:pt x="358" y="249"/>
                        </a:lnTo>
                        <a:lnTo>
                          <a:pt x="366" y="228"/>
                        </a:lnTo>
                        <a:lnTo>
                          <a:pt x="375" y="206"/>
                        </a:lnTo>
                        <a:lnTo>
                          <a:pt x="382" y="181"/>
                        </a:lnTo>
                        <a:lnTo>
                          <a:pt x="388" y="157"/>
                        </a:lnTo>
                        <a:lnTo>
                          <a:pt x="389" y="131"/>
                        </a:lnTo>
                        <a:lnTo>
                          <a:pt x="387" y="105"/>
                        </a:lnTo>
                        <a:lnTo>
                          <a:pt x="378" y="81"/>
                        </a:lnTo>
                        <a:lnTo>
                          <a:pt x="364" y="60"/>
                        </a:lnTo>
                        <a:lnTo>
                          <a:pt x="344" y="40"/>
                        </a:lnTo>
                        <a:lnTo>
                          <a:pt x="315" y="24"/>
                        </a:lnTo>
                        <a:lnTo>
                          <a:pt x="277" y="12"/>
                        </a:lnTo>
                        <a:lnTo>
                          <a:pt x="231" y="5"/>
                        </a:lnTo>
                        <a:lnTo>
                          <a:pt x="227" y="4"/>
                        </a:lnTo>
                        <a:lnTo>
                          <a:pt x="220" y="3"/>
                        </a:lnTo>
                        <a:lnTo>
                          <a:pt x="208" y="2"/>
                        </a:lnTo>
                        <a:lnTo>
                          <a:pt x="193" y="0"/>
                        </a:lnTo>
                        <a:lnTo>
                          <a:pt x="175" y="0"/>
                        </a:lnTo>
                        <a:lnTo>
                          <a:pt x="156" y="1"/>
                        </a:lnTo>
                        <a:lnTo>
                          <a:pt x="134" y="5"/>
                        </a:lnTo>
                        <a:lnTo>
                          <a:pt x="113" y="12"/>
                        </a:lnTo>
                        <a:lnTo>
                          <a:pt x="91" y="20"/>
                        </a:lnTo>
                        <a:lnTo>
                          <a:pt x="70" y="34"/>
                        </a:lnTo>
                        <a:lnTo>
                          <a:pt x="50" y="53"/>
                        </a:lnTo>
                        <a:lnTo>
                          <a:pt x="33" y="76"/>
                        </a:lnTo>
                        <a:lnTo>
                          <a:pt x="18" y="105"/>
                        </a:lnTo>
                        <a:lnTo>
                          <a:pt x="7" y="139"/>
                        </a:lnTo>
                        <a:lnTo>
                          <a:pt x="1" y="181"/>
                        </a:lnTo>
                        <a:lnTo>
                          <a:pt x="0" y="232"/>
                        </a:lnTo>
                        <a:lnTo>
                          <a:pt x="20" y="237"/>
                        </a:lnTo>
                        <a:lnTo>
                          <a:pt x="20" y="2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140">
                    <a:extLst>
                      <a:ext uri="{FF2B5EF4-FFF2-40B4-BE49-F238E27FC236}">
                        <a16:creationId xmlns:a16="http://schemas.microsoft.com/office/drawing/2014/main" id="{FBA2B9C1-DB39-6FC1-2B2B-16E6CB5D0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6" y="2505"/>
                    <a:ext cx="62" cy="65"/>
                  </a:xfrm>
                  <a:custGeom>
                    <a:avLst/>
                    <a:gdLst/>
                    <a:ahLst/>
                    <a:cxnLst>
                      <a:cxn ang="0">
                        <a:pos x="22" y="164"/>
                      </a:cxn>
                      <a:cxn ang="0">
                        <a:pos x="25" y="151"/>
                      </a:cxn>
                      <a:cxn ang="0">
                        <a:pos x="32" y="132"/>
                      </a:cxn>
                      <a:cxn ang="0">
                        <a:pos x="44" y="106"/>
                      </a:cxn>
                      <a:cxn ang="0">
                        <a:pos x="61" y="80"/>
                      </a:cxn>
                      <a:cxn ang="0">
                        <a:pos x="86" y="54"/>
                      </a:cxn>
                      <a:cxn ang="0">
                        <a:pos x="119" y="35"/>
                      </a:cxn>
                      <a:cxn ang="0">
                        <a:pos x="161" y="24"/>
                      </a:cxn>
                      <a:cxn ang="0">
                        <a:pos x="188" y="22"/>
                      </a:cxn>
                      <a:cxn ang="0">
                        <a:pos x="198" y="24"/>
                      </a:cxn>
                      <a:cxn ang="0">
                        <a:pos x="216" y="31"/>
                      </a:cxn>
                      <a:cxn ang="0">
                        <a:pos x="236" y="45"/>
                      </a:cxn>
                      <a:cxn ang="0">
                        <a:pos x="255" y="64"/>
                      </a:cxn>
                      <a:cxn ang="0">
                        <a:pos x="271" y="93"/>
                      </a:cxn>
                      <a:cxn ang="0">
                        <a:pos x="280" y="132"/>
                      </a:cxn>
                      <a:cxn ang="0">
                        <a:pos x="278" y="183"/>
                      </a:cxn>
                      <a:cxn ang="0">
                        <a:pos x="269" y="215"/>
                      </a:cxn>
                      <a:cxn ang="0">
                        <a:pos x="264" y="225"/>
                      </a:cxn>
                      <a:cxn ang="0">
                        <a:pos x="254" y="242"/>
                      </a:cxn>
                      <a:cxn ang="0">
                        <a:pos x="237" y="261"/>
                      </a:cxn>
                      <a:cxn ang="0">
                        <a:pos x="216" y="282"/>
                      </a:cxn>
                      <a:cxn ang="0">
                        <a:pos x="187" y="297"/>
                      </a:cxn>
                      <a:cxn ang="0">
                        <a:pos x="152" y="304"/>
                      </a:cxn>
                      <a:cxn ang="0">
                        <a:pos x="111" y="302"/>
                      </a:cxn>
                      <a:cxn ang="0">
                        <a:pos x="83" y="318"/>
                      </a:cxn>
                      <a:cxn ang="0">
                        <a:pos x="90" y="320"/>
                      </a:cxn>
                      <a:cxn ang="0">
                        <a:pos x="108" y="324"/>
                      </a:cxn>
                      <a:cxn ang="0">
                        <a:pos x="135" y="326"/>
                      </a:cxn>
                      <a:cxn ang="0">
                        <a:pos x="168" y="324"/>
                      </a:cxn>
                      <a:cxn ang="0">
                        <a:pos x="203" y="315"/>
                      </a:cxn>
                      <a:cxn ang="0">
                        <a:pos x="238" y="298"/>
                      </a:cxn>
                      <a:cxn ang="0">
                        <a:pos x="269" y="268"/>
                      </a:cxn>
                      <a:cxn ang="0">
                        <a:pos x="294" y="223"/>
                      </a:cxn>
                      <a:cxn ang="0">
                        <a:pos x="296" y="214"/>
                      </a:cxn>
                      <a:cxn ang="0">
                        <a:pos x="303" y="195"/>
                      </a:cxn>
                      <a:cxn ang="0">
                        <a:pos x="307" y="166"/>
                      </a:cxn>
                      <a:cxn ang="0">
                        <a:pos x="308" y="133"/>
                      </a:cxn>
                      <a:cxn ang="0">
                        <a:pos x="302" y="94"/>
                      </a:cxn>
                      <a:cxn ang="0">
                        <a:pos x="283" y="59"/>
                      </a:cxn>
                      <a:cxn ang="0">
                        <a:pos x="250" y="26"/>
                      </a:cxn>
                      <a:cxn ang="0">
                        <a:pos x="199" y="2"/>
                      </a:cxn>
                      <a:cxn ang="0">
                        <a:pos x="193" y="0"/>
                      </a:cxn>
                      <a:cxn ang="0">
                        <a:pos x="174" y="0"/>
                      </a:cxn>
                      <a:cxn ang="0">
                        <a:pos x="146" y="3"/>
                      </a:cxn>
                      <a:cxn ang="0">
                        <a:pos x="115" y="12"/>
                      </a:cxn>
                      <a:cxn ang="0">
                        <a:pos x="80" y="29"/>
                      </a:cxn>
                      <a:cxn ang="0">
                        <a:pos x="47" y="58"/>
                      </a:cxn>
                      <a:cxn ang="0">
                        <a:pos x="19" y="98"/>
                      </a:cxn>
                      <a:cxn ang="0">
                        <a:pos x="0" y="156"/>
                      </a:cxn>
                      <a:cxn ang="0">
                        <a:pos x="22" y="165"/>
                      </a:cxn>
                    </a:cxnLst>
                    <a:rect l="0" t="0" r="r" b="b"/>
                    <a:pathLst>
                      <a:path w="308" h="326">
                        <a:moveTo>
                          <a:pt x="22" y="165"/>
                        </a:moveTo>
                        <a:lnTo>
                          <a:pt x="22" y="164"/>
                        </a:lnTo>
                        <a:lnTo>
                          <a:pt x="23" y="158"/>
                        </a:lnTo>
                        <a:lnTo>
                          <a:pt x="25" y="151"/>
                        </a:lnTo>
                        <a:lnTo>
                          <a:pt x="28" y="142"/>
                        </a:lnTo>
                        <a:lnTo>
                          <a:pt x="32" y="132"/>
                        </a:lnTo>
                        <a:lnTo>
                          <a:pt x="36" y="120"/>
                        </a:lnTo>
                        <a:lnTo>
                          <a:pt x="44" y="106"/>
                        </a:lnTo>
                        <a:lnTo>
                          <a:pt x="52" y="94"/>
                        </a:lnTo>
                        <a:lnTo>
                          <a:pt x="61" y="80"/>
                        </a:lnTo>
                        <a:lnTo>
                          <a:pt x="73" y="67"/>
                        </a:lnTo>
                        <a:lnTo>
                          <a:pt x="86" y="54"/>
                        </a:lnTo>
                        <a:lnTo>
                          <a:pt x="101" y="45"/>
                        </a:lnTo>
                        <a:lnTo>
                          <a:pt x="119" y="35"/>
                        </a:lnTo>
                        <a:lnTo>
                          <a:pt x="139" y="29"/>
                        </a:lnTo>
                        <a:lnTo>
                          <a:pt x="161" y="24"/>
                        </a:lnTo>
                        <a:lnTo>
                          <a:pt x="187" y="22"/>
                        </a:lnTo>
                        <a:lnTo>
                          <a:pt x="188" y="22"/>
                        </a:lnTo>
                        <a:lnTo>
                          <a:pt x="192" y="23"/>
                        </a:lnTo>
                        <a:lnTo>
                          <a:pt x="198" y="24"/>
                        </a:lnTo>
                        <a:lnTo>
                          <a:pt x="207" y="27"/>
                        </a:lnTo>
                        <a:lnTo>
                          <a:pt x="216" y="31"/>
                        </a:lnTo>
                        <a:lnTo>
                          <a:pt x="225" y="37"/>
                        </a:lnTo>
                        <a:lnTo>
                          <a:pt x="236" y="45"/>
                        </a:lnTo>
                        <a:lnTo>
                          <a:pt x="247" y="54"/>
                        </a:lnTo>
                        <a:lnTo>
                          <a:pt x="255" y="64"/>
                        </a:lnTo>
                        <a:lnTo>
                          <a:pt x="264" y="78"/>
                        </a:lnTo>
                        <a:lnTo>
                          <a:pt x="271" y="93"/>
                        </a:lnTo>
                        <a:lnTo>
                          <a:pt x="278" y="111"/>
                        </a:lnTo>
                        <a:lnTo>
                          <a:pt x="280" y="132"/>
                        </a:lnTo>
                        <a:lnTo>
                          <a:pt x="281" y="156"/>
                        </a:lnTo>
                        <a:lnTo>
                          <a:pt x="278" y="183"/>
                        </a:lnTo>
                        <a:lnTo>
                          <a:pt x="271" y="214"/>
                        </a:lnTo>
                        <a:lnTo>
                          <a:pt x="269" y="215"/>
                        </a:lnTo>
                        <a:lnTo>
                          <a:pt x="267" y="220"/>
                        </a:lnTo>
                        <a:lnTo>
                          <a:pt x="264" y="225"/>
                        </a:lnTo>
                        <a:lnTo>
                          <a:pt x="260" y="233"/>
                        </a:lnTo>
                        <a:lnTo>
                          <a:pt x="254" y="242"/>
                        </a:lnTo>
                        <a:lnTo>
                          <a:pt x="247" y="252"/>
                        </a:lnTo>
                        <a:lnTo>
                          <a:pt x="237" y="261"/>
                        </a:lnTo>
                        <a:lnTo>
                          <a:pt x="227" y="272"/>
                        </a:lnTo>
                        <a:lnTo>
                          <a:pt x="216" y="282"/>
                        </a:lnTo>
                        <a:lnTo>
                          <a:pt x="202" y="290"/>
                        </a:lnTo>
                        <a:lnTo>
                          <a:pt x="187" y="297"/>
                        </a:lnTo>
                        <a:lnTo>
                          <a:pt x="170" y="303"/>
                        </a:lnTo>
                        <a:lnTo>
                          <a:pt x="152" y="304"/>
                        </a:lnTo>
                        <a:lnTo>
                          <a:pt x="132" y="305"/>
                        </a:lnTo>
                        <a:lnTo>
                          <a:pt x="111" y="302"/>
                        </a:lnTo>
                        <a:lnTo>
                          <a:pt x="89" y="296"/>
                        </a:lnTo>
                        <a:lnTo>
                          <a:pt x="83" y="318"/>
                        </a:lnTo>
                        <a:lnTo>
                          <a:pt x="86" y="318"/>
                        </a:lnTo>
                        <a:lnTo>
                          <a:pt x="90" y="320"/>
                        </a:lnTo>
                        <a:lnTo>
                          <a:pt x="97" y="321"/>
                        </a:lnTo>
                        <a:lnTo>
                          <a:pt x="108" y="324"/>
                        </a:lnTo>
                        <a:lnTo>
                          <a:pt x="120" y="324"/>
                        </a:lnTo>
                        <a:lnTo>
                          <a:pt x="135" y="326"/>
                        </a:lnTo>
                        <a:lnTo>
                          <a:pt x="150" y="325"/>
                        </a:lnTo>
                        <a:lnTo>
                          <a:pt x="168" y="324"/>
                        </a:lnTo>
                        <a:lnTo>
                          <a:pt x="184" y="320"/>
                        </a:lnTo>
                        <a:lnTo>
                          <a:pt x="203" y="315"/>
                        </a:lnTo>
                        <a:lnTo>
                          <a:pt x="220" y="307"/>
                        </a:lnTo>
                        <a:lnTo>
                          <a:pt x="238" y="298"/>
                        </a:lnTo>
                        <a:lnTo>
                          <a:pt x="253" y="284"/>
                        </a:lnTo>
                        <a:lnTo>
                          <a:pt x="269" y="268"/>
                        </a:lnTo>
                        <a:lnTo>
                          <a:pt x="282" y="247"/>
                        </a:lnTo>
                        <a:lnTo>
                          <a:pt x="294" y="223"/>
                        </a:lnTo>
                        <a:lnTo>
                          <a:pt x="294" y="221"/>
                        </a:lnTo>
                        <a:lnTo>
                          <a:pt x="296" y="214"/>
                        </a:lnTo>
                        <a:lnTo>
                          <a:pt x="298" y="206"/>
                        </a:lnTo>
                        <a:lnTo>
                          <a:pt x="303" y="195"/>
                        </a:lnTo>
                        <a:lnTo>
                          <a:pt x="304" y="181"/>
                        </a:lnTo>
                        <a:lnTo>
                          <a:pt x="307" y="166"/>
                        </a:lnTo>
                        <a:lnTo>
                          <a:pt x="308" y="150"/>
                        </a:lnTo>
                        <a:lnTo>
                          <a:pt x="308" y="133"/>
                        </a:lnTo>
                        <a:lnTo>
                          <a:pt x="306" y="113"/>
                        </a:lnTo>
                        <a:lnTo>
                          <a:pt x="302" y="94"/>
                        </a:lnTo>
                        <a:lnTo>
                          <a:pt x="294" y="76"/>
                        </a:lnTo>
                        <a:lnTo>
                          <a:pt x="283" y="59"/>
                        </a:lnTo>
                        <a:lnTo>
                          <a:pt x="269" y="41"/>
                        </a:lnTo>
                        <a:lnTo>
                          <a:pt x="250" y="26"/>
                        </a:lnTo>
                        <a:lnTo>
                          <a:pt x="227" y="12"/>
                        </a:lnTo>
                        <a:lnTo>
                          <a:pt x="199" y="2"/>
                        </a:lnTo>
                        <a:lnTo>
                          <a:pt x="198" y="1"/>
                        </a:lnTo>
                        <a:lnTo>
                          <a:pt x="193" y="0"/>
                        </a:lnTo>
                        <a:lnTo>
                          <a:pt x="184" y="0"/>
                        </a:lnTo>
                        <a:lnTo>
                          <a:pt x="174" y="0"/>
                        </a:lnTo>
                        <a:lnTo>
                          <a:pt x="161" y="0"/>
                        </a:lnTo>
                        <a:lnTo>
                          <a:pt x="146" y="3"/>
                        </a:lnTo>
                        <a:lnTo>
                          <a:pt x="131" y="6"/>
                        </a:lnTo>
                        <a:lnTo>
                          <a:pt x="115" y="12"/>
                        </a:lnTo>
                        <a:lnTo>
                          <a:pt x="97" y="19"/>
                        </a:lnTo>
                        <a:lnTo>
                          <a:pt x="80" y="29"/>
                        </a:lnTo>
                        <a:lnTo>
                          <a:pt x="63" y="40"/>
                        </a:lnTo>
                        <a:lnTo>
                          <a:pt x="47" y="58"/>
                        </a:lnTo>
                        <a:lnTo>
                          <a:pt x="32" y="76"/>
                        </a:lnTo>
                        <a:lnTo>
                          <a:pt x="19" y="98"/>
                        </a:lnTo>
                        <a:lnTo>
                          <a:pt x="7" y="125"/>
                        </a:lnTo>
                        <a:lnTo>
                          <a:pt x="0" y="156"/>
                        </a:lnTo>
                        <a:lnTo>
                          <a:pt x="22" y="165"/>
                        </a:lnTo>
                        <a:lnTo>
                          <a:pt x="22" y="1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41">
                    <a:extLst>
                      <a:ext uri="{FF2B5EF4-FFF2-40B4-BE49-F238E27FC236}">
                        <a16:creationId xmlns:a16="http://schemas.microsoft.com/office/drawing/2014/main" id="{2A7DC8AA-40E5-541F-CF57-1F7825E32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6" y="2524"/>
                    <a:ext cx="27" cy="29"/>
                  </a:xfrm>
                  <a:custGeom>
                    <a:avLst/>
                    <a:gdLst/>
                    <a:ahLst/>
                    <a:cxnLst>
                      <a:cxn ang="0">
                        <a:pos x="25" y="55"/>
                      </a:cxn>
                      <a:cxn ang="0">
                        <a:pos x="27" y="45"/>
                      </a:cxn>
                      <a:cxn ang="0">
                        <a:pos x="35" y="37"/>
                      </a:cxn>
                      <a:cxn ang="0">
                        <a:pos x="42" y="31"/>
                      </a:cxn>
                      <a:cxn ang="0">
                        <a:pos x="54" y="28"/>
                      </a:cxn>
                      <a:cxn ang="0">
                        <a:pos x="68" y="26"/>
                      </a:cxn>
                      <a:cxn ang="0">
                        <a:pos x="79" y="28"/>
                      </a:cxn>
                      <a:cxn ang="0">
                        <a:pos x="87" y="31"/>
                      </a:cxn>
                      <a:cxn ang="0">
                        <a:pos x="94" y="38"/>
                      </a:cxn>
                      <a:cxn ang="0">
                        <a:pos x="100" y="45"/>
                      </a:cxn>
                      <a:cxn ang="0">
                        <a:pos x="105" y="56"/>
                      </a:cxn>
                      <a:cxn ang="0">
                        <a:pos x="106" y="70"/>
                      </a:cxn>
                      <a:cxn ang="0">
                        <a:pos x="104" y="87"/>
                      </a:cxn>
                      <a:cxn ang="0">
                        <a:pos x="94" y="107"/>
                      </a:cxn>
                      <a:cxn ang="0">
                        <a:pos x="82" y="118"/>
                      </a:cxn>
                      <a:cxn ang="0">
                        <a:pos x="68" y="122"/>
                      </a:cxn>
                      <a:cxn ang="0">
                        <a:pos x="54" y="121"/>
                      </a:cxn>
                      <a:cxn ang="0">
                        <a:pos x="41" y="114"/>
                      </a:cxn>
                      <a:cxn ang="0">
                        <a:pos x="31" y="103"/>
                      </a:cxn>
                      <a:cxn ang="0">
                        <a:pos x="24" y="90"/>
                      </a:cxn>
                      <a:cxn ang="0">
                        <a:pos x="21" y="77"/>
                      </a:cxn>
                      <a:cxn ang="0">
                        <a:pos x="0" y="69"/>
                      </a:cxn>
                      <a:cxn ang="0">
                        <a:pos x="0" y="71"/>
                      </a:cxn>
                      <a:cxn ang="0">
                        <a:pos x="1" y="80"/>
                      </a:cxn>
                      <a:cxn ang="0">
                        <a:pos x="3" y="92"/>
                      </a:cxn>
                      <a:cxn ang="0">
                        <a:pos x="8" y="105"/>
                      </a:cxn>
                      <a:cxn ang="0">
                        <a:pos x="16" y="118"/>
                      </a:cxn>
                      <a:cxn ang="0">
                        <a:pos x="27" y="130"/>
                      </a:cxn>
                      <a:cxn ang="0">
                        <a:pos x="46" y="139"/>
                      </a:cxn>
                      <a:cxn ang="0">
                        <a:pos x="69" y="142"/>
                      </a:cxn>
                      <a:cxn ang="0">
                        <a:pos x="77" y="141"/>
                      </a:cxn>
                      <a:cxn ang="0">
                        <a:pos x="85" y="139"/>
                      </a:cxn>
                      <a:cxn ang="0">
                        <a:pos x="95" y="136"/>
                      </a:cxn>
                      <a:cxn ang="0">
                        <a:pos x="105" y="129"/>
                      </a:cxn>
                      <a:cxn ang="0">
                        <a:pos x="116" y="118"/>
                      </a:cxn>
                      <a:cxn ang="0">
                        <a:pos x="124" y="104"/>
                      </a:cxn>
                      <a:cxn ang="0">
                        <a:pos x="131" y="87"/>
                      </a:cxn>
                      <a:cxn ang="0">
                        <a:pos x="131" y="84"/>
                      </a:cxn>
                      <a:cxn ang="0">
                        <a:pos x="132" y="77"/>
                      </a:cxn>
                      <a:cxn ang="0">
                        <a:pos x="132" y="66"/>
                      </a:cxn>
                      <a:cxn ang="0">
                        <a:pos x="131" y="54"/>
                      </a:cxn>
                      <a:cxn ang="0">
                        <a:pos x="125" y="40"/>
                      </a:cxn>
                      <a:cxn ang="0">
                        <a:pos x="117" y="26"/>
                      </a:cxn>
                      <a:cxn ang="0">
                        <a:pos x="105" y="14"/>
                      </a:cxn>
                      <a:cxn ang="0">
                        <a:pos x="85" y="6"/>
                      </a:cxn>
                      <a:cxn ang="0">
                        <a:pos x="65" y="0"/>
                      </a:cxn>
                      <a:cxn ang="0">
                        <a:pos x="47" y="4"/>
                      </a:cxn>
                      <a:cxn ang="0">
                        <a:pos x="33" y="10"/>
                      </a:cxn>
                      <a:cxn ang="0">
                        <a:pos x="21" y="20"/>
                      </a:cxn>
                      <a:cxn ang="0">
                        <a:pos x="11" y="29"/>
                      </a:cxn>
                      <a:cxn ang="0">
                        <a:pos x="5" y="40"/>
                      </a:cxn>
                      <a:cxn ang="0">
                        <a:pos x="2" y="48"/>
                      </a:cxn>
                      <a:cxn ang="0">
                        <a:pos x="1" y="51"/>
                      </a:cxn>
                      <a:cxn ang="0">
                        <a:pos x="25" y="57"/>
                      </a:cxn>
                    </a:cxnLst>
                    <a:rect l="0" t="0" r="r" b="b"/>
                    <a:pathLst>
                      <a:path w="132" h="142">
                        <a:moveTo>
                          <a:pt x="25" y="57"/>
                        </a:moveTo>
                        <a:lnTo>
                          <a:pt x="25" y="55"/>
                        </a:lnTo>
                        <a:lnTo>
                          <a:pt x="26" y="52"/>
                        </a:lnTo>
                        <a:lnTo>
                          <a:pt x="27" y="45"/>
                        </a:lnTo>
                        <a:lnTo>
                          <a:pt x="33" y="40"/>
                        </a:lnTo>
                        <a:lnTo>
                          <a:pt x="35" y="37"/>
                        </a:lnTo>
                        <a:lnTo>
                          <a:pt x="38" y="35"/>
                        </a:lnTo>
                        <a:lnTo>
                          <a:pt x="42" y="31"/>
                        </a:lnTo>
                        <a:lnTo>
                          <a:pt x="49" y="29"/>
                        </a:lnTo>
                        <a:lnTo>
                          <a:pt x="54" y="28"/>
                        </a:lnTo>
                        <a:lnTo>
                          <a:pt x="61" y="26"/>
                        </a:lnTo>
                        <a:lnTo>
                          <a:pt x="68" y="26"/>
                        </a:lnTo>
                        <a:lnTo>
                          <a:pt x="78" y="27"/>
                        </a:lnTo>
                        <a:lnTo>
                          <a:pt x="79" y="28"/>
                        </a:lnTo>
                        <a:lnTo>
                          <a:pt x="84" y="30"/>
                        </a:lnTo>
                        <a:lnTo>
                          <a:pt x="87" y="31"/>
                        </a:lnTo>
                        <a:lnTo>
                          <a:pt x="91" y="35"/>
                        </a:lnTo>
                        <a:lnTo>
                          <a:pt x="94" y="38"/>
                        </a:lnTo>
                        <a:lnTo>
                          <a:pt x="98" y="42"/>
                        </a:lnTo>
                        <a:lnTo>
                          <a:pt x="100" y="45"/>
                        </a:lnTo>
                        <a:lnTo>
                          <a:pt x="104" y="51"/>
                        </a:lnTo>
                        <a:lnTo>
                          <a:pt x="105" y="56"/>
                        </a:lnTo>
                        <a:lnTo>
                          <a:pt x="107" y="64"/>
                        </a:lnTo>
                        <a:lnTo>
                          <a:pt x="106" y="70"/>
                        </a:lnTo>
                        <a:lnTo>
                          <a:pt x="106" y="79"/>
                        </a:lnTo>
                        <a:lnTo>
                          <a:pt x="104" y="87"/>
                        </a:lnTo>
                        <a:lnTo>
                          <a:pt x="99" y="98"/>
                        </a:lnTo>
                        <a:lnTo>
                          <a:pt x="94" y="107"/>
                        </a:lnTo>
                        <a:lnTo>
                          <a:pt x="89" y="113"/>
                        </a:lnTo>
                        <a:lnTo>
                          <a:pt x="82" y="118"/>
                        </a:lnTo>
                        <a:lnTo>
                          <a:pt x="75" y="122"/>
                        </a:lnTo>
                        <a:lnTo>
                          <a:pt x="68" y="122"/>
                        </a:lnTo>
                        <a:lnTo>
                          <a:pt x="61" y="122"/>
                        </a:lnTo>
                        <a:lnTo>
                          <a:pt x="54" y="121"/>
                        </a:lnTo>
                        <a:lnTo>
                          <a:pt x="48" y="118"/>
                        </a:lnTo>
                        <a:lnTo>
                          <a:pt x="41" y="114"/>
                        </a:lnTo>
                        <a:lnTo>
                          <a:pt x="36" y="110"/>
                        </a:lnTo>
                        <a:lnTo>
                          <a:pt x="31" y="103"/>
                        </a:lnTo>
                        <a:lnTo>
                          <a:pt x="27" y="98"/>
                        </a:lnTo>
                        <a:lnTo>
                          <a:pt x="24" y="90"/>
                        </a:lnTo>
                        <a:lnTo>
                          <a:pt x="22" y="84"/>
                        </a:lnTo>
                        <a:lnTo>
                          <a:pt x="21" y="77"/>
                        </a:lnTo>
                        <a:lnTo>
                          <a:pt x="23" y="70"/>
                        </a:lnTo>
                        <a:lnTo>
                          <a:pt x="0" y="69"/>
                        </a:lnTo>
                        <a:lnTo>
                          <a:pt x="0" y="69"/>
                        </a:lnTo>
                        <a:lnTo>
                          <a:pt x="0" y="71"/>
                        </a:lnTo>
                        <a:lnTo>
                          <a:pt x="0" y="75"/>
                        </a:lnTo>
                        <a:lnTo>
                          <a:pt x="1" y="80"/>
                        </a:lnTo>
                        <a:lnTo>
                          <a:pt x="1" y="85"/>
                        </a:lnTo>
                        <a:lnTo>
                          <a:pt x="3" y="92"/>
                        </a:lnTo>
                        <a:lnTo>
                          <a:pt x="5" y="98"/>
                        </a:lnTo>
                        <a:lnTo>
                          <a:pt x="8" y="105"/>
                        </a:lnTo>
                        <a:lnTo>
                          <a:pt x="10" y="112"/>
                        </a:lnTo>
                        <a:lnTo>
                          <a:pt x="16" y="118"/>
                        </a:lnTo>
                        <a:lnTo>
                          <a:pt x="21" y="125"/>
                        </a:lnTo>
                        <a:lnTo>
                          <a:pt x="27" y="130"/>
                        </a:lnTo>
                        <a:lnTo>
                          <a:pt x="36" y="134"/>
                        </a:lnTo>
                        <a:lnTo>
                          <a:pt x="46" y="139"/>
                        </a:lnTo>
                        <a:lnTo>
                          <a:pt x="56" y="141"/>
                        </a:lnTo>
                        <a:lnTo>
                          <a:pt x="69" y="142"/>
                        </a:lnTo>
                        <a:lnTo>
                          <a:pt x="71" y="141"/>
                        </a:lnTo>
                        <a:lnTo>
                          <a:pt x="77" y="141"/>
                        </a:lnTo>
                        <a:lnTo>
                          <a:pt x="80" y="140"/>
                        </a:lnTo>
                        <a:lnTo>
                          <a:pt x="85" y="139"/>
                        </a:lnTo>
                        <a:lnTo>
                          <a:pt x="90" y="137"/>
                        </a:lnTo>
                        <a:lnTo>
                          <a:pt x="95" y="136"/>
                        </a:lnTo>
                        <a:lnTo>
                          <a:pt x="99" y="132"/>
                        </a:lnTo>
                        <a:lnTo>
                          <a:pt x="105" y="129"/>
                        </a:lnTo>
                        <a:lnTo>
                          <a:pt x="110" y="124"/>
                        </a:lnTo>
                        <a:lnTo>
                          <a:pt x="116" y="118"/>
                        </a:lnTo>
                        <a:lnTo>
                          <a:pt x="120" y="112"/>
                        </a:lnTo>
                        <a:lnTo>
                          <a:pt x="124" y="104"/>
                        </a:lnTo>
                        <a:lnTo>
                          <a:pt x="127" y="96"/>
                        </a:lnTo>
                        <a:lnTo>
                          <a:pt x="131" y="87"/>
                        </a:lnTo>
                        <a:lnTo>
                          <a:pt x="131" y="85"/>
                        </a:lnTo>
                        <a:lnTo>
                          <a:pt x="131" y="84"/>
                        </a:lnTo>
                        <a:lnTo>
                          <a:pt x="131" y="80"/>
                        </a:lnTo>
                        <a:lnTo>
                          <a:pt x="132" y="77"/>
                        </a:lnTo>
                        <a:lnTo>
                          <a:pt x="132" y="71"/>
                        </a:lnTo>
                        <a:lnTo>
                          <a:pt x="132" y="66"/>
                        </a:lnTo>
                        <a:lnTo>
                          <a:pt x="131" y="59"/>
                        </a:lnTo>
                        <a:lnTo>
                          <a:pt x="131" y="54"/>
                        </a:lnTo>
                        <a:lnTo>
                          <a:pt x="127" y="46"/>
                        </a:lnTo>
                        <a:lnTo>
                          <a:pt x="125" y="40"/>
                        </a:lnTo>
                        <a:lnTo>
                          <a:pt x="121" y="33"/>
                        </a:lnTo>
                        <a:lnTo>
                          <a:pt x="117" y="26"/>
                        </a:lnTo>
                        <a:lnTo>
                          <a:pt x="111" y="20"/>
                        </a:lnTo>
                        <a:lnTo>
                          <a:pt x="105" y="14"/>
                        </a:lnTo>
                        <a:lnTo>
                          <a:pt x="96" y="9"/>
                        </a:lnTo>
                        <a:lnTo>
                          <a:pt x="85" y="6"/>
                        </a:lnTo>
                        <a:lnTo>
                          <a:pt x="75" y="1"/>
                        </a:lnTo>
                        <a:lnTo>
                          <a:pt x="65" y="0"/>
                        </a:lnTo>
                        <a:lnTo>
                          <a:pt x="55" y="0"/>
                        </a:lnTo>
                        <a:lnTo>
                          <a:pt x="47" y="4"/>
                        </a:lnTo>
                        <a:lnTo>
                          <a:pt x="39" y="6"/>
                        </a:lnTo>
                        <a:lnTo>
                          <a:pt x="33" y="10"/>
                        </a:lnTo>
                        <a:lnTo>
                          <a:pt x="26" y="14"/>
                        </a:lnTo>
                        <a:lnTo>
                          <a:pt x="21" y="20"/>
                        </a:lnTo>
                        <a:lnTo>
                          <a:pt x="16" y="25"/>
                        </a:lnTo>
                        <a:lnTo>
                          <a:pt x="11" y="29"/>
                        </a:lnTo>
                        <a:lnTo>
                          <a:pt x="7" y="35"/>
                        </a:lnTo>
                        <a:lnTo>
                          <a:pt x="5" y="40"/>
                        </a:lnTo>
                        <a:lnTo>
                          <a:pt x="3" y="43"/>
                        </a:lnTo>
                        <a:lnTo>
                          <a:pt x="2" y="48"/>
                        </a:lnTo>
                        <a:lnTo>
                          <a:pt x="1" y="49"/>
                        </a:lnTo>
                        <a:lnTo>
                          <a:pt x="1" y="51"/>
                        </a:lnTo>
                        <a:lnTo>
                          <a:pt x="25" y="57"/>
                        </a:lnTo>
                        <a:lnTo>
                          <a:pt x="25" y="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142">
                    <a:extLst>
                      <a:ext uri="{FF2B5EF4-FFF2-40B4-BE49-F238E27FC236}">
                        <a16:creationId xmlns:a16="http://schemas.microsoft.com/office/drawing/2014/main" id="{CA99E5D8-94A0-BFA5-3AD6-74FDBBE6B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3" y="2532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23" y="27"/>
                      </a:cxn>
                      <a:cxn ang="0">
                        <a:pos x="23" y="25"/>
                      </a:cxn>
                      <a:cxn ang="0">
                        <a:pos x="25" y="22"/>
                      </a:cxn>
                      <a:cxn ang="0">
                        <a:pos x="25" y="19"/>
                      </a:cxn>
                      <a:cxn ang="0">
                        <a:pos x="28" y="19"/>
                      </a:cxn>
                      <a:cxn ang="0">
                        <a:pos x="30" y="19"/>
                      </a:cxn>
                      <a:cxn ang="0">
                        <a:pos x="34" y="24"/>
                      </a:cxn>
                      <a:cxn ang="0">
                        <a:pos x="35" y="26"/>
                      </a:cxn>
                      <a:cxn ang="0">
                        <a:pos x="38" y="30"/>
                      </a:cxn>
                      <a:cxn ang="0">
                        <a:pos x="36" y="32"/>
                      </a:cxn>
                      <a:cxn ang="0">
                        <a:pos x="36" y="35"/>
                      </a:cxn>
                      <a:cxn ang="0">
                        <a:pos x="34" y="37"/>
                      </a:cxn>
                      <a:cxn ang="0">
                        <a:pos x="30" y="39"/>
                      </a:cxn>
                      <a:cxn ang="0">
                        <a:pos x="26" y="54"/>
                      </a:cxn>
                      <a:cxn ang="0">
                        <a:pos x="27" y="54"/>
                      </a:cxn>
                      <a:cxn ang="0">
                        <a:pos x="31" y="54"/>
                      </a:cxn>
                      <a:cxn ang="0">
                        <a:pos x="36" y="53"/>
                      </a:cxn>
                      <a:cxn ang="0">
                        <a:pos x="43" y="52"/>
                      </a:cxn>
                      <a:cxn ang="0">
                        <a:pos x="45" y="49"/>
                      </a:cxn>
                      <a:cxn ang="0">
                        <a:pos x="48" y="47"/>
                      </a:cxn>
                      <a:cxn ang="0">
                        <a:pos x="50" y="44"/>
                      </a:cxn>
                      <a:cxn ang="0">
                        <a:pos x="53" y="41"/>
                      </a:cxn>
                      <a:cxn ang="0">
                        <a:pos x="54" y="37"/>
                      </a:cxn>
                      <a:cxn ang="0">
                        <a:pos x="55" y="31"/>
                      </a:cxn>
                      <a:cxn ang="0">
                        <a:pos x="54" y="25"/>
                      </a:cxn>
                      <a:cxn ang="0">
                        <a:pos x="54" y="17"/>
                      </a:cxn>
                      <a:cxn ang="0">
                        <a:pos x="54" y="16"/>
                      </a:cxn>
                      <a:cxn ang="0">
                        <a:pos x="52" y="13"/>
                      </a:cxn>
                      <a:cxn ang="0">
                        <a:pos x="48" y="9"/>
                      </a:cxn>
                      <a:cxn ang="0">
                        <a:pos x="45" y="5"/>
                      </a:cxn>
                      <a:cxn ang="0">
                        <a:pos x="42" y="3"/>
                      </a:cxn>
                      <a:cxn ang="0">
                        <a:pos x="39" y="1"/>
                      </a:cxn>
                      <a:cxn ang="0">
                        <a:pos x="34" y="0"/>
                      </a:cxn>
                      <a:cxn ang="0">
                        <a:pos x="31" y="0"/>
                      </a:cxn>
                      <a:cxn ang="0">
                        <a:pos x="26" y="0"/>
                      </a:cxn>
                      <a:cxn ang="0">
                        <a:pos x="20" y="0"/>
                      </a:cxn>
                      <a:cxn ang="0">
                        <a:pos x="15" y="2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7" y="8"/>
                      </a:cxn>
                      <a:cxn ang="0">
                        <a:pos x="5" y="11"/>
                      </a:cxn>
                      <a:cxn ang="0">
                        <a:pos x="3" y="15"/>
                      </a:cxn>
                      <a:cxn ang="0">
                        <a:pos x="1" y="19"/>
                      </a:cxn>
                      <a:cxn ang="0">
                        <a:pos x="0" y="25"/>
                      </a:cxn>
                      <a:cxn ang="0">
                        <a:pos x="0" y="31"/>
                      </a:cxn>
                      <a:cxn ang="0">
                        <a:pos x="1" y="38"/>
                      </a:cxn>
                      <a:cxn ang="0">
                        <a:pos x="23" y="27"/>
                      </a:cxn>
                      <a:cxn ang="0">
                        <a:pos x="23" y="27"/>
                      </a:cxn>
                    </a:cxnLst>
                    <a:rect l="0" t="0" r="r" b="b"/>
                    <a:pathLst>
                      <a:path w="55" h="54">
                        <a:moveTo>
                          <a:pt x="23" y="27"/>
                        </a:moveTo>
                        <a:lnTo>
                          <a:pt x="23" y="25"/>
                        </a:lnTo>
                        <a:lnTo>
                          <a:pt x="25" y="22"/>
                        </a:lnTo>
                        <a:lnTo>
                          <a:pt x="25" y="19"/>
                        </a:lnTo>
                        <a:lnTo>
                          <a:pt x="28" y="19"/>
                        </a:lnTo>
                        <a:lnTo>
                          <a:pt x="30" y="19"/>
                        </a:lnTo>
                        <a:lnTo>
                          <a:pt x="34" y="24"/>
                        </a:lnTo>
                        <a:lnTo>
                          <a:pt x="35" y="26"/>
                        </a:lnTo>
                        <a:lnTo>
                          <a:pt x="38" y="30"/>
                        </a:lnTo>
                        <a:lnTo>
                          <a:pt x="36" y="32"/>
                        </a:lnTo>
                        <a:lnTo>
                          <a:pt x="36" y="35"/>
                        </a:lnTo>
                        <a:lnTo>
                          <a:pt x="34" y="37"/>
                        </a:lnTo>
                        <a:lnTo>
                          <a:pt x="30" y="39"/>
                        </a:lnTo>
                        <a:lnTo>
                          <a:pt x="26" y="54"/>
                        </a:lnTo>
                        <a:lnTo>
                          <a:pt x="27" y="54"/>
                        </a:lnTo>
                        <a:lnTo>
                          <a:pt x="31" y="54"/>
                        </a:lnTo>
                        <a:lnTo>
                          <a:pt x="36" y="53"/>
                        </a:lnTo>
                        <a:lnTo>
                          <a:pt x="43" y="52"/>
                        </a:lnTo>
                        <a:lnTo>
                          <a:pt x="45" y="49"/>
                        </a:lnTo>
                        <a:lnTo>
                          <a:pt x="48" y="47"/>
                        </a:lnTo>
                        <a:lnTo>
                          <a:pt x="50" y="44"/>
                        </a:lnTo>
                        <a:lnTo>
                          <a:pt x="53" y="41"/>
                        </a:lnTo>
                        <a:lnTo>
                          <a:pt x="54" y="37"/>
                        </a:lnTo>
                        <a:lnTo>
                          <a:pt x="55" y="31"/>
                        </a:lnTo>
                        <a:lnTo>
                          <a:pt x="54" y="25"/>
                        </a:lnTo>
                        <a:lnTo>
                          <a:pt x="54" y="17"/>
                        </a:lnTo>
                        <a:lnTo>
                          <a:pt x="54" y="16"/>
                        </a:lnTo>
                        <a:lnTo>
                          <a:pt x="52" y="13"/>
                        </a:lnTo>
                        <a:lnTo>
                          <a:pt x="48" y="9"/>
                        </a:lnTo>
                        <a:lnTo>
                          <a:pt x="45" y="5"/>
                        </a:lnTo>
                        <a:lnTo>
                          <a:pt x="42" y="3"/>
                        </a:lnTo>
                        <a:lnTo>
                          <a:pt x="39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0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7" y="8"/>
                        </a:lnTo>
                        <a:lnTo>
                          <a:pt x="5" y="11"/>
                        </a:lnTo>
                        <a:lnTo>
                          <a:pt x="3" y="15"/>
                        </a:lnTo>
                        <a:lnTo>
                          <a:pt x="1" y="19"/>
                        </a:lnTo>
                        <a:lnTo>
                          <a:pt x="0" y="25"/>
                        </a:lnTo>
                        <a:lnTo>
                          <a:pt x="0" y="31"/>
                        </a:lnTo>
                        <a:lnTo>
                          <a:pt x="1" y="38"/>
                        </a:lnTo>
                        <a:lnTo>
                          <a:pt x="23" y="27"/>
                        </a:lnTo>
                        <a:lnTo>
                          <a:pt x="23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143">
                    <a:extLst>
                      <a:ext uri="{FF2B5EF4-FFF2-40B4-BE49-F238E27FC236}">
                        <a16:creationId xmlns:a16="http://schemas.microsoft.com/office/drawing/2014/main" id="{064F27AB-A7EC-BFCB-9D93-4CA4F2C38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8" y="2497"/>
                    <a:ext cx="140" cy="41"/>
                  </a:xfrm>
                  <a:custGeom>
                    <a:avLst/>
                    <a:gdLst/>
                    <a:ahLst/>
                    <a:cxnLst>
                      <a:cxn ang="0">
                        <a:pos x="0" y="199"/>
                      </a:cxn>
                      <a:cxn ang="0">
                        <a:pos x="50" y="199"/>
                      </a:cxn>
                      <a:cxn ang="0">
                        <a:pos x="85" y="96"/>
                      </a:cxn>
                      <a:cxn ang="0">
                        <a:pos x="162" y="46"/>
                      </a:cxn>
                      <a:cxn ang="0">
                        <a:pos x="258" y="55"/>
                      </a:cxn>
                      <a:cxn ang="0">
                        <a:pos x="324" y="134"/>
                      </a:cxn>
                      <a:cxn ang="0">
                        <a:pos x="326" y="188"/>
                      </a:cxn>
                      <a:cxn ang="0">
                        <a:pos x="356" y="191"/>
                      </a:cxn>
                      <a:cxn ang="0">
                        <a:pos x="381" y="119"/>
                      </a:cxn>
                      <a:cxn ang="0">
                        <a:pos x="438" y="62"/>
                      </a:cxn>
                      <a:cxn ang="0">
                        <a:pos x="520" y="40"/>
                      </a:cxn>
                      <a:cxn ang="0">
                        <a:pos x="607" y="71"/>
                      </a:cxn>
                      <a:cxn ang="0">
                        <a:pos x="640" y="128"/>
                      </a:cxn>
                      <a:cxn ang="0">
                        <a:pos x="647" y="205"/>
                      </a:cxn>
                      <a:cxn ang="0">
                        <a:pos x="684" y="202"/>
                      </a:cxn>
                      <a:cxn ang="0">
                        <a:pos x="699" y="110"/>
                      </a:cxn>
                      <a:cxn ang="0">
                        <a:pos x="688" y="33"/>
                      </a:cxn>
                      <a:cxn ang="0">
                        <a:pos x="627" y="2"/>
                      </a:cxn>
                      <a:cxn ang="0">
                        <a:pos x="165" y="0"/>
                      </a:cxn>
                      <a:cxn ang="0">
                        <a:pos x="64" y="40"/>
                      </a:cxn>
                      <a:cxn ang="0">
                        <a:pos x="7" y="125"/>
                      </a:cxn>
                      <a:cxn ang="0">
                        <a:pos x="0" y="199"/>
                      </a:cxn>
                      <a:cxn ang="0">
                        <a:pos x="0" y="199"/>
                      </a:cxn>
                    </a:cxnLst>
                    <a:rect l="0" t="0" r="r" b="b"/>
                    <a:pathLst>
                      <a:path w="699" h="205">
                        <a:moveTo>
                          <a:pt x="0" y="199"/>
                        </a:moveTo>
                        <a:lnTo>
                          <a:pt x="50" y="199"/>
                        </a:lnTo>
                        <a:lnTo>
                          <a:pt x="85" y="96"/>
                        </a:lnTo>
                        <a:lnTo>
                          <a:pt x="162" y="46"/>
                        </a:lnTo>
                        <a:lnTo>
                          <a:pt x="258" y="55"/>
                        </a:lnTo>
                        <a:lnTo>
                          <a:pt x="324" y="134"/>
                        </a:lnTo>
                        <a:lnTo>
                          <a:pt x="326" y="188"/>
                        </a:lnTo>
                        <a:lnTo>
                          <a:pt x="356" y="191"/>
                        </a:lnTo>
                        <a:lnTo>
                          <a:pt x="381" y="119"/>
                        </a:lnTo>
                        <a:lnTo>
                          <a:pt x="438" y="62"/>
                        </a:lnTo>
                        <a:lnTo>
                          <a:pt x="520" y="40"/>
                        </a:lnTo>
                        <a:lnTo>
                          <a:pt x="607" y="71"/>
                        </a:lnTo>
                        <a:lnTo>
                          <a:pt x="640" y="128"/>
                        </a:lnTo>
                        <a:lnTo>
                          <a:pt x="647" y="205"/>
                        </a:lnTo>
                        <a:lnTo>
                          <a:pt x="684" y="202"/>
                        </a:lnTo>
                        <a:lnTo>
                          <a:pt x="699" y="110"/>
                        </a:lnTo>
                        <a:lnTo>
                          <a:pt x="688" y="33"/>
                        </a:lnTo>
                        <a:lnTo>
                          <a:pt x="627" y="2"/>
                        </a:lnTo>
                        <a:lnTo>
                          <a:pt x="165" y="0"/>
                        </a:lnTo>
                        <a:lnTo>
                          <a:pt x="64" y="40"/>
                        </a:lnTo>
                        <a:lnTo>
                          <a:pt x="7" y="125"/>
                        </a:lnTo>
                        <a:lnTo>
                          <a:pt x="0" y="199"/>
                        </a:lnTo>
                        <a:lnTo>
                          <a:pt x="0" y="199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144">
                    <a:extLst>
                      <a:ext uri="{FF2B5EF4-FFF2-40B4-BE49-F238E27FC236}">
                        <a16:creationId xmlns:a16="http://schemas.microsoft.com/office/drawing/2014/main" id="{10807779-9874-4CD4-79CA-CA658BD2C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2506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31" y="103"/>
                      </a:cxn>
                      <a:cxn ang="0">
                        <a:pos x="73" y="84"/>
                      </a:cxn>
                      <a:cxn ang="0">
                        <a:pos x="73" y="0"/>
                      </a:cxn>
                      <a:cxn ang="0">
                        <a:pos x="0" y="33"/>
                      </a:cxn>
                      <a:cxn ang="0">
                        <a:pos x="31" y="103"/>
                      </a:cxn>
                      <a:cxn ang="0">
                        <a:pos x="31" y="103"/>
                      </a:cxn>
                    </a:cxnLst>
                    <a:rect l="0" t="0" r="r" b="b"/>
                    <a:pathLst>
                      <a:path w="73" h="103">
                        <a:moveTo>
                          <a:pt x="31" y="103"/>
                        </a:moveTo>
                        <a:lnTo>
                          <a:pt x="73" y="84"/>
                        </a:lnTo>
                        <a:lnTo>
                          <a:pt x="73" y="0"/>
                        </a:lnTo>
                        <a:lnTo>
                          <a:pt x="0" y="33"/>
                        </a:lnTo>
                        <a:lnTo>
                          <a:pt x="31" y="103"/>
                        </a:lnTo>
                        <a:lnTo>
                          <a:pt x="31" y="103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145">
                    <a:extLst>
                      <a:ext uri="{FF2B5EF4-FFF2-40B4-BE49-F238E27FC236}">
                        <a16:creationId xmlns:a16="http://schemas.microsoft.com/office/drawing/2014/main" id="{84945CCA-E100-6268-3DF7-81F9560C96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9" y="2514"/>
                    <a:ext cx="23" cy="27"/>
                  </a:xfrm>
                  <a:custGeom>
                    <a:avLst/>
                    <a:gdLst/>
                    <a:ahLst/>
                    <a:cxnLst>
                      <a:cxn ang="0">
                        <a:pos x="0" y="136"/>
                      </a:cxn>
                      <a:cxn ang="0">
                        <a:pos x="12" y="58"/>
                      </a:cxn>
                      <a:cxn ang="0">
                        <a:pos x="48" y="0"/>
                      </a:cxn>
                      <a:cxn ang="0">
                        <a:pos x="116" y="70"/>
                      </a:cxn>
                      <a:cxn ang="0">
                        <a:pos x="104" y="124"/>
                      </a:cxn>
                      <a:cxn ang="0">
                        <a:pos x="0" y="136"/>
                      </a:cxn>
                      <a:cxn ang="0">
                        <a:pos x="0" y="136"/>
                      </a:cxn>
                    </a:cxnLst>
                    <a:rect l="0" t="0" r="r" b="b"/>
                    <a:pathLst>
                      <a:path w="116" h="136">
                        <a:moveTo>
                          <a:pt x="0" y="136"/>
                        </a:moveTo>
                        <a:lnTo>
                          <a:pt x="12" y="58"/>
                        </a:lnTo>
                        <a:lnTo>
                          <a:pt x="48" y="0"/>
                        </a:lnTo>
                        <a:lnTo>
                          <a:pt x="116" y="70"/>
                        </a:lnTo>
                        <a:lnTo>
                          <a:pt x="104" y="124"/>
                        </a:lnTo>
                        <a:lnTo>
                          <a:pt x="0" y="136"/>
                        </a:lnTo>
                        <a:lnTo>
                          <a:pt x="0" y="136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146">
                    <a:extLst>
                      <a:ext uri="{FF2B5EF4-FFF2-40B4-BE49-F238E27FC236}">
                        <a16:creationId xmlns:a16="http://schemas.microsoft.com/office/drawing/2014/main" id="{00AD21E4-784E-71E8-EED5-8D6D71CF4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0" y="2523"/>
                    <a:ext cx="19" cy="24"/>
                  </a:xfrm>
                  <a:custGeom>
                    <a:avLst/>
                    <a:gdLst/>
                    <a:ahLst/>
                    <a:cxnLst>
                      <a:cxn ang="0">
                        <a:pos x="0" y="79"/>
                      </a:cxn>
                      <a:cxn ang="0">
                        <a:pos x="12" y="25"/>
                      </a:cxn>
                      <a:cxn ang="0">
                        <a:pos x="46" y="0"/>
                      </a:cxn>
                      <a:cxn ang="0">
                        <a:pos x="96" y="26"/>
                      </a:cxn>
                      <a:cxn ang="0">
                        <a:pos x="97" y="91"/>
                      </a:cxn>
                      <a:cxn ang="0">
                        <a:pos x="53" y="119"/>
                      </a:cxn>
                      <a:cxn ang="0">
                        <a:pos x="0" y="79"/>
                      </a:cxn>
                      <a:cxn ang="0">
                        <a:pos x="0" y="79"/>
                      </a:cxn>
                    </a:cxnLst>
                    <a:rect l="0" t="0" r="r" b="b"/>
                    <a:pathLst>
                      <a:path w="97" h="119">
                        <a:moveTo>
                          <a:pt x="0" y="79"/>
                        </a:moveTo>
                        <a:lnTo>
                          <a:pt x="12" y="25"/>
                        </a:lnTo>
                        <a:lnTo>
                          <a:pt x="46" y="0"/>
                        </a:lnTo>
                        <a:lnTo>
                          <a:pt x="96" y="26"/>
                        </a:lnTo>
                        <a:lnTo>
                          <a:pt x="97" y="91"/>
                        </a:lnTo>
                        <a:lnTo>
                          <a:pt x="53" y="119"/>
                        </a:lnTo>
                        <a:lnTo>
                          <a:pt x="0" y="79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47">
                    <a:extLst>
                      <a:ext uri="{FF2B5EF4-FFF2-40B4-BE49-F238E27FC236}">
                        <a16:creationId xmlns:a16="http://schemas.microsoft.com/office/drawing/2014/main" id="{D43D0459-C235-195D-8538-AEF3E4B2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5" y="2523"/>
                    <a:ext cx="22" cy="22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36" y="6"/>
                      </a:cxn>
                      <a:cxn ang="0">
                        <a:pos x="80" y="0"/>
                      </a:cxn>
                      <a:cxn ang="0">
                        <a:pos x="110" y="23"/>
                      </a:cxn>
                      <a:cxn ang="0">
                        <a:pos x="105" y="87"/>
                      </a:cxn>
                      <a:cxn ang="0">
                        <a:pos x="70" y="113"/>
                      </a:cxn>
                      <a:cxn ang="0">
                        <a:pos x="27" y="106"/>
                      </a:cxn>
                      <a:cxn ang="0">
                        <a:pos x="7" y="61"/>
                      </a:cxn>
                      <a:cxn ang="0">
                        <a:pos x="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10" h="113">
                        <a:moveTo>
                          <a:pt x="0" y="37"/>
                        </a:moveTo>
                        <a:lnTo>
                          <a:pt x="36" y="6"/>
                        </a:lnTo>
                        <a:lnTo>
                          <a:pt x="80" y="0"/>
                        </a:lnTo>
                        <a:lnTo>
                          <a:pt x="110" y="23"/>
                        </a:lnTo>
                        <a:lnTo>
                          <a:pt x="105" y="87"/>
                        </a:lnTo>
                        <a:lnTo>
                          <a:pt x="70" y="113"/>
                        </a:lnTo>
                        <a:lnTo>
                          <a:pt x="27" y="106"/>
                        </a:lnTo>
                        <a:lnTo>
                          <a:pt x="7" y="61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148">
                    <a:extLst>
                      <a:ext uri="{FF2B5EF4-FFF2-40B4-BE49-F238E27FC236}">
                        <a16:creationId xmlns:a16="http://schemas.microsoft.com/office/drawing/2014/main" id="{331954C3-ECD0-38AB-20DD-5EEAA9D54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" y="2505"/>
                    <a:ext cx="57" cy="61"/>
                  </a:xfrm>
                  <a:custGeom>
                    <a:avLst/>
                    <a:gdLst/>
                    <a:ahLst/>
                    <a:cxnLst>
                      <a:cxn ang="0">
                        <a:pos x="37" y="56"/>
                      </a:cxn>
                      <a:cxn ang="0">
                        <a:pos x="112" y="0"/>
                      </a:cxn>
                      <a:cxn ang="0">
                        <a:pos x="207" y="0"/>
                      </a:cxn>
                      <a:cxn ang="0">
                        <a:pos x="284" y="65"/>
                      </a:cxn>
                      <a:cxn ang="0">
                        <a:pos x="276" y="190"/>
                      </a:cxn>
                      <a:cxn ang="0">
                        <a:pos x="241" y="265"/>
                      </a:cxn>
                      <a:cxn ang="0">
                        <a:pos x="173" y="306"/>
                      </a:cxn>
                      <a:cxn ang="0">
                        <a:pos x="95" y="303"/>
                      </a:cxn>
                      <a:cxn ang="0">
                        <a:pos x="18" y="247"/>
                      </a:cxn>
                      <a:cxn ang="0">
                        <a:pos x="0" y="165"/>
                      </a:cxn>
                      <a:cxn ang="0">
                        <a:pos x="98" y="156"/>
                      </a:cxn>
                      <a:cxn ang="0">
                        <a:pos x="124" y="195"/>
                      </a:cxn>
                      <a:cxn ang="0">
                        <a:pos x="169" y="206"/>
                      </a:cxn>
                      <a:cxn ang="0">
                        <a:pos x="207" y="159"/>
                      </a:cxn>
                      <a:cxn ang="0">
                        <a:pos x="184" y="100"/>
                      </a:cxn>
                      <a:cxn ang="0">
                        <a:pos x="130" y="101"/>
                      </a:cxn>
                      <a:cxn ang="0">
                        <a:pos x="104" y="129"/>
                      </a:cxn>
                      <a:cxn ang="0">
                        <a:pos x="37" y="56"/>
                      </a:cxn>
                      <a:cxn ang="0">
                        <a:pos x="37" y="56"/>
                      </a:cxn>
                    </a:cxnLst>
                    <a:rect l="0" t="0" r="r" b="b"/>
                    <a:pathLst>
                      <a:path w="284" h="306">
                        <a:moveTo>
                          <a:pt x="37" y="56"/>
                        </a:moveTo>
                        <a:lnTo>
                          <a:pt x="112" y="0"/>
                        </a:lnTo>
                        <a:lnTo>
                          <a:pt x="207" y="0"/>
                        </a:lnTo>
                        <a:lnTo>
                          <a:pt x="284" y="65"/>
                        </a:lnTo>
                        <a:lnTo>
                          <a:pt x="276" y="190"/>
                        </a:lnTo>
                        <a:lnTo>
                          <a:pt x="241" y="265"/>
                        </a:lnTo>
                        <a:lnTo>
                          <a:pt x="173" y="306"/>
                        </a:lnTo>
                        <a:lnTo>
                          <a:pt x="95" y="303"/>
                        </a:lnTo>
                        <a:lnTo>
                          <a:pt x="18" y="247"/>
                        </a:lnTo>
                        <a:lnTo>
                          <a:pt x="0" y="165"/>
                        </a:lnTo>
                        <a:lnTo>
                          <a:pt x="98" y="156"/>
                        </a:lnTo>
                        <a:lnTo>
                          <a:pt x="124" y="195"/>
                        </a:lnTo>
                        <a:lnTo>
                          <a:pt x="169" y="206"/>
                        </a:lnTo>
                        <a:lnTo>
                          <a:pt x="207" y="159"/>
                        </a:lnTo>
                        <a:lnTo>
                          <a:pt x="184" y="100"/>
                        </a:lnTo>
                        <a:lnTo>
                          <a:pt x="130" y="101"/>
                        </a:lnTo>
                        <a:lnTo>
                          <a:pt x="104" y="129"/>
                        </a:lnTo>
                        <a:lnTo>
                          <a:pt x="37" y="56"/>
                        </a:lnTo>
                        <a:lnTo>
                          <a:pt x="37" y="56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49">
                    <a:extLst>
                      <a:ext uri="{FF2B5EF4-FFF2-40B4-BE49-F238E27FC236}">
                        <a16:creationId xmlns:a16="http://schemas.microsoft.com/office/drawing/2014/main" id="{987E6B7A-DE19-12A0-A837-87241FC09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2506"/>
                    <a:ext cx="56" cy="61"/>
                  </a:xfrm>
                  <a:custGeom>
                    <a:avLst/>
                    <a:gdLst/>
                    <a:ahLst/>
                    <a:cxnLst>
                      <a:cxn ang="0">
                        <a:pos x="124" y="90"/>
                      </a:cxn>
                      <a:cxn ang="0">
                        <a:pos x="115" y="0"/>
                      </a:cxn>
                      <a:cxn ang="0">
                        <a:pos x="211" y="9"/>
                      </a:cxn>
                      <a:cxn ang="0">
                        <a:pos x="277" y="88"/>
                      </a:cxn>
                      <a:cxn ang="0">
                        <a:pos x="273" y="193"/>
                      </a:cxn>
                      <a:cxn ang="0">
                        <a:pos x="233" y="259"/>
                      </a:cxn>
                      <a:cxn ang="0">
                        <a:pos x="191" y="297"/>
                      </a:cxn>
                      <a:cxn ang="0">
                        <a:pos x="132" y="304"/>
                      </a:cxn>
                      <a:cxn ang="0">
                        <a:pos x="59" y="285"/>
                      </a:cxn>
                      <a:cxn ang="0">
                        <a:pos x="0" y="189"/>
                      </a:cxn>
                      <a:cxn ang="0">
                        <a:pos x="26" y="64"/>
                      </a:cxn>
                      <a:cxn ang="0">
                        <a:pos x="72" y="25"/>
                      </a:cxn>
                      <a:cxn ang="0">
                        <a:pos x="99" y="97"/>
                      </a:cxn>
                      <a:cxn ang="0">
                        <a:pos x="98" y="158"/>
                      </a:cxn>
                      <a:cxn ang="0">
                        <a:pos x="129" y="201"/>
                      </a:cxn>
                      <a:cxn ang="0">
                        <a:pos x="171" y="197"/>
                      </a:cxn>
                      <a:cxn ang="0">
                        <a:pos x="198" y="159"/>
                      </a:cxn>
                      <a:cxn ang="0">
                        <a:pos x="198" y="107"/>
                      </a:cxn>
                      <a:cxn ang="0">
                        <a:pos x="149" y="72"/>
                      </a:cxn>
                      <a:cxn ang="0">
                        <a:pos x="124" y="90"/>
                      </a:cxn>
                      <a:cxn ang="0">
                        <a:pos x="124" y="90"/>
                      </a:cxn>
                    </a:cxnLst>
                    <a:rect l="0" t="0" r="r" b="b"/>
                    <a:pathLst>
                      <a:path w="277" h="304">
                        <a:moveTo>
                          <a:pt x="124" y="90"/>
                        </a:moveTo>
                        <a:lnTo>
                          <a:pt x="115" y="0"/>
                        </a:lnTo>
                        <a:lnTo>
                          <a:pt x="211" y="9"/>
                        </a:lnTo>
                        <a:lnTo>
                          <a:pt x="277" y="88"/>
                        </a:lnTo>
                        <a:lnTo>
                          <a:pt x="273" y="193"/>
                        </a:lnTo>
                        <a:lnTo>
                          <a:pt x="233" y="259"/>
                        </a:lnTo>
                        <a:lnTo>
                          <a:pt x="191" y="297"/>
                        </a:lnTo>
                        <a:lnTo>
                          <a:pt x="132" y="304"/>
                        </a:lnTo>
                        <a:lnTo>
                          <a:pt x="59" y="285"/>
                        </a:lnTo>
                        <a:lnTo>
                          <a:pt x="0" y="189"/>
                        </a:lnTo>
                        <a:lnTo>
                          <a:pt x="26" y="64"/>
                        </a:lnTo>
                        <a:lnTo>
                          <a:pt x="72" y="25"/>
                        </a:lnTo>
                        <a:lnTo>
                          <a:pt x="99" y="97"/>
                        </a:lnTo>
                        <a:lnTo>
                          <a:pt x="98" y="158"/>
                        </a:lnTo>
                        <a:lnTo>
                          <a:pt x="129" y="201"/>
                        </a:lnTo>
                        <a:lnTo>
                          <a:pt x="171" y="197"/>
                        </a:lnTo>
                        <a:lnTo>
                          <a:pt x="198" y="159"/>
                        </a:lnTo>
                        <a:lnTo>
                          <a:pt x="198" y="107"/>
                        </a:lnTo>
                        <a:lnTo>
                          <a:pt x="149" y="72"/>
                        </a:lnTo>
                        <a:lnTo>
                          <a:pt x="124" y="90"/>
                        </a:lnTo>
                        <a:lnTo>
                          <a:pt x="124" y="90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150">
                    <a:extLst>
                      <a:ext uri="{FF2B5EF4-FFF2-40B4-BE49-F238E27FC236}">
                        <a16:creationId xmlns:a16="http://schemas.microsoft.com/office/drawing/2014/main" id="{832ABB54-96E2-4037-8FBB-649961851A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2489"/>
                    <a:ext cx="155" cy="48"/>
                  </a:xfrm>
                  <a:custGeom>
                    <a:avLst/>
                    <a:gdLst/>
                    <a:ahLst/>
                    <a:cxnLst>
                      <a:cxn ang="0">
                        <a:pos x="0" y="231"/>
                      </a:cxn>
                      <a:cxn ang="0">
                        <a:pos x="31" y="236"/>
                      </a:cxn>
                      <a:cxn ang="0">
                        <a:pos x="59" y="129"/>
                      </a:cxn>
                      <a:cxn ang="0">
                        <a:pos x="154" y="51"/>
                      </a:cxn>
                      <a:cxn ang="0">
                        <a:pos x="262" y="39"/>
                      </a:cxn>
                      <a:cxn ang="0">
                        <a:pos x="641" y="37"/>
                      </a:cxn>
                      <a:cxn ang="0">
                        <a:pos x="717" y="64"/>
                      </a:cxn>
                      <a:cxn ang="0">
                        <a:pos x="738" y="149"/>
                      </a:cxn>
                      <a:cxn ang="0">
                        <a:pos x="723" y="241"/>
                      </a:cxn>
                      <a:cxn ang="0">
                        <a:pos x="771" y="241"/>
                      </a:cxn>
                      <a:cxn ang="0">
                        <a:pos x="774" y="94"/>
                      </a:cxn>
                      <a:cxn ang="0">
                        <a:pos x="710" y="16"/>
                      </a:cxn>
                      <a:cxn ang="0">
                        <a:pos x="508" y="2"/>
                      </a:cxn>
                      <a:cxn ang="0">
                        <a:pos x="206" y="0"/>
                      </a:cxn>
                      <a:cxn ang="0">
                        <a:pos x="86" y="44"/>
                      </a:cxn>
                      <a:cxn ang="0">
                        <a:pos x="12" y="127"/>
                      </a:cxn>
                      <a:cxn ang="0">
                        <a:pos x="0" y="231"/>
                      </a:cxn>
                      <a:cxn ang="0">
                        <a:pos x="0" y="231"/>
                      </a:cxn>
                    </a:cxnLst>
                    <a:rect l="0" t="0" r="r" b="b"/>
                    <a:pathLst>
                      <a:path w="774" h="241">
                        <a:moveTo>
                          <a:pt x="0" y="231"/>
                        </a:moveTo>
                        <a:lnTo>
                          <a:pt x="31" y="236"/>
                        </a:lnTo>
                        <a:lnTo>
                          <a:pt x="59" y="129"/>
                        </a:lnTo>
                        <a:lnTo>
                          <a:pt x="154" y="51"/>
                        </a:lnTo>
                        <a:lnTo>
                          <a:pt x="262" y="39"/>
                        </a:lnTo>
                        <a:lnTo>
                          <a:pt x="641" y="37"/>
                        </a:lnTo>
                        <a:lnTo>
                          <a:pt x="717" y="64"/>
                        </a:lnTo>
                        <a:lnTo>
                          <a:pt x="738" y="149"/>
                        </a:lnTo>
                        <a:lnTo>
                          <a:pt x="723" y="241"/>
                        </a:lnTo>
                        <a:lnTo>
                          <a:pt x="771" y="241"/>
                        </a:lnTo>
                        <a:lnTo>
                          <a:pt x="774" y="94"/>
                        </a:lnTo>
                        <a:lnTo>
                          <a:pt x="710" y="16"/>
                        </a:lnTo>
                        <a:lnTo>
                          <a:pt x="508" y="2"/>
                        </a:lnTo>
                        <a:lnTo>
                          <a:pt x="206" y="0"/>
                        </a:lnTo>
                        <a:lnTo>
                          <a:pt x="86" y="44"/>
                        </a:lnTo>
                        <a:lnTo>
                          <a:pt x="12" y="127"/>
                        </a:lnTo>
                        <a:lnTo>
                          <a:pt x="0" y="231"/>
                        </a:lnTo>
                        <a:lnTo>
                          <a:pt x="0" y="231"/>
                        </a:lnTo>
                        <a:close/>
                      </a:path>
                    </a:pathLst>
                  </a:custGeom>
                  <a:solidFill>
                    <a:srgbClr val="A38A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51">
                    <a:extLst>
                      <a:ext uri="{FF2B5EF4-FFF2-40B4-BE49-F238E27FC236}">
                        <a16:creationId xmlns:a16="http://schemas.microsoft.com/office/drawing/2014/main" id="{78EE0C28-5874-70F8-AC12-13C975D7AA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2" y="2376"/>
                    <a:ext cx="7" cy="93"/>
                  </a:xfrm>
                  <a:custGeom>
                    <a:avLst/>
                    <a:gdLst/>
                    <a:ahLst/>
                    <a:cxnLst>
                      <a:cxn ang="0">
                        <a:pos x="15" y="464"/>
                      </a:cxn>
                      <a:cxn ang="0">
                        <a:pos x="0" y="0"/>
                      </a:cxn>
                      <a:cxn ang="0">
                        <a:pos x="17" y="11"/>
                      </a:cxn>
                      <a:cxn ang="0">
                        <a:pos x="37" y="462"/>
                      </a:cxn>
                      <a:cxn ang="0">
                        <a:pos x="15" y="464"/>
                      </a:cxn>
                      <a:cxn ang="0">
                        <a:pos x="15" y="464"/>
                      </a:cxn>
                    </a:cxnLst>
                    <a:rect l="0" t="0" r="r" b="b"/>
                    <a:pathLst>
                      <a:path w="37" h="464">
                        <a:moveTo>
                          <a:pt x="15" y="464"/>
                        </a:moveTo>
                        <a:lnTo>
                          <a:pt x="0" y="0"/>
                        </a:lnTo>
                        <a:lnTo>
                          <a:pt x="17" y="11"/>
                        </a:lnTo>
                        <a:lnTo>
                          <a:pt x="37" y="462"/>
                        </a:lnTo>
                        <a:lnTo>
                          <a:pt x="15" y="464"/>
                        </a:lnTo>
                        <a:lnTo>
                          <a:pt x="15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152">
                    <a:extLst>
                      <a:ext uri="{FF2B5EF4-FFF2-40B4-BE49-F238E27FC236}">
                        <a16:creationId xmlns:a16="http://schemas.microsoft.com/office/drawing/2014/main" id="{AFD061E2-260D-9516-F40E-71DA6C6EA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" y="2534"/>
                    <a:ext cx="8" cy="4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41" y="0"/>
                      </a:cxn>
                      <a:cxn ang="0">
                        <a:pos x="41" y="17"/>
                      </a:cxn>
                      <a:cxn ang="0">
                        <a:pos x="0" y="2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1" h="20">
                        <a:moveTo>
                          <a:pt x="2" y="0"/>
                        </a:moveTo>
                        <a:lnTo>
                          <a:pt x="41" y="0"/>
                        </a:lnTo>
                        <a:lnTo>
                          <a:pt x="41" y="17"/>
                        </a:lnTo>
                        <a:lnTo>
                          <a:pt x="0" y="2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53">
                    <a:extLst>
                      <a:ext uri="{FF2B5EF4-FFF2-40B4-BE49-F238E27FC236}">
                        <a16:creationId xmlns:a16="http://schemas.microsoft.com/office/drawing/2014/main" id="{8C1D2AC1-EB5D-E355-8F41-03F266EFCE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0" y="2525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80" y="71"/>
                      </a:cxn>
                      <a:cxn ang="0">
                        <a:pos x="87" y="57"/>
                      </a:cxn>
                      <a:cxn ang="0">
                        <a:pos x="9" y="0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87" h="71">
                        <a:moveTo>
                          <a:pt x="0" y="15"/>
                        </a:moveTo>
                        <a:lnTo>
                          <a:pt x="80" y="71"/>
                        </a:lnTo>
                        <a:lnTo>
                          <a:pt x="87" y="57"/>
                        </a:lnTo>
                        <a:lnTo>
                          <a:pt x="9" y="0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154">
                    <a:extLst>
                      <a:ext uri="{FF2B5EF4-FFF2-40B4-BE49-F238E27FC236}">
                        <a16:creationId xmlns:a16="http://schemas.microsoft.com/office/drawing/2014/main" id="{353DC7A7-F84A-CA00-56FC-D84921FAAA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0" y="2524"/>
                    <a:ext cx="20" cy="19"/>
                  </a:xfrm>
                  <a:custGeom>
                    <a:avLst/>
                    <a:gdLst/>
                    <a:ahLst/>
                    <a:cxnLst>
                      <a:cxn ang="0">
                        <a:pos x="0" y="83"/>
                      </a:cxn>
                      <a:cxn ang="0">
                        <a:pos x="2" y="81"/>
                      </a:cxn>
                      <a:cxn ang="0">
                        <a:pos x="5" y="78"/>
                      </a:cxn>
                      <a:cxn ang="0">
                        <a:pos x="11" y="74"/>
                      </a:cxn>
                      <a:cxn ang="0">
                        <a:pos x="16" y="69"/>
                      </a:cxn>
                      <a:cxn ang="0">
                        <a:pos x="23" y="62"/>
                      </a:cxn>
                      <a:cxn ang="0">
                        <a:pos x="29" y="55"/>
                      </a:cxn>
                      <a:cxn ang="0">
                        <a:pos x="37" y="47"/>
                      </a:cxn>
                      <a:cxn ang="0">
                        <a:pos x="44" y="41"/>
                      </a:cxn>
                      <a:cxn ang="0">
                        <a:pos x="51" y="32"/>
                      </a:cxn>
                      <a:cxn ang="0">
                        <a:pos x="57" y="25"/>
                      </a:cxn>
                      <a:cxn ang="0">
                        <a:pos x="63" y="18"/>
                      </a:cxn>
                      <a:cxn ang="0">
                        <a:pos x="70" y="12"/>
                      </a:cxn>
                      <a:cxn ang="0">
                        <a:pos x="75" y="7"/>
                      </a:cxn>
                      <a:cxn ang="0">
                        <a:pos x="78" y="2"/>
                      </a:cxn>
                      <a:cxn ang="0">
                        <a:pos x="81" y="0"/>
                      </a:cxn>
                      <a:cxn ang="0">
                        <a:pos x="82" y="0"/>
                      </a:cxn>
                      <a:cxn ang="0">
                        <a:pos x="96" y="16"/>
                      </a:cxn>
                      <a:cxn ang="0">
                        <a:pos x="14" y="98"/>
                      </a:cxn>
                      <a:cxn ang="0">
                        <a:pos x="0" y="83"/>
                      </a:cxn>
                      <a:cxn ang="0">
                        <a:pos x="0" y="83"/>
                      </a:cxn>
                    </a:cxnLst>
                    <a:rect l="0" t="0" r="r" b="b"/>
                    <a:pathLst>
                      <a:path w="96" h="98">
                        <a:moveTo>
                          <a:pt x="0" y="83"/>
                        </a:moveTo>
                        <a:lnTo>
                          <a:pt x="2" y="81"/>
                        </a:lnTo>
                        <a:lnTo>
                          <a:pt x="5" y="78"/>
                        </a:lnTo>
                        <a:lnTo>
                          <a:pt x="11" y="74"/>
                        </a:lnTo>
                        <a:lnTo>
                          <a:pt x="16" y="69"/>
                        </a:lnTo>
                        <a:lnTo>
                          <a:pt x="23" y="62"/>
                        </a:lnTo>
                        <a:lnTo>
                          <a:pt x="29" y="55"/>
                        </a:lnTo>
                        <a:lnTo>
                          <a:pt x="37" y="47"/>
                        </a:lnTo>
                        <a:lnTo>
                          <a:pt x="44" y="41"/>
                        </a:lnTo>
                        <a:lnTo>
                          <a:pt x="51" y="32"/>
                        </a:lnTo>
                        <a:lnTo>
                          <a:pt x="57" y="25"/>
                        </a:lnTo>
                        <a:lnTo>
                          <a:pt x="63" y="18"/>
                        </a:lnTo>
                        <a:lnTo>
                          <a:pt x="70" y="12"/>
                        </a:lnTo>
                        <a:lnTo>
                          <a:pt x="75" y="7"/>
                        </a:lnTo>
                        <a:lnTo>
                          <a:pt x="78" y="2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96" y="16"/>
                        </a:lnTo>
                        <a:lnTo>
                          <a:pt x="14" y="98"/>
                        </a:lnTo>
                        <a:lnTo>
                          <a:pt x="0" y="83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55">
                    <a:extLst>
                      <a:ext uri="{FF2B5EF4-FFF2-40B4-BE49-F238E27FC236}">
                        <a16:creationId xmlns:a16="http://schemas.microsoft.com/office/drawing/2014/main" id="{94E58DD2-BB14-BC0F-83EC-0558503C5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5" y="2524"/>
                    <a:ext cx="17" cy="20"/>
                  </a:xfrm>
                  <a:custGeom>
                    <a:avLst/>
                    <a:gdLst/>
                    <a:ahLst/>
                    <a:cxnLst>
                      <a:cxn ang="0">
                        <a:pos x="0" y="82"/>
                      </a:cxn>
                      <a:cxn ang="0">
                        <a:pos x="73" y="0"/>
                      </a:cxn>
                      <a:cxn ang="0">
                        <a:pos x="87" y="15"/>
                      </a:cxn>
                      <a:cxn ang="0">
                        <a:pos x="14" y="96"/>
                      </a:cxn>
                      <a:cxn ang="0">
                        <a:pos x="0" y="82"/>
                      </a:cxn>
                      <a:cxn ang="0">
                        <a:pos x="0" y="82"/>
                      </a:cxn>
                    </a:cxnLst>
                    <a:rect l="0" t="0" r="r" b="b"/>
                    <a:pathLst>
                      <a:path w="87" h="96">
                        <a:moveTo>
                          <a:pt x="0" y="82"/>
                        </a:moveTo>
                        <a:lnTo>
                          <a:pt x="73" y="0"/>
                        </a:lnTo>
                        <a:lnTo>
                          <a:pt x="87" y="15"/>
                        </a:lnTo>
                        <a:lnTo>
                          <a:pt x="14" y="96"/>
                        </a:lnTo>
                        <a:lnTo>
                          <a:pt x="0" y="82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56">
                    <a:extLst>
                      <a:ext uri="{FF2B5EF4-FFF2-40B4-BE49-F238E27FC236}">
                        <a16:creationId xmlns:a16="http://schemas.microsoft.com/office/drawing/2014/main" id="{17ED1CEA-DA0B-F2CA-58CE-D70EB5E08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5" y="2525"/>
                    <a:ext cx="17" cy="18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" y="14"/>
                      </a:cxn>
                      <a:cxn ang="0">
                        <a:pos x="3" y="18"/>
                      </a:cxn>
                      <a:cxn ang="0">
                        <a:pos x="5" y="21"/>
                      </a:cxn>
                      <a:cxn ang="0">
                        <a:pos x="8" y="25"/>
                      </a:cxn>
                      <a:cxn ang="0">
                        <a:pos x="10" y="28"/>
                      </a:cxn>
                      <a:cxn ang="0">
                        <a:pos x="13" y="34"/>
                      </a:cxn>
                      <a:cxn ang="0">
                        <a:pos x="17" y="39"/>
                      </a:cxn>
                      <a:cxn ang="0">
                        <a:pos x="21" y="44"/>
                      </a:cxn>
                      <a:cxn ang="0">
                        <a:pos x="25" y="50"/>
                      </a:cxn>
                      <a:cxn ang="0">
                        <a:pos x="31" y="56"/>
                      </a:cxn>
                      <a:cxn ang="0">
                        <a:pos x="36" y="62"/>
                      </a:cxn>
                      <a:cxn ang="0">
                        <a:pos x="42" y="67"/>
                      </a:cxn>
                      <a:cxn ang="0">
                        <a:pos x="49" y="72"/>
                      </a:cxn>
                      <a:cxn ang="0">
                        <a:pos x="57" y="79"/>
                      </a:cxn>
                      <a:cxn ang="0">
                        <a:pos x="66" y="84"/>
                      </a:cxn>
                      <a:cxn ang="0">
                        <a:pos x="76" y="91"/>
                      </a:cxn>
                      <a:cxn ang="0">
                        <a:pos x="82" y="72"/>
                      </a:cxn>
                      <a:cxn ang="0">
                        <a:pos x="81" y="71"/>
                      </a:cxn>
                      <a:cxn ang="0">
                        <a:pos x="80" y="70"/>
                      </a:cxn>
                      <a:cxn ang="0">
                        <a:pos x="77" y="67"/>
                      </a:cxn>
                      <a:cxn ang="0">
                        <a:pos x="74" y="65"/>
                      </a:cxn>
                      <a:cxn ang="0">
                        <a:pos x="68" y="62"/>
                      </a:cxn>
                      <a:cxn ang="0">
                        <a:pos x="64" y="58"/>
                      </a:cxn>
                      <a:cxn ang="0">
                        <a:pos x="58" y="53"/>
                      </a:cxn>
                      <a:cxn ang="0">
                        <a:pos x="53" y="50"/>
                      </a:cxn>
                      <a:cxn ang="0">
                        <a:pos x="48" y="43"/>
                      </a:cxn>
                      <a:cxn ang="0">
                        <a:pos x="41" y="38"/>
                      </a:cxn>
                      <a:cxn ang="0">
                        <a:pos x="36" y="33"/>
                      </a:cxn>
                      <a:cxn ang="0">
                        <a:pos x="31" y="26"/>
                      </a:cxn>
                      <a:cxn ang="0">
                        <a:pos x="25" y="20"/>
                      </a:cxn>
                      <a:cxn ang="0">
                        <a:pos x="22" y="13"/>
                      </a:cxn>
                      <a:cxn ang="0">
                        <a:pos x="19" y="6"/>
                      </a:cxn>
                      <a:cxn ang="0">
                        <a:pos x="17" y="0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82" h="91">
                        <a:moveTo>
                          <a:pt x="0" y="13"/>
                        </a:moveTo>
                        <a:lnTo>
                          <a:pt x="2" y="14"/>
                        </a:lnTo>
                        <a:lnTo>
                          <a:pt x="3" y="18"/>
                        </a:lnTo>
                        <a:lnTo>
                          <a:pt x="5" y="21"/>
                        </a:lnTo>
                        <a:lnTo>
                          <a:pt x="8" y="25"/>
                        </a:lnTo>
                        <a:lnTo>
                          <a:pt x="10" y="28"/>
                        </a:lnTo>
                        <a:lnTo>
                          <a:pt x="13" y="34"/>
                        </a:lnTo>
                        <a:lnTo>
                          <a:pt x="17" y="39"/>
                        </a:lnTo>
                        <a:lnTo>
                          <a:pt x="21" y="44"/>
                        </a:lnTo>
                        <a:lnTo>
                          <a:pt x="25" y="50"/>
                        </a:lnTo>
                        <a:lnTo>
                          <a:pt x="31" y="56"/>
                        </a:lnTo>
                        <a:lnTo>
                          <a:pt x="36" y="62"/>
                        </a:lnTo>
                        <a:lnTo>
                          <a:pt x="42" y="67"/>
                        </a:lnTo>
                        <a:lnTo>
                          <a:pt x="49" y="72"/>
                        </a:lnTo>
                        <a:lnTo>
                          <a:pt x="57" y="79"/>
                        </a:lnTo>
                        <a:lnTo>
                          <a:pt x="66" y="84"/>
                        </a:lnTo>
                        <a:lnTo>
                          <a:pt x="76" y="91"/>
                        </a:lnTo>
                        <a:lnTo>
                          <a:pt x="82" y="72"/>
                        </a:lnTo>
                        <a:lnTo>
                          <a:pt x="81" y="71"/>
                        </a:lnTo>
                        <a:lnTo>
                          <a:pt x="80" y="70"/>
                        </a:lnTo>
                        <a:lnTo>
                          <a:pt x="77" y="67"/>
                        </a:lnTo>
                        <a:lnTo>
                          <a:pt x="74" y="65"/>
                        </a:lnTo>
                        <a:lnTo>
                          <a:pt x="68" y="62"/>
                        </a:lnTo>
                        <a:lnTo>
                          <a:pt x="64" y="58"/>
                        </a:lnTo>
                        <a:lnTo>
                          <a:pt x="58" y="53"/>
                        </a:lnTo>
                        <a:lnTo>
                          <a:pt x="53" y="50"/>
                        </a:lnTo>
                        <a:lnTo>
                          <a:pt x="48" y="43"/>
                        </a:lnTo>
                        <a:lnTo>
                          <a:pt x="41" y="38"/>
                        </a:lnTo>
                        <a:lnTo>
                          <a:pt x="36" y="33"/>
                        </a:lnTo>
                        <a:lnTo>
                          <a:pt x="31" y="26"/>
                        </a:lnTo>
                        <a:lnTo>
                          <a:pt x="25" y="20"/>
                        </a:lnTo>
                        <a:lnTo>
                          <a:pt x="22" y="13"/>
                        </a:lnTo>
                        <a:lnTo>
                          <a:pt x="19" y="6"/>
                        </a:lnTo>
                        <a:lnTo>
                          <a:pt x="17" y="0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57">
                    <a:extLst>
                      <a:ext uri="{FF2B5EF4-FFF2-40B4-BE49-F238E27FC236}">
                        <a16:creationId xmlns:a16="http://schemas.microsoft.com/office/drawing/2014/main" id="{194B3B51-4F74-4FD6-EF54-DF715B720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7" y="2520"/>
                    <a:ext cx="24" cy="27"/>
                  </a:xfrm>
                  <a:custGeom>
                    <a:avLst/>
                    <a:gdLst/>
                    <a:ahLst/>
                    <a:cxnLst>
                      <a:cxn ang="0">
                        <a:pos x="28" y="35"/>
                      </a:cxn>
                      <a:cxn ang="0">
                        <a:pos x="35" y="29"/>
                      </a:cxn>
                      <a:cxn ang="0">
                        <a:pos x="44" y="23"/>
                      </a:cxn>
                      <a:cxn ang="0">
                        <a:pos x="55" y="20"/>
                      </a:cxn>
                      <a:cxn ang="0">
                        <a:pos x="66" y="19"/>
                      </a:cxn>
                      <a:cxn ang="0">
                        <a:pos x="79" y="21"/>
                      </a:cxn>
                      <a:cxn ang="0">
                        <a:pos x="92" y="29"/>
                      </a:cxn>
                      <a:cxn ang="0">
                        <a:pos x="99" y="37"/>
                      </a:cxn>
                      <a:cxn ang="0">
                        <a:pos x="102" y="46"/>
                      </a:cxn>
                      <a:cxn ang="0">
                        <a:pos x="102" y="54"/>
                      </a:cxn>
                      <a:cxn ang="0">
                        <a:pos x="102" y="66"/>
                      </a:cxn>
                      <a:cxn ang="0">
                        <a:pos x="100" y="79"/>
                      </a:cxn>
                      <a:cxn ang="0">
                        <a:pos x="93" y="93"/>
                      </a:cxn>
                      <a:cxn ang="0">
                        <a:pos x="83" y="107"/>
                      </a:cxn>
                      <a:cxn ang="0">
                        <a:pos x="75" y="115"/>
                      </a:cxn>
                      <a:cxn ang="0">
                        <a:pos x="65" y="117"/>
                      </a:cxn>
                      <a:cxn ang="0">
                        <a:pos x="55" y="116"/>
                      </a:cxn>
                      <a:cxn ang="0">
                        <a:pos x="47" y="113"/>
                      </a:cxn>
                      <a:cxn ang="0">
                        <a:pos x="40" y="109"/>
                      </a:cxn>
                      <a:cxn ang="0">
                        <a:pos x="33" y="102"/>
                      </a:cxn>
                      <a:cxn ang="0">
                        <a:pos x="29" y="96"/>
                      </a:cxn>
                      <a:cxn ang="0">
                        <a:pos x="25" y="91"/>
                      </a:cxn>
                      <a:cxn ang="0">
                        <a:pos x="20" y="83"/>
                      </a:cxn>
                      <a:cxn ang="0">
                        <a:pos x="19" y="77"/>
                      </a:cxn>
                      <a:cxn ang="0">
                        <a:pos x="19" y="68"/>
                      </a:cxn>
                      <a:cxn ang="0">
                        <a:pos x="20" y="58"/>
                      </a:cxn>
                      <a:cxn ang="0">
                        <a:pos x="4" y="49"/>
                      </a:cxn>
                      <a:cxn ang="0">
                        <a:pos x="3" y="51"/>
                      </a:cxn>
                      <a:cxn ang="0">
                        <a:pos x="1" y="60"/>
                      </a:cxn>
                      <a:cxn ang="0">
                        <a:pos x="0" y="71"/>
                      </a:cxn>
                      <a:cxn ang="0">
                        <a:pos x="1" y="85"/>
                      </a:cxn>
                      <a:cxn ang="0">
                        <a:pos x="5" y="98"/>
                      </a:cxn>
                      <a:cxn ang="0">
                        <a:pos x="15" y="112"/>
                      </a:cxn>
                      <a:cxn ang="0">
                        <a:pos x="31" y="125"/>
                      </a:cxn>
                      <a:cxn ang="0">
                        <a:pos x="56" y="135"/>
                      </a:cxn>
                      <a:cxn ang="0">
                        <a:pos x="59" y="135"/>
                      </a:cxn>
                      <a:cxn ang="0">
                        <a:pos x="69" y="135"/>
                      </a:cxn>
                      <a:cxn ang="0">
                        <a:pos x="80" y="131"/>
                      </a:cxn>
                      <a:cxn ang="0">
                        <a:pos x="95" y="124"/>
                      </a:cxn>
                      <a:cxn ang="0">
                        <a:pos x="107" y="111"/>
                      </a:cxn>
                      <a:cxn ang="0">
                        <a:pos x="118" y="92"/>
                      </a:cxn>
                      <a:cxn ang="0">
                        <a:pos x="121" y="63"/>
                      </a:cxn>
                      <a:cxn ang="0">
                        <a:pos x="118" y="26"/>
                      </a:cxn>
                      <a:cxn ang="0">
                        <a:pos x="115" y="23"/>
                      </a:cxn>
                      <a:cxn ang="0">
                        <a:pos x="108" y="16"/>
                      </a:cxn>
                      <a:cxn ang="0">
                        <a:pos x="97" y="9"/>
                      </a:cxn>
                      <a:cxn ang="0">
                        <a:pos x="83" y="3"/>
                      </a:cxn>
                      <a:cxn ang="0">
                        <a:pos x="65" y="0"/>
                      </a:cxn>
                      <a:cxn ang="0">
                        <a:pos x="47" y="2"/>
                      </a:cxn>
                      <a:cxn ang="0">
                        <a:pos x="28" y="12"/>
                      </a:cxn>
                      <a:cxn ang="0">
                        <a:pos x="8" y="32"/>
                      </a:cxn>
                      <a:cxn ang="0">
                        <a:pos x="26" y="37"/>
                      </a:cxn>
                    </a:cxnLst>
                    <a:rect l="0" t="0" r="r" b="b"/>
                    <a:pathLst>
                      <a:path w="121" h="135">
                        <a:moveTo>
                          <a:pt x="26" y="37"/>
                        </a:moveTo>
                        <a:lnTo>
                          <a:pt x="28" y="35"/>
                        </a:lnTo>
                        <a:lnTo>
                          <a:pt x="33" y="31"/>
                        </a:lnTo>
                        <a:lnTo>
                          <a:pt x="35" y="29"/>
                        </a:lnTo>
                        <a:lnTo>
                          <a:pt x="40" y="27"/>
                        </a:lnTo>
                        <a:lnTo>
                          <a:pt x="44" y="23"/>
                        </a:lnTo>
                        <a:lnTo>
                          <a:pt x="50" y="22"/>
                        </a:lnTo>
                        <a:lnTo>
                          <a:pt x="55" y="20"/>
                        </a:lnTo>
                        <a:lnTo>
                          <a:pt x="60" y="19"/>
                        </a:lnTo>
                        <a:lnTo>
                          <a:pt x="66" y="19"/>
                        </a:lnTo>
                        <a:lnTo>
                          <a:pt x="73" y="20"/>
                        </a:lnTo>
                        <a:lnTo>
                          <a:pt x="79" y="21"/>
                        </a:lnTo>
                        <a:lnTo>
                          <a:pt x="86" y="24"/>
                        </a:lnTo>
                        <a:lnTo>
                          <a:pt x="92" y="29"/>
                        </a:lnTo>
                        <a:lnTo>
                          <a:pt x="99" y="35"/>
                        </a:lnTo>
                        <a:lnTo>
                          <a:pt x="99" y="37"/>
                        </a:lnTo>
                        <a:lnTo>
                          <a:pt x="101" y="43"/>
                        </a:lnTo>
                        <a:lnTo>
                          <a:pt x="102" y="46"/>
                        </a:lnTo>
                        <a:lnTo>
                          <a:pt x="102" y="50"/>
                        </a:lnTo>
                        <a:lnTo>
                          <a:pt x="102" y="54"/>
                        </a:lnTo>
                        <a:lnTo>
                          <a:pt x="103" y="61"/>
                        </a:lnTo>
                        <a:lnTo>
                          <a:pt x="102" y="66"/>
                        </a:lnTo>
                        <a:lnTo>
                          <a:pt x="102" y="72"/>
                        </a:lnTo>
                        <a:lnTo>
                          <a:pt x="100" y="79"/>
                        </a:lnTo>
                        <a:lnTo>
                          <a:pt x="98" y="86"/>
                        </a:lnTo>
                        <a:lnTo>
                          <a:pt x="93" y="93"/>
                        </a:lnTo>
                        <a:lnTo>
                          <a:pt x="89" y="100"/>
                        </a:lnTo>
                        <a:lnTo>
                          <a:pt x="83" y="107"/>
                        </a:lnTo>
                        <a:lnTo>
                          <a:pt x="77" y="115"/>
                        </a:lnTo>
                        <a:lnTo>
                          <a:pt x="75" y="115"/>
                        </a:lnTo>
                        <a:lnTo>
                          <a:pt x="71" y="116"/>
                        </a:lnTo>
                        <a:lnTo>
                          <a:pt x="65" y="117"/>
                        </a:lnTo>
                        <a:lnTo>
                          <a:pt x="59" y="117"/>
                        </a:lnTo>
                        <a:lnTo>
                          <a:pt x="55" y="116"/>
                        </a:lnTo>
                        <a:lnTo>
                          <a:pt x="50" y="116"/>
                        </a:lnTo>
                        <a:lnTo>
                          <a:pt x="47" y="113"/>
                        </a:lnTo>
                        <a:lnTo>
                          <a:pt x="43" y="112"/>
                        </a:lnTo>
                        <a:lnTo>
                          <a:pt x="40" y="109"/>
                        </a:lnTo>
                        <a:lnTo>
                          <a:pt x="36" y="106"/>
                        </a:lnTo>
                        <a:lnTo>
                          <a:pt x="33" y="102"/>
                        </a:lnTo>
                        <a:lnTo>
                          <a:pt x="31" y="97"/>
                        </a:lnTo>
                        <a:lnTo>
                          <a:pt x="29" y="96"/>
                        </a:lnTo>
                        <a:lnTo>
                          <a:pt x="28" y="94"/>
                        </a:lnTo>
                        <a:lnTo>
                          <a:pt x="25" y="91"/>
                        </a:lnTo>
                        <a:lnTo>
                          <a:pt x="22" y="87"/>
                        </a:lnTo>
                        <a:lnTo>
                          <a:pt x="20" y="83"/>
                        </a:lnTo>
                        <a:lnTo>
                          <a:pt x="20" y="80"/>
                        </a:lnTo>
                        <a:lnTo>
                          <a:pt x="19" y="77"/>
                        </a:lnTo>
                        <a:lnTo>
                          <a:pt x="19" y="73"/>
                        </a:lnTo>
                        <a:lnTo>
                          <a:pt x="19" y="68"/>
                        </a:lnTo>
                        <a:lnTo>
                          <a:pt x="19" y="63"/>
                        </a:lnTo>
                        <a:lnTo>
                          <a:pt x="20" y="58"/>
                        </a:lnTo>
                        <a:lnTo>
                          <a:pt x="22" y="52"/>
                        </a:lnTo>
                        <a:lnTo>
                          <a:pt x="4" y="49"/>
                        </a:lnTo>
                        <a:lnTo>
                          <a:pt x="3" y="49"/>
                        </a:lnTo>
                        <a:lnTo>
                          <a:pt x="3" y="51"/>
                        </a:lnTo>
                        <a:lnTo>
                          <a:pt x="1" y="54"/>
                        </a:lnTo>
                        <a:lnTo>
                          <a:pt x="1" y="60"/>
                        </a:lnTo>
                        <a:lnTo>
                          <a:pt x="0" y="64"/>
                        </a:lnTo>
                        <a:lnTo>
                          <a:pt x="0" y="71"/>
                        </a:lnTo>
                        <a:lnTo>
                          <a:pt x="0" y="77"/>
                        </a:lnTo>
                        <a:lnTo>
                          <a:pt x="1" y="85"/>
                        </a:lnTo>
                        <a:lnTo>
                          <a:pt x="2" y="91"/>
                        </a:lnTo>
                        <a:lnTo>
                          <a:pt x="5" y="98"/>
                        </a:lnTo>
                        <a:lnTo>
                          <a:pt x="8" y="105"/>
                        </a:lnTo>
                        <a:lnTo>
                          <a:pt x="15" y="112"/>
                        </a:lnTo>
                        <a:lnTo>
                          <a:pt x="21" y="119"/>
                        </a:lnTo>
                        <a:lnTo>
                          <a:pt x="31" y="125"/>
                        </a:lnTo>
                        <a:lnTo>
                          <a:pt x="42" y="131"/>
                        </a:lnTo>
                        <a:lnTo>
                          <a:pt x="56" y="135"/>
                        </a:lnTo>
                        <a:lnTo>
                          <a:pt x="57" y="135"/>
                        </a:lnTo>
                        <a:lnTo>
                          <a:pt x="59" y="135"/>
                        </a:lnTo>
                        <a:lnTo>
                          <a:pt x="62" y="135"/>
                        </a:lnTo>
                        <a:lnTo>
                          <a:pt x="69" y="135"/>
                        </a:lnTo>
                        <a:lnTo>
                          <a:pt x="74" y="133"/>
                        </a:lnTo>
                        <a:lnTo>
                          <a:pt x="80" y="131"/>
                        </a:lnTo>
                        <a:lnTo>
                          <a:pt x="88" y="127"/>
                        </a:lnTo>
                        <a:lnTo>
                          <a:pt x="95" y="124"/>
                        </a:lnTo>
                        <a:lnTo>
                          <a:pt x="101" y="119"/>
                        </a:lnTo>
                        <a:lnTo>
                          <a:pt x="107" y="111"/>
                        </a:lnTo>
                        <a:lnTo>
                          <a:pt x="113" y="103"/>
                        </a:lnTo>
                        <a:lnTo>
                          <a:pt x="118" y="92"/>
                        </a:lnTo>
                        <a:lnTo>
                          <a:pt x="119" y="79"/>
                        </a:lnTo>
                        <a:lnTo>
                          <a:pt x="121" y="63"/>
                        </a:lnTo>
                        <a:lnTo>
                          <a:pt x="121" y="46"/>
                        </a:lnTo>
                        <a:lnTo>
                          <a:pt x="118" y="26"/>
                        </a:lnTo>
                        <a:lnTo>
                          <a:pt x="117" y="24"/>
                        </a:lnTo>
                        <a:lnTo>
                          <a:pt x="115" y="23"/>
                        </a:lnTo>
                        <a:lnTo>
                          <a:pt x="112" y="20"/>
                        </a:lnTo>
                        <a:lnTo>
                          <a:pt x="108" y="16"/>
                        </a:lnTo>
                        <a:lnTo>
                          <a:pt x="102" y="13"/>
                        </a:lnTo>
                        <a:lnTo>
                          <a:pt x="97" y="9"/>
                        </a:lnTo>
                        <a:lnTo>
                          <a:pt x="90" y="5"/>
                        </a:lnTo>
                        <a:lnTo>
                          <a:pt x="83" y="3"/>
                        </a:lnTo>
                        <a:lnTo>
                          <a:pt x="74" y="1"/>
                        </a:lnTo>
                        <a:lnTo>
                          <a:pt x="65" y="0"/>
                        </a:lnTo>
                        <a:lnTo>
                          <a:pt x="57" y="0"/>
                        </a:lnTo>
                        <a:lnTo>
                          <a:pt x="47" y="2"/>
                        </a:lnTo>
                        <a:lnTo>
                          <a:pt x="37" y="5"/>
                        </a:lnTo>
                        <a:lnTo>
                          <a:pt x="28" y="12"/>
                        </a:lnTo>
                        <a:lnTo>
                          <a:pt x="17" y="20"/>
                        </a:lnTo>
                        <a:lnTo>
                          <a:pt x="8" y="32"/>
                        </a:lnTo>
                        <a:lnTo>
                          <a:pt x="26" y="37"/>
                        </a:lnTo>
                        <a:lnTo>
                          <a:pt x="26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58">
                    <a:extLst>
                      <a:ext uri="{FF2B5EF4-FFF2-40B4-BE49-F238E27FC236}">
                        <a16:creationId xmlns:a16="http://schemas.microsoft.com/office/drawing/2014/main" id="{B8E2EBE8-9D2A-85C8-201F-6E1431D0E5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0" y="2521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33" y="39"/>
                      </a:cxn>
                      <a:cxn ang="0">
                        <a:pos x="38" y="33"/>
                      </a:cxn>
                      <a:cxn ang="0">
                        <a:pos x="45" y="29"/>
                      </a:cxn>
                      <a:cxn ang="0">
                        <a:pos x="53" y="26"/>
                      </a:cxn>
                      <a:cxn ang="0">
                        <a:pos x="62" y="24"/>
                      </a:cxn>
                      <a:cxn ang="0">
                        <a:pos x="72" y="24"/>
                      </a:cxn>
                      <a:cxn ang="0">
                        <a:pos x="82" y="29"/>
                      </a:cxn>
                      <a:cxn ang="0">
                        <a:pos x="89" y="33"/>
                      </a:cxn>
                      <a:cxn ang="0">
                        <a:pos x="95" y="40"/>
                      </a:cxn>
                      <a:cxn ang="0">
                        <a:pos x="100" y="49"/>
                      </a:cxn>
                      <a:cxn ang="0">
                        <a:pos x="102" y="58"/>
                      </a:cxn>
                      <a:cxn ang="0">
                        <a:pos x="102" y="70"/>
                      </a:cxn>
                      <a:cxn ang="0">
                        <a:pos x="101" y="84"/>
                      </a:cxn>
                      <a:cxn ang="0">
                        <a:pos x="97" y="93"/>
                      </a:cxn>
                      <a:cxn ang="0">
                        <a:pos x="92" y="101"/>
                      </a:cxn>
                      <a:cxn ang="0">
                        <a:pos x="86" y="107"/>
                      </a:cxn>
                      <a:cxn ang="0">
                        <a:pos x="77" y="112"/>
                      </a:cxn>
                      <a:cxn ang="0">
                        <a:pos x="67" y="115"/>
                      </a:cxn>
                      <a:cxn ang="0">
                        <a:pos x="56" y="113"/>
                      </a:cxn>
                      <a:cxn ang="0">
                        <a:pos x="42" y="107"/>
                      </a:cxn>
                      <a:cxn ang="0">
                        <a:pos x="33" y="100"/>
                      </a:cxn>
                      <a:cxn ang="0">
                        <a:pos x="28" y="95"/>
                      </a:cxn>
                      <a:cxn ang="0">
                        <a:pos x="23" y="86"/>
                      </a:cxn>
                      <a:cxn ang="0">
                        <a:pos x="22" y="80"/>
                      </a:cxn>
                      <a:cxn ang="0">
                        <a:pos x="22" y="70"/>
                      </a:cxn>
                      <a:cxn ang="0">
                        <a:pos x="27" y="58"/>
                      </a:cxn>
                      <a:cxn ang="0">
                        <a:pos x="7" y="44"/>
                      </a:cxn>
                      <a:cxn ang="0">
                        <a:pos x="6" y="46"/>
                      </a:cxn>
                      <a:cxn ang="0">
                        <a:pos x="3" y="53"/>
                      </a:cxn>
                      <a:cxn ang="0">
                        <a:pos x="1" y="62"/>
                      </a:cxn>
                      <a:cxn ang="0">
                        <a:pos x="0" y="75"/>
                      </a:cxn>
                      <a:cxn ang="0">
                        <a:pos x="0" y="88"/>
                      </a:cxn>
                      <a:cxn ang="0">
                        <a:pos x="5" y="102"/>
                      </a:cxn>
                      <a:cxn ang="0">
                        <a:pos x="14" y="114"/>
                      </a:cxn>
                      <a:cxn ang="0">
                        <a:pos x="28" y="125"/>
                      </a:cxn>
                      <a:cxn ang="0">
                        <a:pos x="45" y="131"/>
                      </a:cxn>
                      <a:cxn ang="0">
                        <a:pos x="61" y="133"/>
                      </a:cxn>
                      <a:cxn ang="0">
                        <a:pos x="75" y="133"/>
                      </a:cxn>
                      <a:cxn ang="0">
                        <a:pos x="89" y="130"/>
                      </a:cxn>
                      <a:cxn ang="0">
                        <a:pos x="101" y="122"/>
                      </a:cxn>
                      <a:cxn ang="0">
                        <a:pos x="110" y="113"/>
                      </a:cxn>
                      <a:cxn ang="0">
                        <a:pos x="118" y="102"/>
                      </a:cxn>
                      <a:cxn ang="0">
                        <a:pos x="124" y="89"/>
                      </a:cxn>
                      <a:cxn ang="0">
                        <a:pos x="125" y="83"/>
                      </a:cxn>
                      <a:cxn ang="0">
                        <a:pos x="125" y="75"/>
                      </a:cxn>
                      <a:cxn ang="0">
                        <a:pos x="125" y="66"/>
                      </a:cxn>
                      <a:cxn ang="0">
                        <a:pos x="123" y="54"/>
                      </a:cxn>
                      <a:cxn ang="0">
                        <a:pos x="120" y="42"/>
                      </a:cxn>
                      <a:cxn ang="0">
                        <a:pos x="112" y="28"/>
                      </a:cxn>
                      <a:cxn ang="0">
                        <a:pos x="104" y="14"/>
                      </a:cxn>
                      <a:cxn ang="0">
                        <a:pos x="101" y="12"/>
                      </a:cxn>
                      <a:cxn ang="0">
                        <a:pos x="94" y="9"/>
                      </a:cxn>
                      <a:cxn ang="0">
                        <a:pos x="85" y="4"/>
                      </a:cxn>
                      <a:cxn ang="0">
                        <a:pos x="73" y="2"/>
                      </a:cxn>
                      <a:cxn ang="0">
                        <a:pos x="58" y="1"/>
                      </a:cxn>
                      <a:cxn ang="0">
                        <a:pos x="42" y="4"/>
                      </a:cxn>
                      <a:cxn ang="0">
                        <a:pos x="27" y="13"/>
                      </a:cxn>
                      <a:cxn ang="0">
                        <a:pos x="10" y="30"/>
                      </a:cxn>
                      <a:cxn ang="0">
                        <a:pos x="33" y="41"/>
                      </a:cxn>
                    </a:cxnLst>
                    <a:rect l="0" t="0" r="r" b="b"/>
                    <a:pathLst>
                      <a:path w="125" h="133">
                        <a:moveTo>
                          <a:pt x="33" y="41"/>
                        </a:moveTo>
                        <a:lnTo>
                          <a:pt x="33" y="39"/>
                        </a:lnTo>
                        <a:lnTo>
                          <a:pt x="36" y="36"/>
                        </a:lnTo>
                        <a:lnTo>
                          <a:pt x="38" y="33"/>
                        </a:lnTo>
                        <a:lnTo>
                          <a:pt x="42" y="31"/>
                        </a:lnTo>
                        <a:lnTo>
                          <a:pt x="45" y="29"/>
                        </a:lnTo>
                        <a:lnTo>
                          <a:pt x="49" y="28"/>
                        </a:lnTo>
                        <a:lnTo>
                          <a:pt x="53" y="26"/>
                        </a:lnTo>
                        <a:lnTo>
                          <a:pt x="57" y="25"/>
                        </a:lnTo>
                        <a:lnTo>
                          <a:pt x="62" y="24"/>
                        </a:lnTo>
                        <a:lnTo>
                          <a:pt x="67" y="24"/>
                        </a:lnTo>
                        <a:lnTo>
                          <a:pt x="72" y="24"/>
                        </a:lnTo>
                        <a:lnTo>
                          <a:pt x="77" y="27"/>
                        </a:lnTo>
                        <a:lnTo>
                          <a:pt x="82" y="29"/>
                        </a:lnTo>
                        <a:lnTo>
                          <a:pt x="89" y="33"/>
                        </a:lnTo>
                        <a:lnTo>
                          <a:pt x="89" y="33"/>
                        </a:lnTo>
                        <a:lnTo>
                          <a:pt x="92" y="37"/>
                        </a:lnTo>
                        <a:lnTo>
                          <a:pt x="95" y="40"/>
                        </a:lnTo>
                        <a:lnTo>
                          <a:pt x="99" y="46"/>
                        </a:lnTo>
                        <a:lnTo>
                          <a:pt x="100" y="49"/>
                        </a:lnTo>
                        <a:lnTo>
                          <a:pt x="101" y="54"/>
                        </a:lnTo>
                        <a:lnTo>
                          <a:pt x="102" y="58"/>
                        </a:lnTo>
                        <a:lnTo>
                          <a:pt x="103" y="63"/>
                        </a:lnTo>
                        <a:lnTo>
                          <a:pt x="102" y="70"/>
                        </a:lnTo>
                        <a:lnTo>
                          <a:pt x="102" y="76"/>
                        </a:lnTo>
                        <a:lnTo>
                          <a:pt x="101" y="84"/>
                        </a:lnTo>
                        <a:lnTo>
                          <a:pt x="99" y="92"/>
                        </a:lnTo>
                        <a:lnTo>
                          <a:pt x="97" y="93"/>
                        </a:lnTo>
                        <a:lnTo>
                          <a:pt x="94" y="98"/>
                        </a:lnTo>
                        <a:lnTo>
                          <a:pt x="92" y="101"/>
                        </a:lnTo>
                        <a:lnTo>
                          <a:pt x="89" y="104"/>
                        </a:lnTo>
                        <a:lnTo>
                          <a:pt x="86" y="107"/>
                        </a:lnTo>
                        <a:lnTo>
                          <a:pt x="81" y="111"/>
                        </a:lnTo>
                        <a:lnTo>
                          <a:pt x="77" y="112"/>
                        </a:lnTo>
                        <a:lnTo>
                          <a:pt x="73" y="114"/>
                        </a:lnTo>
                        <a:lnTo>
                          <a:pt x="67" y="115"/>
                        </a:lnTo>
                        <a:lnTo>
                          <a:pt x="62" y="115"/>
                        </a:lnTo>
                        <a:lnTo>
                          <a:pt x="56" y="113"/>
                        </a:lnTo>
                        <a:lnTo>
                          <a:pt x="49" y="111"/>
                        </a:lnTo>
                        <a:lnTo>
                          <a:pt x="42" y="107"/>
                        </a:lnTo>
                        <a:lnTo>
                          <a:pt x="35" y="101"/>
                        </a:lnTo>
                        <a:lnTo>
                          <a:pt x="33" y="100"/>
                        </a:lnTo>
                        <a:lnTo>
                          <a:pt x="31" y="98"/>
                        </a:lnTo>
                        <a:lnTo>
                          <a:pt x="28" y="95"/>
                        </a:lnTo>
                        <a:lnTo>
                          <a:pt x="25" y="90"/>
                        </a:lnTo>
                        <a:lnTo>
                          <a:pt x="23" y="86"/>
                        </a:lnTo>
                        <a:lnTo>
                          <a:pt x="22" y="83"/>
                        </a:lnTo>
                        <a:lnTo>
                          <a:pt x="22" y="80"/>
                        </a:lnTo>
                        <a:lnTo>
                          <a:pt x="22" y="75"/>
                        </a:lnTo>
                        <a:lnTo>
                          <a:pt x="22" y="70"/>
                        </a:lnTo>
                        <a:lnTo>
                          <a:pt x="24" y="64"/>
                        </a:lnTo>
                        <a:lnTo>
                          <a:pt x="27" y="58"/>
                        </a:lnTo>
                        <a:lnTo>
                          <a:pt x="30" y="53"/>
                        </a:lnTo>
                        <a:lnTo>
                          <a:pt x="7" y="44"/>
                        </a:lnTo>
                        <a:lnTo>
                          <a:pt x="7" y="44"/>
                        </a:lnTo>
                        <a:lnTo>
                          <a:pt x="6" y="46"/>
                        </a:lnTo>
                        <a:lnTo>
                          <a:pt x="5" y="48"/>
                        </a:lnTo>
                        <a:lnTo>
                          <a:pt x="3" y="53"/>
                        </a:lnTo>
                        <a:lnTo>
                          <a:pt x="2" y="56"/>
                        </a:lnTo>
                        <a:lnTo>
                          <a:pt x="1" y="62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0" y="81"/>
                        </a:lnTo>
                        <a:lnTo>
                          <a:pt x="0" y="88"/>
                        </a:lnTo>
                        <a:lnTo>
                          <a:pt x="2" y="95"/>
                        </a:lnTo>
                        <a:lnTo>
                          <a:pt x="5" y="102"/>
                        </a:lnTo>
                        <a:lnTo>
                          <a:pt x="8" y="107"/>
                        </a:lnTo>
                        <a:lnTo>
                          <a:pt x="14" y="114"/>
                        </a:lnTo>
                        <a:lnTo>
                          <a:pt x="19" y="119"/>
                        </a:lnTo>
                        <a:lnTo>
                          <a:pt x="28" y="125"/>
                        </a:lnTo>
                        <a:lnTo>
                          <a:pt x="36" y="128"/>
                        </a:lnTo>
                        <a:lnTo>
                          <a:pt x="45" y="131"/>
                        </a:lnTo>
                        <a:lnTo>
                          <a:pt x="52" y="132"/>
                        </a:lnTo>
                        <a:lnTo>
                          <a:pt x="61" y="133"/>
                        </a:lnTo>
                        <a:lnTo>
                          <a:pt x="67" y="133"/>
                        </a:lnTo>
                        <a:lnTo>
                          <a:pt x="75" y="133"/>
                        </a:lnTo>
                        <a:lnTo>
                          <a:pt x="81" y="131"/>
                        </a:lnTo>
                        <a:lnTo>
                          <a:pt x="89" y="130"/>
                        </a:lnTo>
                        <a:lnTo>
                          <a:pt x="94" y="126"/>
                        </a:lnTo>
                        <a:lnTo>
                          <a:pt x="101" y="122"/>
                        </a:lnTo>
                        <a:lnTo>
                          <a:pt x="105" y="117"/>
                        </a:lnTo>
                        <a:lnTo>
                          <a:pt x="110" y="113"/>
                        </a:lnTo>
                        <a:lnTo>
                          <a:pt x="115" y="107"/>
                        </a:lnTo>
                        <a:lnTo>
                          <a:pt x="118" y="102"/>
                        </a:lnTo>
                        <a:lnTo>
                          <a:pt x="121" y="95"/>
                        </a:lnTo>
                        <a:lnTo>
                          <a:pt x="124" y="89"/>
                        </a:lnTo>
                        <a:lnTo>
                          <a:pt x="124" y="87"/>
                        </a:lnTo>
                        <a:lnTo>
                          <a:pt x="125" y="83"/>
                        </a:lnTo>
                        <a:lnTo>
                          <a:pt x="125" y="78"/>
                        </a:lnTo>
                        <a:lnTo>
                          <a:pt x="125" y="75"/>
                        </a:lnTo>
                        <a:lnTo>
                          <a:pt x="125" y="70"/>
                        </a:lnTo>
                        <a:lnTo>
                          <a:pt x="125" y="66"/>
                        </a:lnTo>
                        <a:lnTo>
                          <a:pt x="124" y="60"/>
                        </a:lnTo>
                        <a:lnTo>
                          <a:pt x="123" y="54"/>
                        </a:lnTo>
                        <a:lnTo>
                          <a:pt x="122" y="47"/>
                        </a:lnTo>
                        <a:lnTo>
                          <a:pt x="120" y="42"/>
                        </a:lnTo>
                        <a:lnTo>
                          <a:pt x="117" y="34"/>
                        </a:lnTo>
                        <a:lnTo>
                          <a:pt x="112" y="28"/>
                        </a:lnTo>
                        <a:lnTo>
                          <a:pt x="108" y="21"/>
                        </a:lnTo>
                        <a:lnTo>
                          <a:pt x="104" y="14"/>
                        </a:lnTo>
                        <a:lnTo>
                          <a:pt x="103" y="13"/>
                        </a:lnTo>
                        <a:lnTo>
                          <a:pt x="101" y="12"/>
                        </a:lnTo>
                        <a:lnTo>
                          <a:pt x="97" y="10"/>
                        </a:lnTo>
                        <a:lnTo>
                          <a:pt x="94" y="9"/>
                        </a:lnTo>
                        <a:lnTo>
                          <a:pt x="90" y="7"/>
                        </a:lnTo>
                        <a:lnTo>
                          <a:pt x="85" y="4"/>
                        </a:lnTo>
                        <a:lnTo>
                          <a:pt x="78" y="2"/>
                        </a:lnTo>
                        <a:lnTo>
                          <a:pt x="73" y="2"/>
                        </a:lnTo>
                        <a:lnTo>
                          <a:pt x="65" y="0"/>
                        </a:lnTo>
                        <a:lnTo>
                          <a:pt x="58" y="1"/>
                        </a:lnTo>
                        <a:lnTo>
                          <a:pt x="50" y="2"/>
                        </a:lnTo>
                        <a:lnTo>
                          <a:pt x="42" y="4"/>
                        </a:lnTo>
                        <a:lnTo>
                          <a:pt x="34" y="8"/>
                        </a:lnTo>
                        <a:lnTo>
                          <a:pt x="27" y="13"/>
                        </a:lnTo>
                        <a:lnTo>
                          <a:pt x="18" y="21"/>
                        </a:lnTo>
                        <a:lnTo>
                          <a:pt x="10" y="30"/>
                        </a:lnTo>
                        <a:lnTo>
                          <a:pt x="33" y="41"/>
                        </a:ln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59">
                    <a:extLst>
                      <a:ext uri="{FF2B5EF4-FFF2-40B4-BE49-F238E27FC236}">
                        <a16:creationId xmlns:a16="http://schemas.microsoft.com/office/drawing/2014/main" id="{CDB42BAC-867E-0973-7816-8B660762E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" y="2502"/>
                    <a:ext cx="62" cy="66"/>
                  </a:xfrm>
                  <a:custGeom>
                    <a:avLst/>
                    <a:gdLst/>
                    <a:ahLst/>
                    <a:cxnLst>
                      <a:cxn ang="0">
                        <a:pos x="22" y="153"/>
                      </a:cxn>
                      <a:cxn ang="0">
                        <a:pos x="28" y="126"/>
                      </a:cxn>
                      <a:cxn ang="0">
                        <a:pos x="45" y="90"/>
                      </a:cxn>
                      <a:cxn ang="0">
                        <a:pos x="78" y="52"/>
                      </a:cxn>
                      <a:cxn ang="0">
                        <a:pos x="132" y="26"/>
                      </a:cxn>
                      <a:cxn ang="0">
                        <a:pos x="183" y="19"/>
                      </a:cxn>
                      <a:cxn ang="0">
                        <a:pos x="202" y="21"/>
                      </a:cxn>
                      <a:cxn ang="0">
                        <a:pos x="231" y="32"/>
                      </a:cxn>
                      <a:cxn ang="0">
                        <a:pos x="263" y="58"/>
                      </a:cxn>
                      <a:cxn ang="0">
                        <a:pos x="283" y="101"/>
                      </a:cxn>
                      <a:cxn ang="0">
                        <a:pos x="285" y="168"/>
                      </a:cxn>
                      <a:cxn ang="0">
                        <a:pos x="266" y="232"/>
                      </a:cxn>
                      <a:cxn ang="0">
                        <a:pos x="241" y="272"/>
                      </a:cxn>
                      <a:cxn ang="0">
                        <a:pos x="211" y="293"/>
                      </a:cxn>
                      <a:cxn ang="0">
                        <a:pos x="182" y="302"/>
                      </a:cxn>
                      <a:cxn ang="0">
                        <a:pos x="157" y="308"/>
                      </a:cxn>
                      <a:cxn ang="0">
                        <a:pos x="144" y="310"/>
                      </a:cxn>
                      <a:cxn ang="0">
                        <a:pos x="120" y="306"/>
                      </a:cxn>
                      <a:cxn ang="0">
                        <a:pos x="87" y="295"/>
                      </a:cxn>
                      <a:cxn ang="0">
                        <a:pos x="51" y="269"/>
                      </a:cxn>
                      <a:cxn ang="0">
                        <a:pos x="28" y="224"/>
                      </a:cxn>
                      <a:cxn ang="0">
                        <a:pos x="0" y="182"/>
                      </a:cxn>
                      <a:cxn ang="0">
                        <a:pos x="0" y="195"/>
                      </a:cxn>
                      <a:cxn ang="0">
                        <a:pos x="6" y="226"/>
                      </a:cxn>
                      <a:cxn ang="0">
                        <a:pos x="24" y="266"/>
                      </a:cxn>
                      <a:cxn ang="0">
                        <a:pos x="60" y="302"/>
                      </a:cxn>
                      <a:cxn ang="0">
                        <a:pos x="119" y="324"/>
                      </a:cxn>
                      <a:cxn ang="0">
                        <a:pos x="152" y="326"/>
                      </a:cxn>
                      <a:cxn ang="0">
                        <a:pos x="178" y="323"/>
                      </a:cxn>
                      <a:cxn ang="0">
                        <a:pos x="219" y="310"/>
                      </a:cxn>
                      <a:cxn ang="0">
                        <a:pos x="261" y="279"/>
                      </a:cxn>
                      <a:cxn ang="0">
                        <a:pos x="295" y="224"/>
                      </a:cxn>
                      <a:cxn ang="0">
                        <a:pos x="309" y="169"/>
                      </a:cxn>
                      <a:cxn ang="0">
                        <a:pos x="311" y="147"/>
                      </a:cxn>
                      <a:cxn ang="0">
                        <a:pos x="309" y="108"/>
                      </a:cxn>
                      <a:cxn ang="0">
                        <a:pos x="294" y="63"/>
                      </a:cxn>
                      <a:cxn ang="0">
                        <a:pos x="256" y="23"/>
                      </a:cxn>
                      <a:cxn ang="0">
                        <a:pos x="191" y="2"/>
                      </a:cxn>
                      <a:cxn ang="0">
                        <a:pos x="175" y="0"/>
                      </a:cxn>
                      <a:cxn ang="0">
                        <a:pos x="138" y="3"/>
                      </a:cxn>
                      <a:cxn ang="0">
                        <a:pos x="90" y="19"/>
                      </a:cxn>
                      <a:cxn ang="0">
                        <a:pos x="44" y="58"/>
                      </a:cxn>
                      <a:cxn ang="0">
                        <a:pos x="7" y="125"/>
                      </a:cxn>
                      <a:cxn ang="0">
                        <a:pos x="21" y="160"/>
                      </a:cxn>
                    </a:cxnLst>
                    <a:rect l="0" t="0" r="r" b="b"/>
                    <a:pathLst>
                      <a:path w="311" h="327">
                        <a:moveTo>
                          <a:pt x="21" y="160"/>
                        </a:moveTo>
                        <a:lnTo>
                          <a:pt x="21" y="157"/>
                        </a:lnTo>
                        <a:lnTo>
                          <a:pt x="22" y="153"/>
                        </a:lnTo>
                        <a:lnTo>
                          <a:pt x="22" y="146"/>
                        </a:lnTo>
                        <a:lnTo>
                          <a:pt x="25" y="137"/>
                        </a:lnTo>
                        <a:lnTo>
                          <a:pt x="28" y="126"/>
                        </a:lnTo>
                        <a:lnTo>
                          <a:pt x="32" y="116"/>
                        </a:lnTo>
                        <a:lnTo>
                          <a:pt x="37" y="103"/>
                        </a:lnTo>
                        <a:lnTo>
                          <a:pt x="45" y="90"/>
                        </a:lnTo>
                        <a:lnTo>
                          <a:pt x="54" y="77"/>
                        </a:lnTo>
                        <a:lnTo>
                          <a:pt x="65" y="64"/>
                        </a:lnTo>
                        <a:lnTo>
                          <a:pt x="78" y="52"/>
                        </a:lnTo>
                        <a:lnTo>
                          <a:pt x="94" y="42"/>
                        </a:lnTo>
                        <a:lnTo>
                          <a:pt x="111" y="33"/>
                        </a:lnTo>
                        <a:lnTo>
                          <a:pt x="132" y="26"/>
                        </a:lnTo>
                        <a:lnTo>
                          <a:pt x="155" y="20"/>
                        </a:lnTo>
                        <a:lnTo>
                          <a:pt x="182" y="19"/>
                        </a:lnTo>
                        <a:lnTo>
                          <a:pt x="183" y="19"/>
                        </a:lnTo>
                        <a:lnTo>
                          <a:pt x="188" y="19"/>
                        </a:lnTo>
                        <a:lnTo>
                          <a:pt x="193" y="19"/>
                        </a:lnTo>
                        <a:lnTo>
                          <a:pt x="202" y="21"/>
                        </a:lnTo>
                        <a:lnTo>
                          <a:pt x="210" y="23"/>
                        </a:lnTo>
                        <a:lnTo>
                          <a:pt x="221" y="28"/>
                        </a:lnTo>
                        <a:lnTo>
                          <a:pt x="231" y="32"/>
                        </a:lnTo>
                        <a:lnTo>
                          <a:pt x="242" y="39"/>
                        </a:lnTo>
                        <a:lnTo>
                          <a:pt x="252" y="47"/>
                        </a:lnTo>
                        <a:lnTo>
                          <a:pt x="263" y="58"/>
                        </a:lnTo>
                        <a:lnTo>
                          <a:pt x="271" y="70"/>
                        </a:lnTo>
                        <a:lnTo>
                          <a:pt x="279" y="83"/>
                        </a:lnTo>
                        <a:lnTo>
                          <a:pt x="283" y="101"/>
                        </a:lnTo>
                        <a:lnTo>
                          <a:pt x="287" y="120"/>
                        </a:lnTo>
                        <a:lnTo>
                          <a:pt x="288" y="142"/>
                        </a:lnTo>
                        <a:lnTo>
                          <a:pt x="285" y="168"/>
                        </a:lnTo>
                        <a:lnTo>
                          <a:pt x="280" y="192"/>
                        </a:lnTo>
                        <a:lnTo>
                          <a:pt x="275" y="213"/>
                        </a:lnTo>
                        <a:lnTo>
                          <a:pt x="266" y="232"/>
                        </a:lnTo>
                        <a:lnTo>
                          <a:pt x="260" y="249"/>
                        </a:lnTo>
                        <a:lnTo>
                          <a:pt x="250" y="260"/>
                        </a:lnTo>
                        <a:lnTo>
                          <a:pt x="241" y="272"/>
                        </a:lnTo>
                        <a:lnTo>
                          <a:pt x="231" y="281"/>
                        </a:lnTo>
                        <a:lnTo>
                          <a:pt x="222" y="288"/>
                        </a:lnTo>
                        <a:lnTo>
                          <a:pt x="211" y="293"/>
                        </a:lnTo>
                        <a:lnTo>
                          <a:pt x="202" y="297"/>
                        </a:lnTo>
                        <a:lnTo>
                          <a:pt x="191" y="300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4" y="306"/>
                        </a:lnTo>
                        <a:lnTo>
                          <a:pt x="157" y="308"/>
                        </a:lnTo>
                        <a:lnTo>
                          <a:pt x="150" y="310"/>
                        </a:lnTo>
                        <a:lnTo>
                          <a:pt x="148" y="310"/>
                        </a:lnTo>
                        <a:lnTo>
                          <a:pt x="144" y="310"/>
                        </a:lnTo>
                        <a:lnTo>
                          <a:pt x="137" y="309"/>
                        </a:lnTo>
                        <a:lnTo>
                          <a:pt x="130" y="308"/>
                        </a:lnTo>
                        <a:lnTo>
                          <a:pt x="120" y="306"/>
                        </a:lnTo>
                        <a:lnTo>
                          <a:pt x="109" y="303"/>
                        </a:lnTo>
                        <a:lnTo>
                          <a:pt x="97" y="299"/>
                        </a:lnTo>
                        <a:lnTo>
                          <a:pt x="87" y="295"/>
                        </a:lnTo>
                        <a:lnTo>
                          <a:pt x="75" y="287"/>
                        </a:lnTo>
                        <a:lnTo>
                          <a:pt x="63" y="280"/>
                        </a:lnTo>
                        <a:lnTo>
                          <a:pt x="51" y="269"/>
                        </a:lnTo>
                        <a:lnTo>
                          <a:pt x="42" y="256"/>
                        </a:lnTo>
                        <a:lnTo>
                          <a:pt x="33" y="241"/>
                        </a:lnTo>
                        <a:lnTo>
                          <a:pt x="28" y="224"/>
                        </a:lnTo>
                        <a:lnTo>
                          <a:pt x="22" y="204"/>
                        </a:lnTo>
                        <a:lnTo>
                          <a:pt x="21" y="182"/>
                        </a:lnTo>
                        <a:lnTo>
                          <a:pt x="0" y="182"/>
                        </a:lnTo>
                        <a:lnTo>
                          <a:pt x="0" y="183"/>
                        </a:lnTo>
                        <a:lnTo>
                          <a:pt x="0" y="188"/>
                        </a:lnTo>
                        <a:lnTo>
                          <a:pt x="0" y="195"/>
                        </a:lnTo>
                        <a:lnTo>
                          <a:pt x="2" y="204"/>
                        </a:lnTo>
                        <a:lnTo>
                          <a:pt x="3" y="213"/>
                        </a:lnTo>
                        <a:lnTo>
                          <a:pt x="6" y="226"/>
                        </a:lnTo>
                        <a:lnTo>
                          <a:pt x="10" y="239"/>
                        </a:lnTo>
                        <a:lnTo>
                          <a:pt x="17" y="253"/>
                        </a:lnTo>
                        <a:lnTo>
                          <a:pt x="24" y="266"/>
                        </a:lnTo>
                        <a:lnTo>
                          <a:pt x="33" y="279"/>
                        </a:lnTo>
                        <a:lnTo>
                          <a:pt x="45" y="290"/>
                        </a:lnTo>
                        <a:lnTo>
                          <a:pt x="60" y="302"/>
                        </a:lnTo>
                        <a:lnTo>
                          <a:pt x="76" y="311"/>
                        </a:lnTo>
                        <a:lnTo>
                          <a:pt x="96" y="319"/>
                        </a:lnTo>
                        <a:lnTo>
                          <a:pt x="119" y="324"/>
                        </a:lnTo>
                        <a:lnTo>
                          <a:pt x="146" y="327"/>
                        </a:lnTo>
                        <a:lnTo>
                          <a:pt x="148" y="326"/>
                        </a:lnTo>
                        <a:lnTo>
                          <a:pt x="152" y="326"/>
                        </a:lnTo>
                        <a:lnTo>
                          <a:pt x="159" y="325"/>
                        </a:lnTo>
                        <a:lnTo>
                          <a:pt x="168" y="325"/>
                        </a:lnTo>
                        <a:lnTo>
                          <a:pt x="178" y="323"/>
                        </a:lnTo>
                        <a:lnTo>
                          <a:pt x="191" y="321"/>
                        </a:lnTo>
                        <a:lnTo>
                          <a:pt x="204" y="316"/>
                        </a:lnTo>
                        <a:lnTo>
                          <a:pt x="219" y="310"/>
                        </a:lnTo>
                        <a:lnTo>
                          <a:pt x="233" y="302"/>
                        </a:lnTo>
                        <a:lnTo>
                          <a:pt x="247" y="292"/>
                        </a:lnTo>
                        <a:lnTo>
                          <a:pt x="261" y="279"/>
                        </a:lnTo>
                        <a:lnTo>
                          <a:pt x="274" y="265"/>
                        </a:lnTo>
                        <a:lnTo>
                          <a:pt x="285" y="245"/>
                        </a:lnTo>
                        <a:lnTo>
                          <a:pt x="295" y="224"/>
                        </a:lnTo>
                        <a:lnTo>
                          <a:pt x="304" y="199"/>
                        </a:lnTo>
                        <a:lnTo>
                          <a:pt x="309" y="171"/>
                        </a:lnTo>
                        <a:lnTo>
                          <a:pt x="309" y="169"/>
                        </a:lnTo>
                        <a:lnTo>
                          <a:pt x="310" y="164"/>
                        </a:lnTo>
                        <a:lnTo>
                          <a:pt x="311" y="156"/>
                        </a:lnTo>
                        <a:lnTo>
                          <a:pt x="311" y="147"/>
                        </a:lnTo>
                        <a:lnTo>
                          <a:pt x="311" y="135"/>
                        </a:lnTo>
                        <a:lnTo>
                          <a:pt x="311" y="122"/>
                        </a:lnTo>
                        <a:lnTo>
                          <a:pt x="309" y="108"/>
                        </a:lnTo>
                        <a:lnTo>
                          <a:pt x="306" y="93"/>
                        </a:lnTo>
                        <a:lnTo>
                          <a:pt x="300" y="78"/>
                        </a:lnTo>
                        <a:lnTo>
                          <a:pt x="294" y="63"/>
                        </a:lnTo>
                        <a:lnTo>
                          <a:pt x="283" y="48"/>
                        </a:lnTo>
                        <a:lnTo>
                          <a:pt x="273" y="35"/>
                        </a:lnTo>
                        <a:lnTo>
                          <a:pt x="256" y="23"/>
                        </a:lnTo>
                        <a:lnTo>
                          <a:pt x="238" y="14"/>
                        </a:lnTo>
                        <a:lnTo>
                          <a:pt x="217" y="6"/>
                        </a:lnTo>
                        <a:lnTo>
                          <a:pt x="191" y="2"/>
                        </a:lnTo>
                        <a:lnTo>
                          <a:pt x="189" y="1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5" y="0"/>
                        </a:lnTo>
                        <a:lnTo>
                          <a:pt x="152" y="0"/>
                        </a:lnTo>
                        <a:lnTo>
                          <a:pt x="138" y="3"/>
                        </a:lnTo>
                        <a:lnTo>
                          <a:pt x="122" y="6"/>
                        </a:lnTo>
                        <a:lnTo>
                          <a:pt x="107" y="12"/>
                        </a:lnTo>
                        <a:lnTo>
                          <a:pt x="90" y="19"/>
                        </a:lnTo>
                        <a:lnTo>
                          <a:pt x="74" y="29"/>
                        </a:lnTo>
                        <a:lnTo>
                          <a:pt x="58" y="41"/>
                        </a:lnTo>
                        <a:lnTo>
                          <a:pt x="44" y="58"/>
                        </a:lnTo>
                        <a:lnTo>
                          <a:pt x="30" y="76"/>
                        </a:lnTo>
                        <a:lnTo>
                          <a:pt x="18" y="98"/>
                        </a:lnTo>
                        <a:lnTo>
                          <a:pt x="7" y="125"/>
                        </a:lnTo>
                        <a:lnTo>
                          <a:pt x="1" y="157"/>
                        </a:lnTo>
                        <a:lnTo>
                          <a:pt x="21" y="160"/>
                        </a:lnTo>
                        <a:lnTo>
                          <a:pt x="21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60">
                    <a:extLst>
                      <a:ext uri="{FF2B5EF4-FFF2-40B4-BE49-F238E27FC236}">
                        <a16:creationId xmlns:a16="http://schemas.microsoft.com/office/drawing/2014/main" id="{2FCFDF3B-9308-D457-549F-770635337B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0" y="2503"/>
                    <a:ext cx="59" cy="65"/>
                  </a:xfrm>
                  <a:custGeom>
                    <a:avLst/>
                    <a:gdLst/>
                    <a:ahLst/>
                    <a:cxnLst>
                      <a:cxn ang="0">
                        <a:pos x="22" y="155"/>
                      </a:cxn>
                      <a:cxn ang="0">
                        <a:pos x="27" y="131"/>
                      </a:cxn>
                      <a:cxn ang="0">
                        <a:pos x="40" y="97"/>
                      </a:cxn>
                      <a:cxn ang="0">
                        <a:pos x="64" y="59"/>
                      </a:cxn>
                      <a:cxn ang="0">
                        <a:pos x="102" y="29"/>
                      </a:cxn>
                      <a:cxn ang="0">
                        <a:pos x="157" y="15"/>
                      </a:cxn>
                      <a:cxn ang="0">
                        <a:pos x="205" y="28"/>
                      </a:cxn>
                      <a:cxn ang="0">
                        <a:pos x="239" y="57"/>
                      </a:cxn>
                      <a:cxn ang="0">
                        <a:pos x="262" y="97"/>
                      </a:cxn>
                      <a:cxn ang="0">
                        <a:pos x="272" y="135"/>
                      </a:cxn>
                      <a:cxn ang="0">
                        <a:pos x="271" y="166"/>
                      </a:cxn>
                      <a:cxn ang="0">
                        <a:pos x="267" y="178"/>
                      </a:cxn>
                      <a:cxn ang="0">
                        <a:pos x="258" y="209"/>
                      </a:cxn>
                      <a:cxn ang="0">
                        <a:pos x="238" y="248"/>
                      </a:cxn>
                      <a:cxn ang="0">
                        <a:pos x="206" y="282"/>
                      </a:cxn>
                      <a:cxn ang="0">
                        <a:pos x="158" y="303"/>
                      </a:cxn>
                      <a:cxn ang="0">
                        <a:pos x="100" y="298"/>
                      </a:cxn>
                      <a:cxn ang="0">
                        <a:pos x="61" y="276"/>
                      </a:cxn>
                      <a:cxn ang="0">
                        <a:pos x="37" y="246"/>
                      </a:cxn>
                      <a:cxn ang="0">
                        <a:pos x="27" y="214"/>
                      </a:cxn>
                      <a:cxn ang="0">
                        <a:pos x="25" y="193"/>
                      </a:cxn>
                      <a:cxn ang="0">
                        <a:pos x="2" y="190"/>
                      </a:cxn>
                      <a:cxn ang="0">
                        <a:pos x="2" y="202"/>
                      </a:cxn>
                      <a:cxn ang="0">
                        <a:pos x="8" y="232"/>
                      </a:cxn>
                      <a:cxn ang="0">
                        <a:pos x="26" y="268"/>
                      </a:cxn>
                      <a:cxn ang="0">
                        <a:pos x="59" y="301"/>
                      </a:cxn>
                      <a:cxn ang="0">
                        <a:pos x="114" y="320"/>
                      </a:cxn>
                      <a:cxn ang="0">
                        <a:pos x="184" y="316"/>
                      </a:cxn>
                      <a:cxn ang="0">
                        <a:pos x="234" y="284"/>
                      </a:cxn>
                      <a:cxn ang="0">
                        <a:pos x="269" y="240"/>
                      </a:cxn>
                      <a:cxn ang="0">
                        <a:pos x="288" y="195"/>
                      </a:cxn>
                      <a:cxn ang="0">
                        <a:pos x="296" y="165"/>
                      </a:cxn>
                      <a:cxn ang="0">
                        <a:pos x="298" y="157"/>
                      </a:cxn>
                      <a:cxn ang="0">
                        <a:pos x="296" y="132"/>
                      </a:cxn>
                      <a:cxn ang="0">
                        <a:pos x="288" y="90"/>
                      </a:cxn>
                      <a:cxn ang="0">
                        <a:pos x="264" y="46"/>
                      </a:cxn>
                      <a:cxn ang="0">
                        <a:pos x="216" y="11"/>
                      </a:cxn>
                      <a:cxn ang="0">
                        <a:pos x="138" y="0"/>
                      </a:cxn>
                      <a:cxn ang="0">
                        <a:pos x="126" y="0"/>
                      </a:cxn>
                      <a:cxn ang="0">
                        <a:pos x="95" y="10"/>
                      </a:cxn>
                      <a:cxn ang="0">
                        <a:pos x="59" y="31"/>
                      </a:cxn>
                      <a:cxn ang="0">
                        <a:pos x="25" y="70"/>
                      </a:cxn>
                      <a:cxn ang="0">
                        <a:pos x="1" y="132"/>
                      </a:cxn>
                      <a:cxn ang="0">
                        <a:pos x="21" y="161"/>
                      </a:cxn>
                    </a:cxnLst>
                    <a:rect l="0" t="0" r="r" b="b"/>
                    <a:pathLst>
                      <a:path w="298" h="323">
                        <a:moveTo>
                          <a:pt x="21" y="161"/>
                        </a:moveTo>
                        <a:lnTo>
                          <a:pt x="21" y="159"/>
                        </a:lnTo>
                        <a:lnTo>
                          <a:pt x="22" y="155"/>
                        </a:lnTo>
                        <a:lnTo>
                          <a:pt x="22" y="149"/>
                        </a:lnTo>
                        <a:lnTo>
                          <a:pt x="25" y="141"/>
                        </a:lnTo>
                        <a:lnTo>
                          <a:pt x="27" y="131"/>
                        </a:lnTo>
                        <a:lnTo>
                          <a:pt x="30" y="120"/>
                        </a:lnTo>
                        <a:lnTo>
                          <a:pt x="34" y="109"/>
                        </a:lnTo>
                        <a:lnTo>
                          <a:pt x="40" y="97"/>
                        </a:lnTo>
                        <a:lnTo>
                          <a:pt x="46" y="84"/>
                        </a:lnTo>
                        <a:lnTo>
                          <a:pt x="55" y="71"/>
                        </a:lnTo>
                        <a:lnTo>
                          <a:pt x="64" y="59"/>
                        </a:lnTo>
                        <a:lnTo>
                          <a:pt x="75" y="48"/>
                        </a:lnTo>
                        <a:lnTo>
                          <a:pt x="88" y="38"/>
                        </a:lnTo>
                        <a:lnTo>
                          <a:pt x="102" y="29"/>
                        </a:lnTo>
                        <a:lnTo>
                          <a:pt x="119" y="23"/>
                        </a:lnTo>
                        <a:lnTo>
                          <a:pt x="138" y="18"/>
                        </a:lnTo>
                        <a:lnTo>
                          <a:pt x="157" y="15"/>
                        </a:lnTo>
                        <a:lnTo>
                          <a:pt x="174" y="17"/>
                        </a:lnTo>
                        <a:lnTo>
                          <a:pt x="190" y="21"/>
                        </a:lnTo>
                        <a:lnTo>
                          <a:pt x="205" y="28"/>
                        </a:lnTo>
                        <a:lnTo>
                          <a:pt x="217" y="36"/>
                        </a:lnTo>
                        <a:lnTo>
                          <a:pt x="230" y="45"/>
                        </a:lnTo>
                        <a:lnTo>
                          <a:pt x="239" y="57"/>
                        </a:lnTo>
                        <a:lnTo>
                          <a:pt x="249" y="70"/>
                        </a:lnTo>
                        <a:lnTo>
                          <a:pt x="256" y="83"/>
                        </a:lnTo>
                        <a:lnTo>
                          <a:pt x="262" y="97"/>
                        </a:lnTo>
                        <a:lnTo>
                          <a:pt x="266" y="110"/>
                        </a:lnTo>
                        <a:lnTo>
                          <a:pt x="271" y="124"/>
                        </a:lnTo>
                        <a:lnTo>
                          <a:pt x="272" y="135"/>
                        </a:lnTo>
                        <a:lnTo>
                          <a:pt x="273" y="147"/>
                        </a:lnTo>
                        <a:lnTo>
                          <a:pt x="272" y="157"/>
                        </a:lnTo>
                        <a:lnTo>
                          <a:pt x="271" y="166"/>
                        </a:lnTo>
                        <a:lnTo>
                          <a:pt x="269" y="168"/>
                        </a:lnTo>
                        <a:lnTo>
                          <a:pt x="269" y="172"/>
                        </a:lnTo>
                        <a:lnTo>
                          <a:pt x="267" y="178"/>
                        </a:lnTo>
                        <a:lnTo>
                          <a:pt x="265" y="188"/>
                        </a:lnTo>
                        <a:lnTo>
                          <a:pt x="262" y="198"/>
                        </a:lnTo>
                        <a:lnTo>
                          <a:pt x="258" y="209"/>
                        </a:lnTo>
                        <a:lnTo>
                          <a:pt x="252" y="222"/>
                        </a:lnTo>
                        <a:lnTo>
                          <a:pt x="247" y="235"/>
                        </a:lnTo>
                        <a:lnTo>
                          <a:pt x="238" y="248"/>
                        </a:lnTo>
                        <a:lnTo>
                          <a:pt x="230" y="261"/>
                        </a:lnTo>
                        <a:lnTo>
                          <a:pt x="218" y="272"/>
                        </a:lnTo>
                        <a:lnTo>
                          <a:pt x="206" y="282"/>
                        </a:lnTo>
                        <a:lnTo>
                          <a:pt x="192" y="291"/>
                        </a:lnTo>
                        <a:lnTo>
                          <a:pt x="176" y="298"/>
                        </a:lnTo>
                        <a:lnTo>
                          <a:pt x="158" y="303"/>
                        </a:lnTo>
                        <a:lnTo>
                          <a:pt x="138" y="305"/>
                        </a:lnTo>
                        <a:lnTo>
                          <a:pt x="118" y="303"/>
                        </a:lnTo>
                        <a:lnTo>
                          <a:pt x="100" y="298"/>
                        </a:lnTo>
                        <a:lnTo>
                          <a:pt x="85" y="292"/>
                        </a:lnTo>
                        <a:lnTo>
                          <a:pt x="72" y="285"/>
                        </a:lnTo>
                        <a:lnTo>
                          <a:pt x="61" y="276"/>
                        </a:lnTo>
                        <a:lnTo>
                          <a:pt x="51" y="266"/>
                        </a:lnTo>
                        <a:lnTo>
                          <a:pt x="43" y="255"/>
                        </a:lnTo>
                        <a:lnTo>
                          <a:pt x="37" y="246"/>
                        </a:lnTo>
                        <a:lnTo>
                          <a:pt x="33" y="234"/>
                        </a:lnTo>
                        <a:lnTo>
                          <a:pt x="29" y="224"/>
                        </a:lnTo>
                        <a:lnTo>
                          <a:pt x="27" y="214"/>
                        </a:lnTo>
                        <a:lnTo>
                          <a:pt x="26" y="206"/>
                        </a:lnTo>
                        <a:lnTo>
                          <a:pt x="25" y="199"/>
                        </a:lnTo>
                        <a:lnTo>
                          <a:pt x="25" y="193"/>
                        </a:lnTo>
                        <a:lnTo>
                          <a:pt x="25" y="190"/>
                        </a:lnTo>
                        <a:lnTo>
                          <a:pt x="25" y="189"/>
                        </a:lnTo>
                        <a:lnTo>
                          <a:pt x="2" y="190"/>
                        </a:lnTo>
                        <a:lnTo>
                          <a:pt x="2" y="191"/>
                        </a:lnTo>
                        <a:lnTo>
                          <a:pt x="2" y="195"/>
                        </a:lnTo>
                        <a:lnTo>
                          <a:pt x="2" y="202"/>
                        </a:lnTo>
                        <a:lnTo>
                          <a:pt x="4" y="210"/>
                        </a:lnTo>
                        <a:lnTo>
                          <a:pt x="5" y="219"/>
                        </a:lnTo>
                        <a:lnTo>
                          <a:pt x="8" y="232"/>
                        </a:lnTo>
                        <a:lnTo>
                          <a:pt x="13" y="244"/>
                        </a:lnTo>
                        <a:lnTo>
                          <a:pt x="19" y="255"/>
                        </a:lnTo>
                        <a:lnTo>
                          <a:pt x="26" y="268"/>
                        </a:lnTo>
                        <a:lnTo>
                          <a:pt x="34" y="280"/>
                        </a:lnTo>
                        <a:lnTo>
                          <a:pt x="45" y="291"/>
                        </a:lnTo>
                        <a:lnTo>
                          <a:pt x="59" y="301"/>
                        </a:lnTo>
                        <a:lnTo>
                          <a:pt x="74" y="309"/>
                        </a:lnTo>
                        <a:lnTo>
                          <a:pt x="92" y="317"/>
                        </a:lnTo>
                        <a:lnTo>
                          <a:pt x="114" y="320"/>
                        </a:lnTo>
                        <a:lnTo>
                          <a:pt x="138" y="323"/>
                        </a:lnTo>
                        <a:lnTo>
                          <a:pt x="161" y="321"/>
                        </a:lnTo>
                        <a:lnTo>
                          <a:pt x="184" y="316"/>
                        </a:lnTo>
                        <a:lnTo>
                          <a:pt x="203" y="307"/>
                        </a:lnTo>
                        <a:lnTo>
                          <a:pt x="220" y="297"/>
                        </a:lnTo>
                        <a:lnTo>
                          <a:pt x="234" y="284"/>
                        </a:lnTo>
                        <a:lnTo>
                          <a:pt x="248" y="270"/>
                        </a:lnTo>
                        <a:lnTo>
                          <a:pt x="259" y="255"/>
                        </a:lnTo>
                        <a:lnTo>
                          <a:pt x="269" y="240"/>
                        </a:lnTo>
                        <a:lnTo>
                          <a:pt x="276" y="224"/>
                        </a:lnTo>
                        <a:lnTo>
                          <a:pt x="283" y="210"/>
                        </a:lnTo>
                        <a:lnTo>
                          <a:pt x="288" y="195"/>
                        </a:lnTo>
                        <a:lnTo>
                          <a:pt x="292" y="184"/>
                        </a:lnTo>
                        <a:lnTo>
                          <a:pt x="294" y="173"/>
                        </a:lnTo>
                        <a:lnTo>
                          <a:pt x="296" y="165"/>
                        </a:lnTo>
                        <a:lnTo>
                          <a:pt x="297" y="160"/>
                        </a:lnTo>
                        <a:lnTo>
                          <a:pt x="298" y="158"/>
                        </a:lnTo>
                        <a:lnTo>
                          <a:pt x="298" y="157"/>
                        </a:lnTo>
                        <a:lnTo>
                          <a:pt x="298" y="151"/>
                        </a:lnTo>
                        <a:lnTo>
                          <a:pt x="297" y="143"/>
                        </a:lnTo>
                        <a:lnTo>
                          <a:pt x="296" y="132"/>
                        </a:lnTo>
                        <a:lnTo>
                          <a:pt x="295" y="119"/>
                        </a:lnTo>
                        <a:lnTo>
                          <a:pt x="292" y="105"/>
                        </a:lnTo>
                        <a:lnTo>
                          <a:pt x="288" y="90"/>
                        </a:lnTo>
                        <a:lnTo>
                          <a:pt x="282" y="76"/>
                        </a:lnTo>
                        <a:lnTo>
                          <a:pt x="274" y="60"/>
                        </a:lnTo>
                        <a:lnTo>
                          <a:pt x="264" y="46"/>
                        </a:lnTo>
                        <a:lnTo>
                          <a:pt x="250" y="32"/>
                        </a:lnTo>
                        <a:lnTo>
                          <a:pt x="235" y="21"/>
                        </a:lnTo>
                        <a:lnTo>
                          <a:pt x="216" y="11"/>
                        </a:lnTo>
                        <a:lnTo>
                          <a:pt x="193" y="3"/>
                        </a:lnTo>
                        <a:lnTo>
                          <a:pt x="167" y="0"/>
                        </a:lnTo>
                        <a:lnTo>
                          <a:pt x="138" y="0"/>
                        </a:lnTo>
                        <a:lnTo>
                          <a:pt x="136" y="0"/>
                        </a:lnTo>
                        <a:lnTo>
                          <a:pt x="132" y="0"/>
                        </a:lnTo>
                        <a:lnTo>
                          <a:pt x="126" y="0"/>
                        </a:lnTo>
                        <a:lnTo>
                          <a:pt x="118" y="3"/>
                        </a:lnTo>
                        <a:lnTo>
                          <a:pt x="107" y="6"/>
                        </a:lnTo>
                        <a:lnTo>
                          <a:pt x="95" y="10"/>
                        </a:lnTo>
                        <a:lnTo>
                          <a:pt x="84" y="15"/>
                        </a:lnTo>
                        <a:lnTo>
                          <a:pt x="72" y="23"/>
                        </a:lnTo>
                        <a:lnTo>
                          <a:pt x="59" y="31"/>
                        </a:lnTo>
                        <a:lnTo>
                          <a:pt x="46" y="42"/>
                        </a:lnTo>
                        <a:lnTo>
                          <a:pt x="34" y="54"/>
                        </a:lnTo>
                        <a:lnTo>
                          <a:pt x="25" y="70"/>
                        </a:lnTo>
                        <a:lnTo>
                          <a:pt x="15" y="88"/>
                        </a:lnTo>
                        <a:lnTo>
                          <a:pt x="7" y="109"/>
                        </a:lnTo>
                        <a:lnTo>
                          <a:pt x="1" y="132"/>
                        </a:lnTo>
                        <a:lnTo>
                          <a:pt x="0" y="160"/>
                        </a:lnTo>
                        <a:lnTo>
                          <a:pt x="21" y="161"/>
                        </a:lnTo>
                        <a:lnTo>
                          <a:pt x="21" y="1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61">
                    <a:extLst>
                      <a:ext uri="{FF2B5EF4-FFF2-40B4-BE49-F238E27FC236}">
                        <a16:creationId xmlns:a16="http://schemas.microsoft.com/office/drawing/2014/main" id="{0448E80C-E845-050B-863E-2E898DB0E6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" y="2374"/>
                    <a:ext cx="4" cy="90"/>
                  </a:xfrm>
                  <a:custGeom>
                    <a:avLst/>
                    <a:gdLst/>
                    <a:ahLst/>
                    <a:cxnLst>
                      <a:cxn ang="0">
                        <a:pos x="4" y="449"/>
                      </a:cxn>
                      <a:cxn ang="0">
                        <a:pos x="0" y="0"/>
                      </a:cxn>
                      <a:cxn ang="0">
                        <a:pos x="21" y="7"/>
                      </a:cxn>
                      <a:cxn ang="0">
                        <a:pos x="21" y="449"/>
                      </a:cxn>
                      <a:cxn ang="0">
                        <a:pos x="4" y="449"/>
                      </a:cxn>
                      <a:cxn ang="0">
                        <a:pos x="4" y="449"/>
                      </a:cxn>
                    </a:cxnLst>
                    <a:rect l="0" t="0" r="r" b="b"/>
                    <a:pathLst>
                      <a:path w="21" h="449">
                        <a:moveTo>
                          <a:pt x="4" y="449"/>
                        </a:moveTo>
                        <a:lnTo>
                          <a:pt x="0" y="0"/>
                        </a:lnTo>
                        <a:lnTo>
                          <a:pt x="21" y="7"/>
                        </a:lnTo>
                        <a:lnTo>
                          <a:pt x="21" y="449"/>
                        </a:lnTo>
                        <a:lnTo>
                          <a:pt x="4" y="449"/>
                        </a:lnTo>
                        <a:lnTo>
                          <a:pt x="4" y="4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162">
                    <a:extLst>
                      <a:ext uri="{FF2B5EF4-FFF2-40B4-BE49-F238E27FC236}">
                        <a16:creationId xmlns:a16="http://schemas.microsoft.com/office/drawing/2014/main" id="{4981E5F4-5C3E-22D5-E5C5-28ABB07756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3" y="2373"/>
                    <a:ext cx="7" cy="90"/>
                  </a:xfrm>
                  <a:custGeom>
                    <a:avLst/>
                    <a:gdLst/>
                    <a:ahLst/>
                    <a:cxnLst>
                      <a:cxn ang="0">
                        <a:pos x="0" y="445"/>
                      </a:cxn>
                      <a:cxn ang="0">
                        <a:pos x="16" y="0"/>
                      </a:cxn>
                      <a:cxn ang="0">
                        <a:pos x="33" y="7"/>
                      </a:cxn>
                      <a:cxn ang="0">
                        <a:pos x="16" y="452"/>
                      </a:cxn>
                      <a:cxn ang="0">
                        <a:pos x="0" y="445"/>
                      </a:cxn>
                      <a:cxn ang="0">
                        <a:pos x="0" y="445"/>
                      </a:cxn>
                    </a:cxnLst>
                    <a:rect l="0" t="0" r="r" b="b"/>
                    <a:pathLst>
                      <a:path w="33" h="452">
                        <a:moveTo>
                          <a:pt x="0" y="445"/>
                        </a:moveTo>
                        <a:lnTo>
                          <a:pt x="16" y="0"/>
                        </a:lnTo>
                        <a:lnTo>
                          <a:pt x="33" y="7"/>
                        </a:lnTo>
                        <a:lnTo>
                          <a:pt x="16" y="452"/>
                        </a:lnTo>
                        <a:lnTo>
                          <a:pt x="0" y="445"/>
                        </a:lnTo>
                        <a:lnTo>
                          <a:pt x="0" y="4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163">
                    <a:extLst>
                      <a:ext uri="{FF2B5EF4-FFF2-40B4-BE49-F238E27FC236}">
                        <a16:creationId xmlns:a16="http://schemas.microsoft.com/office/drawing/2014/main" id="{91D0D8F5-887A-BBD8-6F91-F90F75E3A0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3" y="2377"/>
                    <a:ext cx="11" cy="158"/>
                  </a:xfrm>
                  <a:custGeom>
                    <a:avLst/>
                    <a:gdLst/>
                    <a:ahLst/>
                    <a:cxnLst>
                      <a:cxn ang="0">
                        <a:pos x="36" y="793"/>
                      </a:cxn>
                      <a:cxn ang="0">
                        <a:pos x="0" y="0"/>
                      </a:cxn>
                      <a:cxn ang="0">
                        <a:pos x="19" y="1"/>
                      </a:cxn>
                      <a:cxn ang="0">
                        <a:pos x="19" y="9"/>
                      </a:cxn>
                      <a:cxn ang="0">
                        <a:pos x="20" y="34"/>
                      </a:cxn>
                      <a:cxn ang="0">
                        <a:pos x="21" y="71"/>
                      </a:cxn>
                      <a:cxn ang="0">
                        <a:pos x="23" y="121"/>
                      </a:cxn>
                      <a:cxn ang="0">
                        <a:pos x="25" y="178"/>
                      </a:cxn>
                      <a:cxn ang="0">
                        <a:pos x="28" y="244"/>
                      </a:cxn>
                      <a:cxn ang="0">
                        <a:pos x="31" y="314"/>
                      </a:cxn>
                      <a:cxn ang="0">
                        <a:pos x="35" y="385"/>
                      </a:cxn>
                      <a:cxn ang="0">
                        <a:pos x="37" y="457"/>
                      </a:cxn>
                      <a:cxn ang="0">
                        <a:pos x="41" y="528"/>
                      </a:cxn>
                      <a:cxn ang="0">
                        <a:pos x="43" y="594"/>
                      </a:cxn>
                      <a:cxn ang="0">
                        <a:pos x="47" y="655"/>
                      </a:cxn>
                      <a:cxn ang="0">
                        <a:pos x="49" y="705"/>
                      </a:cxn>
                      <a:cxn ang="0">
                        <a:pos x="51" y="746"/>
                      </a:cxn>
                      <a:cxn ang="0">
                        <a:pos x="53" y="774"/>
                      </a:cxn>
                      <a:cxn ang="0">
                        <a:pos x="55" y="787"/>
                      </a:cxn>
                      <a:cxn ang="0">
                        <a:pos x="36" y="793"/>
                      </a:cxn>
                      <a:cxn ang="0">
                        <a:pos x="36" y="793"/>
                      </a:cxn>
                    </a:cxnLst>
                    <a:rect l="0" t="0" r="r" b="b"/>
                    <a:pathLst>
                      <a:path w="55" h="793">
                        <a:moveTo>
                          <a:pt x="36" y="793"/>
                        </a:moveTo>
                        <a:lnTo>
                          <a:pt x="0" y="0"/>
                        </a:lnTo>
                        <a:lnTo>
                          <a:pt x="19" y="1"/>
                        </a:lnTo>
                        <a:lnTo>
                          <a:pt x="19" y="9"/>
                        </a:lnTo>
                        <a:lnTo>
                          <a:pt x="20" y="34"/>
                        </a:lnTo>
                        <a:lnTo>
                          <a:pt x="21" y="71"/>
                        </a:lnTo>
                        <a:lnTo>
                          <a:pt x="23" y="121"/>
                        </a:lnTo>
                        <a:lnTo>
                          <a:pt x="25" y="178"/>
                        </a:lnTo>
                        <a:lnTo>
                          <a:pt x="28" y="244"/>
                        </a:lnTo>
                        <a:lnTo>
                          <a:pt x="31" y="314"/>
                        </a:lnTo>
                        <a:lnTo>
                          <a:pt x="35" y="385"/>
                        </a:lnTo>
                        <a:lnTo>
                          <a:pt x="37" y="457"/>
                        </a:lnTo>
                        <a:lnTo>
                          <a:pt x="41" y="528"/>
                        </a:lnTo>
                        <a:lnTo>
                          <a:pt x="43" y="594"/>
                        </a:lnTo>
                        <a:lnTo>
                          <a:pt x="47" y="655"/>
                        </a:lnTo>
                        <a:lnTo>
                          <a:pt x="49" y="705"/>
                        </a:lnTo>
                        <a:lnTo>
                          <a:pt x="51" y="746"/>
                        </a:lnTo>
                        <a:lnTo>
                          <a:pt x="53" y="774"/>
                        </a:lnTo>
                        <a:lnTo>
                          <a:pt x="55" y="787"/>
                        </a:lnTo>
                        <a:lnTo>
                          <a:pt x="36" y="793"/>
                        </a:lnTo>
                        <a:lnTo>
                          <a:pt x="36" y="7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64">
                    <a:extLst>
                      <a:ext uri="{FF2B5EF4-FFF2-40B4-BE49-F238E27FC236}">
                        <a16:creationId xmlns:a16="http://schemas.microsoft.com/office/drawing/2014/main" id="{A994E900-843D-019B-4547-414E1E8242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2" y="2473"/>
                    <a:ext cx="18" cy="32"/>
                  </a:xfrm>
                  <a:custGeom>
                    <a:avLst/>
                    <a:gdLst/>
                    <a:ahLst/>
                    <a:cxnLst>
                      <a:cxn ang="0">
                        <a:pos x="86" y="39"/>
                      </a:cxn>
                      <a:cxn ang="0">
                        <a:pos x="20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11"/>
                      </a:cxn>
                      <a:cxn ang="0">
                        <a:pos x="1" y="17"/>
                      </a:cxn>
                      <a:cxn ang="0">
                        <a:pos x="2" y="26"/>
                      </a:cxn>
                      <a:cxn ang="0">
                        <a:pos x="2" y="35"/>
                      </a:cxn>
                      <a:cxn ang="0">
                        <a:pos x="4" y="46"/>
                      </a:cxn>
                      <a:cxn ang="0">
                        <a:pos x="5" y="59"/>
                      </a:cxn>
                      <a:cxn ang="0">
                        <a:pos x="6" y="72"/>
                      </a:cxn>
                      <a:cxn ang="0">
                        <a:pos x="7" y="84"/>
                      </a:cxn>
                      <a:cxn ang="0">
                        <a:pos x="7" y="96"/>
                      </a:cxn>
                      <a:cxn ang="0">
                        <a:pos x="8" y="109"/>
                      </a:cxn>
                      <a:cxn ang="0">
                        <a:pos x="9" y="121"/>
                      </a:cxn>
                      <a:cxn ang="0">
                        <a:pos x="9" y="131"/>
                      </a:cxn>
                      <a:cxn ang="0">
                        <a:pos x="10" y="139"/>
                      </a:cxn>
                      <a:cxn ang="0">
                        <a:pos x="9" y="147"/>
                      </a:cxn>
                      <a:cxn ang="0">
                        <a:pos x="9" y="152"/>
                      </a:cxn>
                      <a:cxn ang="0">
                        <a:pos x="29" y="159"/>
                      </a:cxn>
                      <a:cxn ang="0">
                        <a:pos x="92" y="88"/>
                      </a:cxn>
                      <a:cxn ang="0">
                        <a:pos x="89" y="69"/>
                      </a:cxn>
                      <a:cxn ang="0">
                        <a:pos x="28" y="130"/>
                      </a:cxn>
                      <a:cxn ang="0">
                        <a:pos x="27" y="129"/>
                      </a:cxn>
                      <a:cxn ang="0">
                        <a:pos x="27" y="128"/>
                      </a:cxn>
                      <a:cxn ang="0">
                        <a:pos x="27" y="124"/>
                      </a:cxn>
                      <a:cxn ang="0">
                        <a:pos x="27" y="121"/>
                      </a:cxn>
                      <a:cxn ang="0">
                        <a:pos x="27" y="116"/>
                      </a:cxn>
                      <a:cxn ang="0">
                        <a:pos x="27" y="110"/>
                      </a:cxn>
                      <a:cxn ang="0">
                        <a:pos x="27" y="104"/>
                      </a:cxn>
                      <a:cxn ang="0">
                        <a:pos x="27" y="99"/>
                      </a:cxn>
                      <a:cxn ang="0">
                        <a:pos x="27" y="90"/>
                      </a:cxn>
                      <a:cxn ang="0">
                        <a:pos x="27" y="84"/>
                      </a:cxn>
                      <a:cxn ang="0">
                        <a:pos x="27" y="74"/>
                      </a:cxn>
                      <a:cxn ang="0">
                        <a:pos x="27" y="65"/>
                      </a:cxn>
                      <a:cxn ang="0">
                        <a:pos x="26" y="56"/>
                      </a:cxn>
                      <a:cxn ang="0">
                        <a:pos x="26" y="46"/>
                      </a:cxn>
                      <a:cxn ang="0">
                        <a:pos x="24" y="36"/>
                      </a:cxn>
                      <a:cxn ang="0">
                        <a:pos x="24" y="27"/>
                      </a:cxn>
                      <a:cxn ang="0">
                        <a:pos x="89" y="57"/>
                      </a:cxn>
                      <a:cxn ang="0">
                        <a:pos x="86" y="39"/>
                      </a:cxn>
                      <a:cxn ang="0">
                        <a:pos x="86" y="39"/>
                      </a:cxn>
                    </a:cxnLst>
                    <a:rect l="0" t="0" r="r" b="b"/>
                    <a:pathLst>
                      <a:path w="92" h="159">
                        <a:moveTo>
                          <a:pt x="86" y="39"/>
                        </a:moveTo>
                        <a:lnTo>
                          <a:pt x="2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1" y="17"/>
                        </a:lnTo>
                        <a:lnTo>
                          <a:pt x="2" y="26"/>
                        </a:lnTo>
                        <a:lnTo>
                          <a:pt x="2" y="35"/>
                        </a:lnTo>
                        <a:lnTo>
                          <a:pt x="4" y="46"/>
                        </a:lnTo>
                        <a:lnTo>
                          <a:pt x="5" y="59"/>
                        </a:lnTo>
                        <a:lnTo>
                          <a:pt x="6" y="72"/>
                        </a:lnTo>
                        <a:lnTo>
                          <a:pt x="7" y="84"/>
                        </a:lnTo>
                        <a:lnTo>
                          <a:pt x="7" y="96"/>
                        </a:lnTo>
                        <a:lnTo>
                          <a:pt x="8" y="109"/>
                        </a:lnTo>
                        <a:lnTo>
                          <a:pt x="9" y="121"/>
                        </a:lnTo>
                        <a:lnTo>
                          <a:pt x="9" y="131"/>
                        </a:lnTo>
                        <a:lnTo>
                          <a:pt x="10" y="139"/>
                        </a:lnTo>
                        <a:lnTo>
                          <a:pt x="9" y="147"/>
                        </a:lnTo>
                        <a:lnTo>
                          <a:pt x="9" y="152"/>
                        </a:lnTo>
                        <a:lnTo>
                          <a:pt x="29" y="159"/>
                        </a:lnTo>
                        <a:lnTo>
                          <a:pt x="92" y="88"/>
                        </a:lnTo>
                        <a:lnTo>
                          <a:pt x="89" y="69"/>
                        </a:lnTo>
                        <a:lnTo>
                          <a:pt x="28" y="130"/>
                        </a:lnTo>
                        <a:lnTo>
                          <a:pt x="27" y="129"/>
                        </a:lnTo>
                        <a:lnTo>
                          <a:pt x="27" y="128"/>
                        </a:lnTo>
                        <a:lnTo>
                          <a:pt x="27" y="124"/>
                        </a:lnTo>
                        <a:lnTo>
                          <a:pt x="27" y="121"/>
                        </a:lnTo>
                        <a:lnTo>
                          <a:pt x="27" y="116"/>
                        </a:lnTo>
                        <a:lnTo>
                          <a:pt x="27" y="110"/>
                        </a:lnTo>
                        <a:lnTo>
                          <a:pt x="27" y="104"/>
                        </a:lnTo>
                        <a:lnTo>
                          <a:pt x="27" y="99"/>
                        </a:lnTo>
                        <a:lnTo>
                          <a:pt x="27" y="90"/>
                        </a:lnTo>
                        <a:lnTo>
                          <a:pt x="27" y="84"/>
                        </a:lnTo>
                        <a:lnTo>
                          <a:pt x="27" y="74"/>
                        </a:lnTo>
                        <a:lnTo>
                          <a:pt x="27" y="65"/>
                        </a:lnTo>
                        <a:lnTo>
                          <a:pt x="26" y="56"/>
                        </a:lnTo>
                        <a:lnTo>
                          <a:pt x="26" y="46"/>
                        </a:lnTo>
                        <a:lnTo>
                          <a:pt x="24" y="36"/>
                        </a:lnTo>
                        <a:lnTo>
                          <a:pt x="24" y="27"/>
                        </a:lnTo>
                        <a:lnTo>
                          <a:pt x="89" y="57"/>
                        </a:lnTo>
                        <a:lnTo>
                          <a:pt x="86" y="39"/>
                        </a:lnTo>
                        <a:lnTo>
                          <a:pt x="86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65">
                    <a:extLst>
                      <a:ext uri="{FF2B5EF4-FFF2-40B4-BE49-F238E27FC236}">
                        <a16:creationId xmlns:a16="http://schemas.microsoft.com/office/drawing/2014/main" id="{1CFB2D78-6A4C-FC8F-13F4-80DED03EF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1" y="2480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90" y="45"/>
                      </a:cxn>
                      <a:cxn ang="0">
                        <a:pos x="94" y="1"/>
                      </a:cxn>
                      <a:cxn ang="0">
                        <a:pos x="70" y="0"/>
                      </a:cxn>
                      <a:cxn ang="0">
                        <a:pos x="67" y="27"/>
                      </a:cxn>
                      <a:cxn ang="0">
                        <a:pos x="0" y="23"/>
                      </a:cxn>
                      <a:cxn ang="0">
                        <a:pos x="12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94" h="45">
                        <a:moveTo>
                          <a:pt x="12" y="45"/>
                        </a:moveTo>
                        <a:lnTo>
                          <a:pt x="90" y="45"/>
                        </a:lnTo>
                        <a:lnTo>
                          <a:pt x="94" y="1"/>
                        </a:lnTo>
                        <a:lnTo>
                          <a:pt x="70" y="0"/>
                        </a:lnTo>
                        <a:lnTo>
                          <a:pt x="67" y="27"/>
                        </a:lnTo>
                        <a:lnTo>
                          <a:pt x="0" y="23"/>
                        </a:lnTo>
                        <a:lnTo>
                          <a:pt x="12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66">
                    <a:extLst>
                      <a:ext uri="{FF2B5EF4-FFF2-40B4-BE49-F238E27FC236}">
                        <a16:creationId xmlns:a16="http://schemas.microsoft.com/office/drawing/2014/main" id="{25654460-C0E4-3F7E-D76F-EF8E6A2C8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5" y="2496"/>
                    <a:ext cx="143" cy="43"/>
                  </a:xfrm>
                  <a:custGeom>
                    <a:avLst/>
                    <a:gdLst/>
                    <a:ahLst/>
                    <a:cxnLst>
                      <a:cxn ang="0">
                        <a:pos x="16" y="203"/>
                      </a:cxn>
                      <a:cxn ang="0">
                        <a:pos x="16" y="191"/>
                      </a:cxn>
                      <a:cxn ang="0">
                        <a:pos x="18" y="168"/>
                      </a:cxn>
                      <a:cxn ang="0">
                        <a:pos x="26" y="140"/>
                      </a:cxn>
                      <a:cxn ang="0">
                        <a:pos x="41" y="109"/>
                      </a:cxn>
                      <a:cxn ang="0">
                        <a:pos x="64" y="78"/>
                      </a:cxn>
                      <a:cxn ang="0">
                        <a:pos x="100" y="51"/>
                      </a:cxn>
                      <a:cxn ang="0">
                        <a:pos x="150" y="32"/>
                      </a:cxn>
                      <a:cxn ang="0">
                        <a:pos x="183" y="26"/>
                      </a:cxn>
                      <a:cxn ang="0">
                        <a:pos x="194" y="25"/>
                      </a:cxn>
                      <a:cxn ang="0">
                        <a:pos x="216" y="23"/>
                      </a:cxn>
                      <a:cxn ang="0">
                        <a:pos x="245" y="22"/>
                      </a:cxn>
                      <a:cxn ang="0">
                        <a:pos x="279" y="21"/>
                      </a:cxn>
                      <a:cxn ang="0">
                        <a:pos x="318" y="20"/>
                      </a:cxn>
                      <a:cxn ang="0">
                        <a:pos x="359" y="20"/>
                      </a:cxn>
                      <a:cxn ang="0">
                        <a:pos x="398" y="20"/>
                      </a:cxn>
                      <a:cxn ang="0">
                        <a:pos x="421" y="20"/>
                      </a:cxn>
                      <a:cxn ang="0">
                        <a:pos x="435" y="20"/>
                      </a:cxn>
                      <a:cxn ang="0">
                        <a:pos x="461" y="20"/>
                      </a:cxn>
                      <a:cxn ang="0">
                        <a:pos x="493" y="20"/>
                      </a:cxn>
                      <a:cxn ang="0">
                        <a:pos x="529" y="21"/>
                      </a:cxn>
                      <a:cxn ang="0">
                        <a:pos x="565" y="21"/>
                      </a:cxn>
                      <a:cxn ang="0">
                        <a:pos x="597" y="22"/>
                      </a:cxn>
                      <a:cxn ang="0">
                        <a:pos x="621" y="24"/>
                      </a:cxn>
                      <a:cxn ang="0">
                        <a:pos x="634" y="25"/>
                      </a:cxn>
                      <a:cxn ang="0">
                        <a:pos x="647" y="29"/>
                      </a:cxn>
                      <a:cxn ang="0">
                        <a:pos x="661" y="35"/>
                      </a:cxn>
                      <a:cxn ang="0">
                        <a:pos x="675" y="47"/>
                      </a:cxn>
                      <a:cxn ang="0">
                        <a:pos x="685" y="66"/>
                      </a:cxn>
                      <a:cxn ang="0">
                        <a:pos x="692" y="95"/>
                      </a:cxn>
                      <a:cxn ang="0">
                        <a:pos x="692" y="135"/>
                      </a:cxn>
                      <a:cxn ang="0">
                        <a:pos x="684" y="186"/>
                      </a:cxn>
                      <a:cxn ang="0">
                        <a:pos x="699" y="218"/>
                      </a:cxn>
                      <a:cxn ang="0">
                        <a:pos x="701" y="209"/>
                      </a:cxn>
                      <a:cxn ang="0">
                        <a:pos x="707" y="186"/>
                      </a:cxn>
                      <a:cxn ang="0">
                        <a:pos x="712" y="153"/>
                      </a:cxn>
                      <a:cxn ang="0">
                        <a:pos x="714" y="115"/>
                      </a:cxn>
                      <a:cxn ang="0">
                        <a:pos x="710" y="77"/>
                      </a:cxn>
                      <a:cxn ang="0">
                        <a:pos x="698" y="43"/>
                      </a:cxn>
                      <a:cxn ang="0">
                        <a:pos x="672" y="18"/>
                      </a:cxn>
                      <a:cxn ang="0">
                        <a:pos x="634" y="8"/>
                      </a:cxn>
                      <a:cxn ang="0">
                        <a:pos x="186" y="4"/>
                      </a:cxn>
                      <a:cxn ang="0">
                        <a:pos x="177" y="4"/>
                      </a:cxn>
                      <a:cxn ang="0">
                        <a:pos x="154" y="7"/>
                      </a:cxn>
                      <a:cxn ang="0">
                        <a:pos x="123" y="15"/>
                      </a:cxn>
                      <a:cxn ang="0">
                        <a:pos x="88" y="30"/>
                      </a:cxn>
                      <a:cxn ang="0">
                        <a:pos x="52" y="53"/>
                      </a:cxn>
                      <a:cxn ang="0">
                        <a:pos x="23" y="90"/>
                      </a:cxn>
                      <a:cxn ang="0">
                        <a:pos x="4" y="138"/>
                      </a:cxn>
                      <a:cxn ang="0">
                        <a:pos x="1" y="203"/>
                      </a:cxn>
                      <a:cxn ang="0">
                        <a:pos x="16" y="206"/>
                      </a:cxn>
                    </a:cxnLst>
                    <a:rect l="0" t="0" r="r" b="b"/>
                    <a:pathLst>
                      <a:path w="714" h="218">
                        <a:moveTo>
                          <a:pt x="16" y="206"/>
                        </a:moveTo>
                        <a:lnTo>
                          <a:pt x="16" y="203"/>
                        </a:lnTo>
                        <a:lnTo>
                          <a:pt x="16" y="198"/>
                        </a:lnTo>
                        <a:lnTo>
                          <a:pt x="16" y="191"/>
                        </a:lnTo>
                        <a:lnTo>
                          <a:pt x="17" y="180"/>
                        </a:lnTo>
                        <a:lnTo>
                          <a:pt x="18" y="168"/>
                        </a:lnTo>
                        <a:lnTo>
                          <a:pt x="21" y="154"/>
                        </a:lnTo>
                        <a:lnTo>
                          <a:pt x="26" y="140"/>
                        </a:lnTo>
                        <a:lnTo>
                          <a:pt x="32" y="125"/>
                        </a:lnTo>
                        <a:lnTo>
                          <a:pt x="41" y="109"/>
                        </a:lnTo>
                        <a:lnTo>
                          <a:pt x="51" y="93"/>
                        </a:lnTo>
                        <a:lnTo>
                          <a:pt x="64" y="78"/>
                        </a:lnTo>
                        <a:lnTo>
                          <a:pt x="80" y="65"/>
                        </a:lnTo>
                        <a:lnTo>
                          <a:pt x="100" y="51"/>
                        </a:lnTo>
                        <a:lnTo>
                          <a:pt x="123" y="40"/>
                        </a:lnTo>
                        <a:lnTo>
                          <a:pt x="150" y="32"/>
                        </a:lnTo>
                        <a:lnTo>
                          <a:pt x="182" y="26"/>
                        </a:lnTo>
                        <a:lnTo>
                          <a:pt x="183" y="26"/>
                        </a:lnTo>
                        <a:lnTo>
                          <a:pt x="188" y="26"/>
                        </a:lnTo>
                        <a:lnTo>
                          <a:pt x="194" y="25"/>
                        </a:lnTo>
                        <a:lnTo>
                          <a:pt x="204" y="24"/>
                        </a:lnTo>
                        <a:lnTo>
                          <a:pt x="216" y="23"/>
                        </a:lnTo>
                        <a:lnTo>
                          <a:pt x="230" y="23"/>
                        </a:lnTo>
                        <a:lnTo>
                          <a:pt x="245" y="22"/>
                        </a:lnTo>
                        <a:lnTo>
                          <a:pt x="262" y="22"/>
                        </a:lnTo>
                        <a:lnTo>
                          <a:pt x="279" y="21"/>
                        </a:lnTo>
                        <a:lnTo>
                          <a:pt x="298" y="21"/>
                        </a:lnTo>
                        <a:lnTo>
                          <a:pt x="318" y="20"/>
                        </a:lnTo>
                        <a:lnTo>
                          <a:pt x="338" y="20"/>
                        </a:lnTo>
                        <a:lnTo>
                          <a:pt x="359" y="20"/>
                        </a:lnTo>
                        <a:lnTo>
                          <a:pt x="379" y="20"/>
                        </a:lnTo>
                        <a:lnTo>
                          <a:pt x="398" y="20"/>
                        </a:lnTo>
                        <a:lnTo>
                          <a:pt x="420" y="20"/>
                        </a:lnTo>
                        <a:lnTo>
                          <a:pt x="421" y="20"/>
                        </a:lnTo>
                        <a:lnTo>
                          <a:pt x="426" y="20"/>
                        </a:lnTo>
                        <a:lnTo>
                          <a:pt x="435" y="20"/>
                        </a:lnTo>
                        <a:lnTo>
                          <a:pt x="448" y="20"/>
                        </a:lnTo>
                        <a:lnTo>
                          <a:pt x="461" y="20"/>
                        </a:lnTo>
                        <a:lnTo>
                          <a:pt x="477" y="20"/>
                        </a:lnTo>
                        <a:lnTo>
                          <a:pt x="493" y="20"/>
                        </a:lnTo>
                        <a:lnTo>
                          <a:pt x="512" y="21"/>
                        </a:lnTo>
                        <a:lnTo>
                          <a:pt x="529" y="21"/>
                        </a:lnTo>
                        <a:lnTo>
                          <a:pt x="548" y="21"/>
                        </a:lnTo>
                        <a:lnTo>
                          <a:pt x="565" y="21"/>
                        </a:lnTo>
                        <a:lnTo>
                          <a:pt x="582" y="22"/>
                        </a:lnTo>
                        <a:lnTo>
                          <a:pt x="597" y="22"/>
                        </a:lnTo>
                        <a:lnTo>
                          <a:pt x="610" y="23"/>
                        </a:lnTo>
                        <a:lnTo>
                          <a:pt x="621" y="24"/>
                        </a:lnTo>
                        <a:lnTo>
                          <a:pt x="628" y="25"/>
                        </a:lnTo>
                        <a:lnTo>
                          <a:pt x="634" y="25"/>
                        </a:lnTo>
                        <a:lnTo>
                          <a:pt x="640" y="26"/>
                        </a:lnTo>
                        <a:lnTo>
                          <a:pt x="647" y="29"/>
                        </a:lnTo>
                        <a:lnTo>
                          <a:pt x="655" y="32"/>
                        </a:lnTo>
                        <a:lnTo>
                          <a:pt x="661" y="35"/>
                        </a:lnTo>
                        <a:lnTo>
                          <a:pt x="669" y="40"/>
                        </a:lnTo>
                        <a:lnTo>
                          <a:pt x="675" y="47"/>
                        </a:lnTo>
                        <a:lnTo>
                          <a:pt x="682" y="56"/>
                        </a:lnTo>
                        <a:lnTo>
                          <a:pt x="685" y="66"/>
                        </a:lnTo>
                        <a:lnTo>
                          <a:pt x="689" y="80"/>
                        </a:lnTo>
                        <a:lnTo>
                          <a:pt x="692" y="95"/>
                        </a:lnTo>
                        <a:lnTo>
                          <a:pt x="693" y="113"/>
                        </a:lnTo>
                        <a:lnTo>
                          <a:pt x="692" y="135"/>
                        </a:lnTo>
                        <a:lnTo>
                          <a:pt x="689" y="158"/>
                        </a:lnTo>
                        <a:lnTo>
                          <a:pt x="684" y="186"/>
                        </a:lnTo>
                        <a:lnTo>
                          <a:pt x="678" y="218"/>
                        </a:lnTo>
                        <a:lnTo>
                          <a:pt x="699" y="218"/>
                        </a:lnTo>
                        <a:lnTo>
                          <a:pt x="699" y="216"/>
                        </a:lnTo>
                        <a:lnTo>
                          <a:pt x="701" y="209"/>
                        </a:lnTo>
                        <a:lnTo>
                          <a:pt x="702" y="199"/>
                        </a:lnTo>
                        <a:lnTo>
                          <a:pt x="707" y="186"/>
                        </a:lnTo>
                        <a:lnTo>
                          <a:pt x="709" y="170"/>
                        </a:lnTo>
                        <a:lnTo>
                          <a:pt x="712" y="153"/>
                        </a:lnTo>
                        <a:lnTo>
                          <a:pt x="713" y="134"/>
                        </a:lnTo>
                        <a:lnTo>
                          <a:pt x="714" y="115"/>
                        </a:lnTo>
                        <a:lnTo>
                          <a:pt x="712" y="95"/>
                        </a:lnTo>
                        <a:lnTo>
                          <a:pt x="710" y="77"/>
                        </a:lnTo>
                        <a:lnTo>
                          <a:pt x="704" y="59"/>
                        </a:lnTo>
                        <a:lnTo>
                          <a:pt x="698" y="43"/>
                        </a:lnTo>
                        <a:lnTo>
                          <a:pt x="686" y="29"/>
                        </a:lnTo>
                        <a:lnTo>
                          <a:pt x="672" y="18"/>
                        </a:lnTo>
                        <a:lnTo>
                          <a:pt x="654" y="10"/>
                        </a:lnTo>
                        <a:lnTo>
                          <a:pt x="634" y="8"/>
                        </a:lnTo>
                        <a:lnTo>
                          <a:pt x="418" y="0"/>
                        </a:lnTo>
                        <a:lnTo>
                          <a:pt x="186" y="4"/>
                        </a:lnTo>
                        <a:lnTo>
                          <a:pt x="183" y="4"/>
                        </a:lnTo>
                        <a:lnTo>
                          <a:pt x="177" y="4"/>
                        </a:lnTo>
                        <a:lnTo>
                          <a:pt x="166" y="5"/>
                        </a:lnTo>
                        <a:lnTo>
                          <a:pt x="154" y="7"/>
                        </a:lnTo>
                        <a:lnTo>
                          <a:pt x="139" y="10"/>
                        </a:lnTo>
                        <a:lnTo>
                          <a:pt x="123" y="15"/>
                        </a:lnTo>
                        <a:lnTo>
                          <a:pt x="105" y="21"/>
                        </a:lnTo>
                        <a:lnTo>
                          <a:pt x="88" y="30"/>
                        </a:lnTo>
                        <a:lnTo>
                          <a:pt x="71" y="40"/>
                        </a:lnTo>
                        <a:lnTo>
                          <a:pt x="52" y="53"/>
                        </a:lnTo>
                        <a:lnTo>
                          <a:pt x="37" y="69"/>
                        </a:lnTo>
                        <a:lnTo>
                          <a:pt x="23" y="90"/>
                        </a:lnTo>
                        <a:lnTo>
                          <a:pt x="12" y="111"/>
                        </a:lnTo>
                        <a:lnTo>
                          <a:pt x="4" y="138"/>
                        </a:lnTo>
                        <a:lnTo>
                          <a:pt x="0" y="168"/>
                        </a:lnTo>
                        <a:lnTo>
                          <a:pt x="1" y="203"/>
                        </a:lnTo>
                        <a:lnTo>
                          <a:pt x="16" y="206"/>
                        </a:lnTo>
                        <a:lnTo>
                          <a:pt x="16" y="20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67">
                    <a:extLst>
                      <a:ext uri="{FF2B5EF4-FFF2-40B4-BE49-F238E27FC236}">
                        <a16:creationId xmlns:a16="http://schemas.microsoft.com/office/drawing/2014/main" id="{E0183D00-2670-7C00-3D5C-599438494B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8" y="2461"/>
                    <a:ext cx="171" cy="14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7" y="56"/>
                      </a:cxn>
                      <a:cxn ang="0">
                        <a:pos x="24" y="52"/>
                      </a:cxn>
                      <a:cxn ang="0">
                        <a:pos x="53" y="48"/>
                      </a:cxn>
                      <a:cxn ang="0">
                        <a:pos x="92" y="45"/>
                      </a:cxn>
                      <a:cxn ang="0">
                        <a:pos x="137" y="38"/>
                      </a:cxn>
                      <a:cxn ang="0">
                        <a:pos x="192" y="33"/>
                      </a:cxn>
                      <a:cxn ang="0">
                        <a:pos x="251" y="27"/>
                      </a:cxn>
                      <a:cxn ang="0">
                        <a:pos x="315" y="20"/>
                      </a:cxn>
                      <a:cxn ang="0">
                        <a:pos x="382" y="15"/>
                      </a:cxn>
                      <a:cxn ang="0">
                        <a:pos x="452" y="9"/>
                      </a:cxn>
                      <a:cxn ang="0">
                        <a:pos x="524" y="5"/>
                      </a:cxn>
                      <a:cxn ang="0">
                        <a:pos x="594" y="2"/>
                      </a:cxn>
                      <a:cxn ang="0">
                        <a:pos x="664" y="0"/>
                      </a:cxn>
                      <a:cxn ang="0">
                        <a:pos x="732" y="0"/>
                      </a:cxn>
                      <a:cxn ang="0">
                        <a:pos x="796" y="1"/>
                      </a:cxn>
                      <a:cxn ang="0">
                        <a:pos x="855" y="6"/>
                      </a:cxn>
                      <a:cxn ang="0">
                        <a:pos x="855" y="22"/>
                      </a:cxn>
                      <a:cxn ang="0">
                        <a:pos x="850" y="22"/>
                      </a:cxn>
                      <a:cxn ang="0">
                        <a:pos x="835" y="21"/>
                      </a:cxn>
                      <a:cxn ang="0">
                        <a:pos x="811" y="20"/>
                      </a:cxn>
                      <a:cxn ang="0">
                        <a:pos x="779" y="20"/>
                      </a:cxn>
                      <a:cxn ang="0">
                        <a:pos x="739" y="20"/>
                      </a:cxn>
                      <a:cxn ang="0">
                        <a:pos x="693" y="20"/>
                      </a:cxn>
                      <a:cxn ang="0">
                        <a:pos x="640" y="21"/>
                      </a:cxn>
                      <a:cxn ang="0">
                        <a:pos x="583" y="23"/>
                      </a:cxn>
                      <a:cxn ang="0">
                        <a:pos x="519" y="24"/>
                      </a:cxn>
                      <a:cxn ang="0">
                        <a:pos x="453" y="28"/>
                      </a:cxn>
                      <a:cxn ang="0">
                        <a:pos x="382" y="31"/>
                      </a:cxn>
                      <a:cxn ang="0">
                        <a:pos x="310" y="36"/>
                      </a:cxn>
                      <a:cxn ang="0">
                        <a:pos x="236" y="43"/>
                      </a:cxn>
                      <a:cxn ang="0">
                        <a:pos x="161" y="51"/>
                      </a:cxn>
                      <a:cxn ang="0">
                        <a:pos x="84" y="61"/>
                      </a:cxn>
                      <a:cxn ang="0">
                        <a:pos x="9" y="72"/>
                      </a:cxn>
                      <a:cxn ang="0">
                        <a:pos x="0" y="57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855" h="72">
                        <a:moveTo>
                          <a:pt x="0" y="57"/>
                        </a:moveTo>
                        <a:lnTo>
                          <a:pt x="7" y="56"/>
                        </a:lnTo>
                        <a:lnTo>
                          <a:pt x="24" y="52"/>
                        </a:lnTo>
                        <a:lnTo>
                          <a:pt x="53" y="48"/>
                        </a:lnTo>
                        <a:lnTo>
                          <a:pt x="92" y="45"/>
                        </a:lnTo>
                        <a:lnTo>
                          <a:pt x="137" y="38"/>
                        </a:lnTo>
                        <a:lnTo>
                          <a:pt x="192" y="33"/>
                        </a:lnTo>
                        <a:lnTo>
                          <a:pt x="251" y="27"/>
                        </a:lnTo>
                        <a:lnTo>
                          <a:pt x="315" y="20"/>
                        </a:lnTo>
                        <a:lnTo>
                          <a:pt x="382" y="15"/>
                        </a:lnTo>
                        <a:lnTo>
                          <a:pt x="452" y="9"/>
                        </a:lnTo>
                        <a:lnTo>
                          <a:pt x="524" y="5"/>
                        </a:lnTo>
                        <a:lnTo>
                          <a:pt x="594" y="2"/>
                        </a:lnTo>
                        <a:lnTo>
                          <a:pt x="664" y="0"/>
                        </a:lnTo>
                        <a:lnTo>
                          <a:pt x="732" y="0"/>
                        </a:lnTo>
                        <a:lnTo>
                          <a:pt x="796" y="1"/>
                        </a:lnTo>
                        <a:lnTo>
                          <a:pt x="855" y="6"/>
                        </a:lnTo>
                        <a:lnTo>
                          <a:pt x="855" y="22"/>
                        </a:lnTo>
                        <a:lnTo>
                          <a:pt x="850" y="22"/>
                        </a:lnTo>
                        <a:lnTo>
                          <a:pt x="835" y="21"/>
                        </a:lnTo>
                        <a:lnTo>
                          <a:pt x="811" y="20"/>
                        </a:lnTo>
                        <a:lnTo>
                          <a:pt x="779" y="20"/>
                        </a:lnTo>
                        <a:lnTo>
                          <a:pt x="739" y="20"/>
                        </a:lnTo>
                        <a:lnTo>
                          <a:pt x="693" y="20"/>
                        </a:lnTo>
                        <a:lnTo>
                          <a:pt x="640" y="21"/>
                        </a:lnTo>
                        <a:lnTo>
                          <a:pt x="583" y="23"/>
                        </a:lnTo>
                        <a:lnTo>
                          <a:pt x="519" y="24"/>
                        </a:lnTo>
                        <a:lnTo>
                          <a:pt x="453" y="28"/>
                        </a:lnTo>
                        <a:lnTo>
                          <a:pt x="382" y="31"/>
                        </a:lnTo>
                        <a:lnTo>
                          <a:pt x="310" y="36"/>
                        </a:lnTo>
                        <a:lnTo>
                          <a:pt x="236" y="43"/>
                        </a:lnTo>
                        <a:lnTo>
                          <a:pt x="161" y="51"/>
                        </a:lnTo>
                        <a:lnTo>
                          <a:pt x="84" y="61"/>
                        </a:lnTo>
                        <a:lnTo>
                          <a:pt x="9" y="72"/>
                        </a:lnTo>
                        <a:lnTo>
                          <a:pt x="0" y="57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68">
                    <a:extLst>
                      <a:ext uri="{FF2B5EF4-FFF2-40B4-BE49-F238E27FC236}">
                        <a16:creationId xmlns:a16="http://schemas.microsoft.com/office/drawing/2014/main" id="{637D57C8-BE64-886A-3CA3-FF24E3103E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6" y="2410"/>
                    <a:ext cx="49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7" y="38"/>
                      </a:cxn>
                      <a:cxn ang="0">
                        <a:pos x="245" y="59"/>
                      </a:cxn>
                      <a:cxn ang="0">
                        <a:pos x="3" y="2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7" h="59">
                        <a:moveTo>
                          <a:pt x="0" y="0"/>
                        </a:moveTo>
                        <a:lnTo>
                          <a:pt x="247" y="38"/>
                        </a:lnTo>
                        <a:lnTo>
                          <a:pt x="245" y="59"/>
                        </a:lnTo>
                        <a:lnTo>
                          <a:pt x="3" y="2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69">
                    <a:extLst>
                      <a:ext uri="{FF2B5EF4-FFF2-40B4-BE49-F238E27FC236}">
                        <a16:creationId xmlns:a16="http://schemas.microsoft.com/office/drawing/2014/main" id="{CFD3B2B0-E01D-85DE-C455-CDE0B2D40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4" y="2411"/>
                    <a:ext cx="4" cy="62"/>
                  </a:xfrm>
                  <a:custGeom>
                    <a:avLst/>
                    <a:gdLst/>
                    <a:ahLst/>
                    <a:cxnLst>
                      <a:cxn ang="0">
                        <a:pos x="1" y="311"/>
                      </a:cxn>
                      <a:cxn ang="0">
                        <a:pos x="0" y="0"/>
                      </a:cxn>
                      <a:cxn ang="0">
                        <a:pos x="19" y="11"/>
                      </a:cxn>
                      <a:cxn ang="0">
                        <a:pos x="22" y="309"/>
                      </a:cxn>
                      <a:cxn ang="0">
                        <a:pos x="1" y="311"/>
                      </a:cxn>
                      <a:cxn ang="0">
                        <a:pos x="1" y="311"/>
                      </a:cxn>
                    </a:cxnLst>
                    <a:rect l="0" t="0" r="r" b="b"/>
                    <a:pathLst>
                      <a:path w="22" h="311">
                        <a:moveTo>
                          <a:pt x="1" y="311"/>
                        </a:moveTo>
                        <a:lnTo>
                          <a:pt x="0" y="0"/>
                        </a:lnTo>
                        <a:lnTo>
                          <a:pt x="19" y="11"/>
                        </a:lnTo>
                        <a:lnTo>
                          <a:pt x="22" y="309"/>
                        </a:lnTo>
                        <a:lnTo>
                          <a:pt x="1" y="311"/>
                        </a:lnTo>
                        <a:lnTo>
                          <a:pt x="1" y="3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70">
                    <a:extLst>
                      <a:ext uri="{FF2B5EF4-FFF2-40B4-BE49-F238E27FC236}">
                        <a16:creationId xmlns:a16="http://schemas.microsoft.com/office/drawing/2014/main" id="{E3302C4E-FE06-DC74-4878-26A28B3671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9" y="2468"/>
                    <a:ext cx="13" cy="68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2" y="1"/>
                      </a:cxn>
                      <a:cxn ang="0">
                        <a:pos x="41" y="9"/>
                      </a:cxn>
                      <a:cxn ang="0">
                        <a:pos x="41" y="21"/>
                      </a:cxn>
                      <a:cxn ang="0">
                        <a:pos x="40" y="37"/>
                      </a:cxn>
                      <a:cxn ang="0">
                        <a:pos x="38" y="54"/>
                      </a:cxn>
                      <a:cxn ang="0">
                        <a:pos x="36" y="75"/>
                      </a:cxn>
                      <a:cxn ang="0">
                        <a:pos x="35" y="99"/>
                      </a:cxn>
                      <a:cxn ang="0">
                        <a:pos x="33" y="126"/>
                      </a:cxn>
                      <a:cxn ang="0">
                        <a:pos x="29" y="152"/>
                      </a:cxn>
                      <a:cxn ang="0">
                        <a:pos x="26" y="179"/>
                      </a:cxn>
                      <a:cxn ang="0">
                        <a:pos x="22" y="207"/>
                      </a:cxn>
                      <a:cxn ang="0">
                        <a:pos x="19" y="236"/>
                      </a:cxn>
                      <a:cxn ang="0">
                        <a:pos x="14" y="263"/>
                      </a:cxn>
                      <a:cxn ang="0">
                        <a:pos x="10" y="290"/>
                      </a:cxn>
                      <a:cxn ang="0">
                        <a:pos x="5" y="315"/>
                      </a:cxn>
                      <a:cxn ang="0">
                        <a:pos x="0" y="338"/>
                      </a:cxn>
                      <a:cxn ang="0">
                        <a:pos x="23" y="339"/>
                      </a:cxn>
                      <a:cxn ang="0">
                        <a:pos x="23" y="336"/>
                      </a:cxn>
                      <a:cxn ang="0">
                        <a:pos x="24" y="330"/>
                      </a:cxn>
                      <a:cxn ang="0">
                        <a:pos x="25" y="318"/>
                      </a:cxn>
                      <a:cxn ang="0">
                        <a:pos x="29" y="303"/>
                      </a:cxn>
                      <a:cxn ang="0">
                        <a:pos x="32" y="283"/>
                      </a:cxn>
                      <a:cxn ang="0">
                        <a:pos x="35" y="262"/>
                      </a:cxn>
                      <a:cxn ang="0">
                        <a:pos x="39" y="238"/>
                      </a:cxn>
                      <a:cxn ang="0">
                        <a:pos x="43" y="213"/>
                      </a:cxn>
                      <a:cxn ang="0">
                        <a:pos x="47" y="185"/>
                      </a:cxn>
                      <a:cxn ang="0">
                        <a:pos x="50" y="158"/>
                      </a:cxn>
                      <a:cxn ang="0">
                        <a:pos x="53" y="129"/>
                      </a:cxn>
                      <a:cxn ang="0">
                        <a:pos x="56" y="101"/>
                      </a:cxn>
                      <a:cxn ang="0">
                        <a:pos x="57" y="73"/>
                      </a:cxn>
                      <a:cxn ang="0">
                        <a:pos x="60" y="47"/>
                      </a:cxn>
                      <a:cxn ang="0">
                        <a:pos x="61" y="22"/>
                      </a:cxn>
                      <a:cxn ang="0">
                        <a:pos x="62" y="0"/>
                      </a:cxn>
                      <a:cxn ang="0">
                        <a:pos x="43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62" h="339">
                        <a:moveTo>
                          <a:pt x="43" y="0"/>
                        </a:moveTo>
                        <a:lnTo>
                          <a:pt x="42" y="1"/>
                        </a:lnTo>
                        <a:lnTo>
                          <a:pt x="41" y="9"/>
                        </a:lnTo>
                        <a:lnTo>
                          <a:pt x="41" y="21"/>
                        </a:lnTo>
                        <a:lnTo>
                          <a:pt x="40" y="37"/>
                        </a:lnTo>
                        <a:lnTo>
                          <a:pt x="38" y="54"/>
                        </a:lnTo>
                        <a:lnTo>
                          <a:pt x="36" y="75"/>
                        </a:lnTo>
                        <a:lnTo>
                          <a:pt x="35" y="99"/>
                        </a:lnTo>
                        <a:lnTo>
                          <a:pt x="33" y="126"/>
                        </a:lnTo>
                        <a:lnTo>
                          <a:pt x="29" y="152"/>
                        </a:lnTo>
                        <a:lnTo>
                          <a:pt x="26" y="179"/>
                        </a:lnTo>
                        <a:lnTo>
                          <a:pt x="22" y="207"/>
                        </a:lnTo>
                        <a:lnTo>
                          <a:pt x="19" y="236"/>
                        </a:lnTo>
                        <a:lnTo>
                          <a:pt x="14" y="263"/>
                        </a:lnTo>
                        <a:lnTo>
                          <a:pt x="10" y="290"/>
                        </a:lnTo>
                        <a:lnTo>
                          <a:pt x="5" y="315"/>
                        </a:lnTo>
                        <a:lnTo>
                          <a:pt x="0" y="338"/>
                        </a:lnTo>
                        <a:lnTo>
                          <a:pt x="23" y="339"/>
                        </a:lnTo>
                        <a:lnTo>
                          <a:pt x="23" y="336"/>
                        </a:lnTo>
                        <a:lnTo>
                          <a:pt x="24" y="330"/>
                        </a:lnTo>
                        <a:lnTo>
                          <a:pt x="25" y="318"/>
                        </a:lnTo>
                        <a:lnTo>
                          <a:pt x="29" y="303"/>
                        </a:lnTo>
                        <a:lnTo>
                          <a:pt x="32" y="283"/>
                        </a:lnTo>
                        <a:lnTo>
                          <a:pt x="35" y="262"/>
                        </a:lnTo>
                        <a:lnTo>
                          <a:pt x="39" y="238"/>
                        </a:lnTo>
                        <a:lnTo>
                          <a:pt x="43" y="213"/>
                        </a:lnTo>
                        <a:lnTo>
                          <a:pt x="47" y="185"/>
                        </a:lnTo>
                        <a:lnTo>
                          <a:pt x="50" y="158"/>
                        </a:lnTo>
                        <a:lnTo>
                          <a:pt x="53" y="129"/>
                        </a:lnTo>
                        <a:lnTo>
                          <a:pt x="56" y="101"/>
                        </a:lnTo>
                        <a:lnTo>
                          <a:pt x="57" y="73"/>
                        </a:lnTo>
                        <a:lnTo>
                          <a:pt x="60" y="47"/>
                        </a:lnTo>
                        <a:lnTo>
                          <a:pt x="61" y="22"/>
                        </a:lnTo>
                        <a:lnTo>
                          <a:pt x="62" y="0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1">
                    <a:extLst>
                      <a:ext uri="{FF2B5EF4-FFF2-40B4-BE49-F238E27FC236}">
                        <a16:creationId xmlns:a16="http://schemas.microsoft.com/office/drawing/2014/main" id="{A3405241-6297-9F2D-12BE-916381216C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2533"/>
                    <a:ext cx="99" cy="7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4" y="34"/>
                      </a:cxn>
                      <a:cxn ang="0">
                        <a:pos x="14" y="34"/>
                      </a:cxn>
                      <a:cxn ang="0">
                        <a:pos x="31" y="32"/>
                      </a:cxn>
                      <a:cxn ang="0">
                        <a:pos x="55" y="30"/>
                      </a:cxn>
                      <a:cxn ang="0">
                        <a:pos x="82" y="29"/>
                      </a:cxn>
                      <a:cxn ang="0">
                        <a:pos x="114" y="28"/>
                      </a:cxn>
                      <a:cxn ang="0">
                        <a:pos x="149" y="26"/>
                      </a:cxn>
                      <a:cxn ang="0">
                        <a:pos x="187" y="25"/>
                      </a:cxn>
                      <a:cxn ang="0">
                        <a:pos x="226" y="24"/>
                      </a:cxn>
                      <a:cxn ang="0">
                        <a:pos x="267" y="24"/>
                      </a:cxn>
                      <a:cxn ang="0">
                        <a:pos x="307" y="23"/>
                      </a:cxn>
                      <a:cxn ang="0">
                        <a:pos x="349" y="25"/>
                      </a:cxn>
                      <a:cxn ang="0">
                        <a:pos x="388" y="25"/>
                      </a:cxn>
                      <a:cxn ang="0">
                        <a:pos x="427" y="28"/>
                      </a:cxn>
                      <a:cxn ang="0">
                        <a:pos x="462" y="31"/>
                      </a:cxn>
                      <a:cxn ang="0">
                        <a:pos x="494" y="36"/>
                      </a:cxn>
                      <a:cxn ang="0">
                        <a:pos x="499" y="14"/>
                      </a:cxn>
                      <a:cxn ang="0">
                        <a:pos x="495" y="14"/>
                      </a:cxn>
                      <a:cxn ang="0">
                        <a:pos x="489" y="13"/>
                      </a:cxn>
                      <a:cxn ang="0">
                        <a:pos x="478" y="11"/>
                      </a:cxn>
                      <a:cxn ang="0">
                        <a:pos x="463" y="10"/>
                      </a:cxn>
                      <a:cxn ang="0">
                        <a:pos x="444" y="8"/>
                      </a:cxn>
                      <a:cxn ang="0">
                        <a:pos x="421" y="7"/>
                      </a:cxn>
                      <a:cxn ang="0">
                        <a:pos x="395" y="5"/>
                      </a:cxn>
                      <a:cxn ang="0">
                        <a:pos x="366" y="3"/>
                      </a:cxn>
                      <a:cxn ang="0">
                        <a:pos x="330" y="1"/>
                      </a:cxn>
                      <a:cxn ang="0">
                        <a:pos x="294" y="1"/>
                      </a:cxn>
                      <a:cxn ang="0">
                        <a:pos x="253" y="0"/>
                      </a:cxn>
                      <a:cxn ang="0">
                        <a:pos x="209" y="2"/>
                      </a:cxn>
                      <a:cxn ang="0">
                        <a:pos x="162" y="3"/>
                      </a:cxn>
                      <a:cxn ang="0">
                        <a:pos x="112" y="6"/>
                      </a:cxn>
                      <a:cxn ang="0">
                        <a:pos x="59" y="9"/>
                      </a:cxn>
                      <a:cxn ang="0">
                        <a:pos x="6" y="14"/>
                      </a:cxn>
                      <a:cxn ang="0">
                        <a:pos x="0" y="35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499" h="36">
                        <a:moveTo>
                          <a:pt x="0" y="35"/>
                        </a:moveTo>
                        <a:lnTo>
                          <a:pt x="4" y="34"/>
                        </a:lnTo>
                        <a:lnTo>
                          <a:pt x="14" y="34"/>
                        </a:lnTo>
                        <a:lnTo>
                          <a:pt x="31" y="32"/>
                        </a:lnTo>
                        <a:lnTo>
                          <a:pt x="55" y="30"/>
                        </a:lnTo>
                        <a:lnTo>
                          <a:pt x="82" y="29"/>
                        </a:lnTo>
                        <a:lnTo>
                          <a:pt x="114" y="28"/>
                        </a:lnTo>
                        <a:lnTo>
                          <a:pt x="149" y="26"/>
                        </a:lnTo>
                        <a:lnTo>
                          <a:pt x="187" y="25"/>
                        </a:lnTo>
                        <a:lnTo>
                          <a:pt x="226" y="24"/>
                        </a:lnTo>
                        <a:lnTo>
                          <a:pt x="267" y="24"/>
                        </a:lnTo>
                        <a:lnTo>
                          <a:pt x="307" y="23"/>
                        </a:lnTo>
                        <a:lnTo>
                          <a:pt x="349" y="25"/>
                        </a:lnTo>
                        <a:lnTo>
                          <a:pt x="388" y="25"/>
                        </a:lnTo>
                        <a:lnTo>
                          <a:pt x="427" y="28"/>
                        </a:lnTo>
                        <a:lnTo>
                          <a:pt x="462" y="31"/>
                        </a:lnTo>
                        <a:lnTo>
                          <a:pt x="494" y="36"/>
                        </a:lnTo>
                        <a:lnTo>
                          <a:pt x="499" y="14"/>
                        </a:lnTo>
                        <a:lnTo>
                          <a:pt x="495" y="14"/>
                        </a:lnTo>
                        <a:lnTo>
                          <a:pt x="489" y="13"/>
                        </a:lnTo>
                        <a:lnTo>
                          <a:pt x="478" y="11"/>
                        </a:lnTo>
                        <a:lnTo>
                          <a:pt x="463" y="10"/>
                        </a:lnTo>
                        <a:lnTo>
                          <a:pt x="444" y="8"/>
                        </a:lnTo>
                        <a:lnTo>
                          <a:pt x="421" y="7"/>
                        </a:lnTo>
                        <a:lnTo>
                          <a:pt x="395" y="5"/>
                        </a:lnTo>
                        <a:lnTo>
                          <a:pt x="366" y="3"/>
                        </a:lnTo>
                        <a:lnTo>
                          <a:pt x="330" y="1"/>
                        </a:lnTo>
                        <a:lnTo>
                          <a:pt x="294" y="1"/>
                        </a:lnTo>
                        <a:lnTo>
                          <a:pt x="253" y="0"/>
                        </a:lnTo>
                        <a:lnTo>
                          <a:pt x="209" y="2"/>
                        </a:lnTo>
                        <a:lnTo>
                          <a:pt x="162" y="3"/>
                        </a:lnTo>
                        <a:lnTo>
                          <a:pt x="112" y="6"/>
                        </a:lnTo>
                        <a:lnTo>
                          <a:pt x="59" y="9"/>
                        </a:lnTo>
                        <a:lnTo>
                          <a:pt x="6" y="14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72">
                    <a:extLst>
                      <a:ext uri="{FF2B5EF4-FFF2-40B4-BE49-F238E27FC236}">
                        <a16:creationId xmlns:a16="http://schemas.microsoft.com/office/drawing/2014/main" id="{88508160-8E9A-1F44-839E-88B0C672F5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6" y="2402"/>
                    <a:ext cx="147" cy="130"/>
                  </a:xfrm>
                  <a:custGeom>
                    <a:avLst/>
                    <a:gdLst/>
                    <a:ahLst/>
                    <a:cxnLst>
                      <a:cxn ang="0">
                        <a:pos x="141" y="30"/>
                      </a:cxn>
                      <a:cxn ang="0">
                        <a:pos x="147" y="30"/>
                      </a:cxn>
                      <a:cxn ang="0">
                        <a:pos x="163" y="32"/>
                      </a:cxn>
                      <a:cxn ang="0">
                        <a:pos x="185" y="37"/>
                      </a:cxn>
                      <a:cxn ang="0">
                        <a:pos x="211" y="47"/>
                      </a:cxn>
                      <a:cxn ang="0">
                        <a:pos x="237" y="62"/>
                      </a:cxn>
                      <a:cxn ang="0">
                        <a:pos x="262" y="85"/>
                      </a:cxn>
                      <a:cxn ang="0">
                        <a:pos x="279" y="116"/>
                      </a:cxn>
                      <a:cxn ang="0">
                        <a:pos x="290" y="155"/>
                      </a:cxn>
                      <a:cxn ang="0">
                        <a:pos x="295" y="198"/>
                      </a:cxn>
                      <a:cxn ang="0">
                        <a:pos x="302" y="237"/>
                      </a:cxn>
                      <a:cxn ang="0">
                        <a:pos x="312" y="270"/>
                      </a:cxn>
                      <a:cxn ang="0">
                        <a:pos x="326" y="298"/>
                      </a:cxn>
                      <a:cxn ang="0">
                        <a:pos x="341" y="321"/>
                      </a:cxn>
                      <a:cxn ang="0">
                        <a:pos x="363" y="340"/>
                      </a:cxn>
                      <a:cxn ang="0">
                        <a:pos x="386" y="352"/>
                      </a:cxn>
                      <a:cxn ang="0">
                        <a:pos x="416" y="359"/>
                      </a:cxn>
                      <a:cxn ang="0">
                        <a:pos x="607" y="392"/>
                      </a:cxn>
                      <a:cxn ang="0">
                        <a:pos x="616" y="392"/>
                      </a:cxn>
                      <a:cxn ang="0">
                        <a:pos x="630" y="397"/>
                      </a:cxn>
                      <a:cxn ang="0">
                        <a:pos x="648" y="405"/>
                      </a:cxn>
                      <a:cxn ang="0">
                        <a:pos x="667" y="418"/>
                      </a:cxn>
                      <a:cxn ang="0">
                        <a:pos x="685" y="439"/>
                      </a:cxn>
                      <a:cxn ang="0">
                        <a:pos x="698" y="465"/>
                      </a:cxn>
                      <a:cxn ang="0">
                        <a:pos x="704" y="502"/>
                      </a:cxn>
                      <a:cxn ang="0">
                        <a:pos x="712" y="653"/>
                      </a:cxn>
                      <a:cxn ang="0">
                        <a:pos x="724" y="472"/>
                      </a:cxn>
                      <a:cxn ang="0">
                        <a:pos x="724" y="469"/>
                      </a:cxn>
                      <a:cxn ang="0">
                        <a:pos x="720" y="459"/>
                      </a:cxn>
                      <a:cxn ang="0">
                        <a:pos x="715" y="446"/>
                      </a:cxn>
                      <a:cxn ang="0">
                        <a:pos x="706" y="430"/>
                      </a:cxn>
                      <a:cxn ang="0">
                        <a:pos x="692" y="412"/>
                      </a:cxn>
                      <a:cxn ang="0">
                        <a:pos x="673" y="396"/>
                      </a:cxn>
                      <a:cxn ang="0">
                        <a:pos x="645" y="380"/>
                      </a:cxn>
                      <a:cxn ang="0">
                        <a:pos x="610" y="369"/>
                      </a:cxn>
                      <a:cxn ang="0">
                        <a:pos x="423" y="342"/>
                      </a:cxn>
                      <a:cxn ang="0">
                        <a:pos x="413" y="341"/>
                      </a:cxn>
                      <a:cxn ang="0">
                        <a:pos x="398" y="337"/>
                      </a:cxn>
                      <a:cxn ang="0">
                        <a:pos x="380" y="327"/>
                      </a:cxn>
                      <a:cxn ang="0">
                        <a:pos x="359" y="311"/>
                      </a:cxn>
                      <a:cxn ang="0">
                        <a:pos x="340" y="284"/>
                      </a:cxn>
                      <a:cxn ang="0">
                        <a:pos x="323" y="245"/>
                      </a:cxn>
                      <a:cxn ang="0">
                        <a:pos x="312" y="193"/>
                      </a:cxn>
                      <a:cxn ang="0">
                        <a:pos x="310" y="159"/>
                      </a:cxn>
                      <a:cxn ang="0">
                        <a:pos x="308" y="148"/>
                      </a:cxn>
                      <a:cxn ang="0">
                        <a:pos x="304" y="130"/>
                      </a:cxn>
                      <a:cxn ang="0">
                        <a:pos x="294" y="105"/>
                      </a:cxn>
                      <a:cxn ang="0">
                        <a:pos x="279" y="79"/>
                      </a:cxn>
                      <a:cxn ang="0">
                        <a:pos x="255" y="52"/>
                      </a:cxn>
                      <a:cxn ang="0">
                        <a:pos x="223" y="30"/>
                      </a:cxn>
                      <a:cxn ang="0">
                        <a:pos x="180" y="14"/>
                      </a:cxn>
                      <a:cxn ang="0">
                        <a:pos x="0" y="0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735" h="653">
                        <a:moveTo>
                          <a:pt x="0" y="23"/>
                        </a:moveTo>
                        <a:lnTo>
                          <a:pt x="141" y="30"/>
                        </a:lnTo>
                        <a:lnTo>
                          <a:pt x="143" y="30"/>
                        </a:lnTo>
                        <a:lnTo>
                          <a:pt x="147" y="30"/>
                        </a:lnTo>
                        <a:lnTo>
                          <a:pt x="153" y="30"/>
                        </a:lnTo>
                        <a:lnTo>
                          <a:pt x="163" y="32"/>
                        </a:lnTo>
                        <a:lnTo>
                          <a:pt x="172" y="33"/>
                        </a:lnTo>
                        <a:lnTo>
                          <a:pt x="185" y="37"/>
                        </a:lnTo>
                        <a:lnTo>
                          <a:pt x="197" y="41"/>
                        </a:lnTo>
                        <a:lnTo>
                          <a:pt x="211" y="47"/>
                        </a:lnTo>
                        <a:lnTo>
                          <a:pt x="223" y="53"/>
                        </a:lnTo>
                        <a:lnTo>
                          <a:pt x="237" y="62"/>
                        </a:lnTo>
                        <a:lnTo>
                          <a:pt x="250" y="72"/>
                        </a:lnTo>
                        <a:lnTo>
                          <a:pt x="262" y="85"/>
                        </a:lnTo>
                        <a:lnTo>
                          <a:pt x="271" y="99"/>
                        </a:lnTo>
                        <a:lnTo>
                          <a:pt x="279" y="116"/>
                        </a:lnTo>
                        <a:lnTo>
                          <a:pt x="285" y="134"/>
                        </a:lnTo>
                        <a:lnTo>
                          <a:pt x="290" y="155"/>
                        </a:lnTo>
                        <a:lnTo>
                          <a:pt x="292" y="177"/>
                        </a:lnTo>
                        <a:lnTo>
                          <a:pt x="295" y="198"/>
                        </a:lnTo>
                        <a:lnTo>
                          <a:pt x="298" y="218"/>
                        </a:lnTo>
                        <a:lnTo>
                          <a:pt x="302" y="237"/>
                        </a:lnTo>
                        <a:lnTo>
                          <a:pt x="307" y="253"/>
                        </a:lnTo>
                        <a:lnTo>
                          <a:pt x="312" y="270"/>
                        </a:lnTo>
                        <a:lnTo>
                          <a:pt x="319" y="284"/>
                        </a:lnTo>
                        <a:lnTo>
                          <a:pt x="326" y="298"/>
                        </a:lnTo>
                        <a:lnTo>
                          <a:pt x="333" y="311"/>
                        </a:lnTo>
                        <a:lnTo>
                          <a:pt x="341" y="321"/>
                        </a:lnTo>
                        <a:lnTo>
                          <a:pt x="352" y="331"/>
                        </a:lnTo>
                        <a:lnTo>
                          <a:pt x="363" y="340"/>
                        </a:lnTo>
                        <a:lnTo>
                          <a:pt x="373" y="345"/>
                        </a:lnTo>
                        <a:lnTo>
                          <a:pt x="386" y="352"/>
                        </a:lnTo>
                        <a:lnTo>
                          <a:pt x="400" y="356"/>
                        </a:lnTo>
                        <a:lnTo>
                          <a:pt x="416" y="359"/>
                        </a:lnTo>
                        <a:lnTo>
                          <a:pt x="606" y="392"/>
                        </a:lnTo>
                        <a:lnTo>
                          <a:pt x="607" y="392"/>
                        </a:lnTo>
                        <a:lnTo>
                          <a:pt x="611" y="392"/>
                        </a:lnTo>
                        <a:lnTo>
                          <a:pt x="616" y="392"/>
                        </a:lnTo>
                        <a:lnTo>
                          <a:pt x="623" y="395"/>
                        </a:lnTo>
                        <a:lnTo>
                          <a:pt x="630" y="397"/>
                        </a:lnTo>
                        <a:lnTo>
                          <a:pt x="639" y="401"/>
                        </a:lnTo>
                        <a:lnTo>
                          <a:pt x="648" y="405"/>
                        </a:lnTo>
                        <a:lnTo>
                          <a:pt x="658" y="412"/>
                        </a:lnTo>
                        <a:lnTo>
                          <a:pt x="667" y="418"/>
                        </a:lnTo>
                        <a:lnTo>
                          <a:pt x="676" y="428"/>
                        </a:lnTo>
                        <a:lnTo>
                          <a:pt x="685" y="439"/>
                        </a:lnTo>
                        <a:lnTo>
                          <a:pt x="692" y="451"/>
                        </a:lnTo>
                        <a:lnTo>
                          <a:pt x="698" y="465"/>
                        </a:lnTo>
                        <a:lnTo>
                          <a:pt x="703" y="483"/>
                        </a:lnTo>
                        <a:lnTo>
                          <a:pt x="704" y="502"/>
                        </a:lnTo>
                        <a:lnTo>
                          <a:pt x="705" y="524"/>
                        </a:lnTo>
                        <a:lnTo>
                          <a:pt x="712" y="653"/>
                        </a:lnTo>
                        <a:lnTo>
                          <a:pt x="735" y="651"/>
                        </a:lnTo>
                        <a:lnTo>
                          <a:pt x="724" y="472"/>
                        </a:lnTo>
                        <a:lnTo>
                          <a:pt x="724" y="471"/>
                        </a:lnTo>
                        <a:lnTo>
                          <a:pt x="724" y="469"/>
                        </a:lnTo>
                        <a:lnTo>
                          <a:pt x="721" y="464"/>
                        </a:lnTo>
                        <a:lnTo>
                          <a:pt x="720" y="459"/>
                        </a:lnTo>
                        <a:lnTo>
                          <a:pt x="718" y="452"/>
                        </a:lnTo>
                        <a:lnTo>
                          <a:pt x="715" y="446"/>
                        </a:lnTo>
                        <a:lnTo>
                          <a:pt x="712" y="437"/>
                        </a:lnTo>
                        <a:lnTo>
                          <a:pt x="706" y="430"/>
                        </a:lnTo>
                        <a:lnTo>
                          <a:pt x="700" y="420"/>
                        </a:lnTo>
                        <a:lnTo>
                          <a:pt x="692" y="412"/>
                        </a:lnTo>
                        <a:lnTo>
                          <a:pt x="683" y="403"/>
                        </a:lnTo>
                        <a:lnTo>
                          <a:pt x="673" y="396"/>
                        </a:lnTo>
                        <a:lnTo>
                          <a:pt x="659" y="387"/>
                        </a:lnTo>
                        <a:lnTo>
                          <a:pt x="645" y="380"/>
                        </a:lnTo>
                        <a:lnTo>
                          <a:pt x="628" y="373"/>
                        </a:lnTo>
                        <a:lnTo>
                          <a:pt x="610" y="369"/>
                        </a:lnTo>
                        <a:lnTo>
                          <a:pt x="424" y="342"/>
                        </a:lnTo>
                        <a:lnTo>
                          <a:pt x="423" y="342"/>
                        </a:lnTo>
                        <a:lnTo>
                          <a:pt x="420" y="342"/>
                        </a:lnTo>
                        <a:lnTo>
                          <a:pt x="413" y="341"/>
                        </a:lnTo>
                        <a:lnTo>
                          <a:pt x="407" y="340"/>
                        </a:lnTo>
                        <a:lnTo>
                          <a:pt x="398" y="337"/>
                        </a:lnTo>
                        <a:lnTo>
                          <a:pt x="389" y="332"/>
                        </a:lnTo>
                        <a:lnTo>
                          <a:pt x="380" y="327"/>
                        </a:lnTo>
                        <a:lnTo>
                          <a:pt x="370" y="321"/>
                        </a:lnTo>
                        <a:lnTo>
                          <a:pt x="359" y="311"/>
                        </a:lnTo>
                        <a:lnTo>
                          <a:pt x="350" y="298"/>
                        </a:lnTo>
                        <a:lnTo>
                          <a:pt x="340" y="284"/>
                        </a:lnTo>
                        <a:lnTo>
                          <a:pt x="331" y="267"/>
                        </a:lnTo>
                        <a:lnTo>
                          <a:pt x="323" y="245"/>
                        </a:lnTo>
                        <a:lnTo>
                          <a:pt x="316" y="221"/>
                        </a:lnTo>
                        <a:lnTo>
                          <a:pt x="312" y="193"/>
                        </a:lnTo>
                        <a:lnTo>
                          <a:pt x="310" y="161"/>
                        </a:lnTo>
                        <a:lnTo>
                          <a:pt x="310" y="159"/>
                        </a:lnTo>
                        <a:lnTo>
                          <a:pt x="309" y="155"/>
                        </a:lnTo>
                        <a:lnTo>
                          <a:pt x="308" y="148"/>
                        </a:lnTo>
                        <a:lnTo>
                          <a:pt x="307" y="139"/>
                        </a:lnTo>
                        <a:lnTo>
                          <a:pt x="304" y="130"/>
                        </a:lnTo>
                        <a:lnTo>
                          <a:pt x="299" y="118"/>
                        </a:lnTo>
                        <a:lnTo>
                          <a:pt x="294" y="105"/>
                        </a:lnTo>
                        <a:lnTo>
                          <a:pt x="287" y="93"/>
                        </a:lnTo>
                        <a:lnTo>
                          <a:pt x="279" y="79"/>
                        </a:lnTo>
                        <a:lnTo>
                          <a:pt x="268" y="66"/>
                        </a:lnTo>
                        <a:lnTo>
                          <a:pt x="255" y="52"/>
                        </a:lnTo>
                        <a:lnTo>
                          <a:pt x="240" y="42"/>
                        </a:lnTo>
                        <a:lnTo>
                          <a:pt x="223" y="30"/>
                        </a:lnTo>
                        <a:lnTo>
                          <a:pt x="203" y="21"/>
                        </a:lnTo>
                        <a:lnTo>
                          <a:pt x="180" y="14"/>
                        </a:lnTo>
                        <a:lnTo>
                          <a:pt x="153" y="9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6" name="Freeform 173">
                    <a:extLst>
                      <a:ext uri="{FF2B5EF4-FFF2-40B4-BE49-F238E27FC236}">
                        <a16:creationId xmlns:a16="http://schemas.microsoft.com/office/drawing/2014/main" id="{121D98D7-7A3F-7D62-7F25-C07CFFC99B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2469"/>
                    <a:ext cx="116" cy="1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2" y="1"/>
                      </a:cxn>
                      <a:cxn ang="0">
                        <a:pos x="32" y="2"/>
                      </a:cxn>
                      <a:cxn ang="0">
                        <a:pos x="61" y="4"/>
                      </a:cxn>
                      <a:cxn ang="0">
                        <a:pos x="95" y="6"/>
                      </a:cxn>
                      <a:cxn ang="0">
                        <a:pos x="136" y="7"/>
                      </a:cxn>
                      <a:cxn ang="0">
                        <a:pos x="181" y="9"/>
                      </a:cxn>
                      <a:cxn ang="0">
                        <a:pos x="229" y="9"/>
                      </a:cxn>
                      <a:cxn ang="0">
                        <a:pos x="255" y="10"/>
                      </a:cxn>
                      <a:cxn ang="0">
                        <a:pos x="262" y="11"/>
                      </a:cxn>
                      <a:cxn ang="0">
                        <a:pos x="274" y="12"/>
                      </a:cxn>
                      <a:cxn ang="0">
                        <a:pos x="294" y="15"/>
                      </a:cxn>
                      <a:cxn ang="0">
                        <a:pos x="317" y="18"/>
                      </a:cxn>
                      <a:cxn ang="0">
                        <a:pos x="345" y="20"/>
                      </a:cxn>
                      <a:cxn ang="0">
                        <a:pos x="376" y="21"/>
                      </a:cxn>
                      <a:cxn ang="0">
                        <a:pos x="412" y="22"/>
                      </a:cxn>
                      <a:cxn ang="0">
                        <a:pos x="581" y="49"/>
                      </a:cxn>
                      <a:cxn ang="0">
                        <a:pos x="544" y="47"/>
                      </a:cxn>
                      <a:cxn ang="0">
                        <a:pos x="496" y="46"/>
                      </a:cxn>
                      <a:cxn ang="0">
                        <a:pos x="440" y="44"/>
                      </a:cxn>
                      <a:cxn ang="0">
                        <a:pos x="381" y="40"/>
                      </a:cxn>
                      <a:cxn ang="0">
                        <a:pos x="324" y="37"/>
                      </a:cxn>
                      <a:cxn ang="0">
                        <a:pos x="272" y="33"/>
                      </a:cxn>
                      <a:cxn ang="0">
                        <a:pos x="248" y="31"/>
                      </a:cxn>
                      <a:cxn ang="0">
                        <a:pos x="231" y="31"/>
                      </a:cxn>
                      <a:cxn ang="0">
                        <a:pos x="205" y="30"/>
                      </a:cxn>
                      <a:cxn ang="0">
                        <a:pos x="168" y="29"/>
                      </a:cxn>
                      <a:cxn ang="0">
                        <a:pos x="127" y="27"/>
                      </a:cxn>
                      <a:cxn ang="0">
                        <a:pos x="85" y="26"/>
                      </a:cxn>
                      <a:cxn ang="0">
                        <a:pos x="47" y="24"/>
                      </a:cxn>
                      <a:cxn ang="0">
                        <a:pos x="13" y="2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81" h="49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12" y="1"/>
                        </a:lnTo>
                        <a:lnTo>
                          <a:pt x="21" y="1"/>
                        </a:lnTo>
                        <a:lnTo>
                          <a:pt x="32" y="2"/>
                        </a:lnTo>
                        <a:lnTo>
                          <a:pt x="45" y="3"/>
                        </a:lnTo>
                        <a:lnTo>
                          <a:pt x="61" y="4"/>
                        </a:lnTo>
                        <a:lnTo>
                          <a:pt x="78" y="5"/>
                        </a:lnTo>
                        <a:lnTo>
                          <a:pt x="95" y="6"/>
                        </a:lnTo>
                        <a:lnTo>
                          <a:pt x="115" y="6"/>
                        </a:lnTo>
                        <a:lnTo>
                          <a:pt x="136" y="7"/>
                        </a:lnTo>
                        <a:lnTo>
                          <a:pt x="158" y="8"/>
                        </a:lnTo>
                        <a:lnTo>
                          <a:pt x="181" y="9"/>
                        </a:lnTo>
                        <a:lnTo>
                          <a:pt x="205" y="9"/>
                        </a:lnTo>
                        <a:lnTo>
                          <a:pt x="229" y="9"/>
                        </a:lnTo>
                        <a:lnTo>
                          <a:pt x="254" y="10"/>
                        </a:lnTo>
                        <a:lnTo>
                          <a:pt x="255" y="10"/>
                        </a:lnTo>
                        <a:lnTo>
                          <a:pt x="257" y="10"/>
                        </a:lnTo>
                        <a:lnTo>
                          <a:pt x="262" y="11"/>
                        </a:lnTo>
                        <a:lnTo>
                          <a:pt x="267" y="12"/>
                        </a:lnTo>
                        <a:lnTo>
                          <a:pt x="274" y="12"/>
                        </a:lnTo>
                        <a:lnTo>
                          <a:pt x="283" y="15"/>
                        </a:lnTo>
                        <a:lnTo>
                          <a:pt x="294" y="15"/>
                        </a:lnTo>
                        <a:lnTo>
                          <a:pt x="306" y="17"/>
                        </a:lnTo>
                        <a:lnTo>
                          <a:pt x="317" y="18"/>
                        </a:lnTo>
                        <a:lnTo>
                          <a:pt x="331" y="19"/>
                        </a:lnTo>
                        <a:lnTo>
                          <a:pt x="345" y="20"/>
                        </a:lnTo>
                        <a:lnTo>
                          <a:pt x="361" y="21"/>
                        </a:lnTo>
                        <a:lnTo>
                          <a:pt x="376" y="21"/>
                        </a:lnTo>
                        <a:lnTo>
                          <a:pt x="395" y="22"/>
                        </a:lnTo>
                        <a:lnTo>
                          <a:pt x="412" y="22"/>
                        </a:lnTo>
                        <a:lnTo>
                          <a:pt x="430" y="23"/>
                        </a:lnTo>
                        <a:lnTo>
                          <a:pt x="581" y="49"/>
                        </a:lnTo>
                        <a:lnTo>
                          <a:pt x="564" y="48"/>
                        </a:lnTo>
                        <a:lnTo>
                          <a:pt x="544" y="47"/>
                        </a:lnTo>
                        <a:lnTo>
                          <a:pt x="521" y="46"/>
                        </a:lnTo>
                        <a:lnTo>
                          <a:pt x="496" y="46"/>
                        </a:lnTo>
                        <a:lnTo>
                          <a:pt x="469" y="45"/>
                        </a:lnTo>
                        <a:lnTo>
                          <a:pt x="440" y="44"/>
                        </a:lnTo>
                        <a:lnTo>
                          <a:pt x="410" y="42"/>
                        </a:lnTo>
                        <a:lnTo>
                          <a:pt x="381" y="40"/>
                        </a:lnTo>
                        <a:lnTo>
                          <a:pt x="353" y="39"/>
                        </a:lnTo>
                        <a:lnTo>
                          <a:pt x="324" y="37"/>
                        </a:lnTo>
                        <a:lnTo>
                          <a:pt x="297" y="35"/>
                        </a:lnTo>
                        <a:lnTo>
                          <a:pt x="272" y="33"/>
                        </a:lnTo>
                        <a:lnTo>
                          <a:pt x="250" y="32"/>
                        </a:lnTo>
                        <a:lnTo>
                          <a:pt x="248" y="31"/>
                        </a:lnTo>
                        <a:lnTo>
                          <a:pt x="241" y="31"/>
                        </a:lnTo>
                        <a:lnTo>
                          <a:pt x="231" y="31"/>
                        </a:lnTo>
                        <a:lnTo>
                          <a:pt x="220" y="31"/>
                        </a:lnTo>
                        <a:lnTo>
                          <a:pt x="205" y="30"/>
                        </a:lnTo>
                        <a:lnTo>
                          <a:pt x="187" y="30"/>
                        </a:lnTo>
                        <a:lnTo>
                          <a:pt x="168" y="29"/>
                        </a:lnTo>
                        <a:lnTo>
                          <a:pt x="149" y="29"/>
                        </a:lnTo>
                        <a:lnTo>
                          <a:pt x="127" y="27"/>
                        </a:lnTo>
                        <a:lnTo>
                          <a:pt x="106" y="26"/>
                        </a:lnTo>
                        <a:lnTo>
                          <a:pt x="85" y="26"/>
                        </a:lnTo>
                        <a:lnTo>
                          <a:pt x="66" y="25"/>
                        </a:lnTo>
                        <a:lnTo>
                          <a:pt x="47" y="24"/>
                        </a:lnTo>
                        <a:lnTo>
                          <a:pt x="29" y="23"/>
                        </a:lnTo>
                        <a:lnTo>
                          <a:pt x="13" y="21"/>
                        </a:lnTo>
                        <a:lnTo>
                          <a:pt x="2" y="2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74">
                    <a:extLst>
                      <a:ext uri="{FF2B5EF4-FFF2-40B4-BE49-F238E27FC236}">
                        <a16:creationId xmlns:a16="http://schemas.microsoft.com/office/drawing/2014/main" id="{E514B98C-7691-692A-9B9A-134EB941A9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3" y="2452"/>
                    <a:ext cx="12" cy="1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57" y="53"/>
                      </a:cxn>
                      <a:cxn ang="0">
                        <a:pos x="59" y="31"/>
                      </a:cxn>
                      <a:cxn ang="0">
                        <a:pos x="21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9" h="53">
                        <a:moveTo>
                          <a:pt x="0" y="8"/>
                        </a:moveTo>
                        <a:lnTo>
                          <a:pt x="57" y="53"/>
                        </a:lnTo>
                        <a:lnTo>
                          <a:pt x="59" y="31"/>
                        </a:lnTo>
                        <a:lnTo>
                          <a:pt x="21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175">
                    <a:extLst>
                      <a:ext uri="{FF2B5EF4-FFF2-40B4-BE49-F238E27FC236}">
                        <a16:creationId xmlns:a16="http://schemas.microsoft.com/office/drawing/2014/main" id="{ACAD0C98-6277-A700-6DC0-7A48AAE5C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6" y="2434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21" y="74"/>
                      </a:cxn>
                      <a:cxn ang="0">
                        <a:pos x="23" y="81"/>
                      </a:cxn>
                      <a:cxn ang="0">
                        <a:pos x="27" y="89"/>
                      </a:cxn>
                      <a:cxn ang="0">
                        <a:pos x="33" y="95"/>
                      </a:cxn>
                      <a:cxn ang="0">
                        <a:pos x="42" y="101"/>
                      </a:cxn>
                      <a:cxn ang="0">
                        <a:pos x="54" y="104"/>
                      </a:cxn>
                      <a:cxn ang="0">
                        <a:pos x="69" y="104"/>
                      </a:cxn>
                      <a:cxn ang="0">
                        <a:pos x="80" y="101"/>
                      </a:cxn>
                      <a:cxn ang="0">
                        <a:pos x="87" y="95"/>
                      </a:cxn>
                      <a:cxn ang="0">
                        <a:pos x="96" y="87"/>
                      </a:cxn>
                      <a:cxn ang="0">
                        <a:pos x="100" y="77"/>
                      </a:cxn>
                      <a:cxn ang="0">
                        <a:pos x="102" y="65"/>
                      </a:cxn>
                      <a:cxn ang="0">
                        <a:pos x="102" y="52"/>
                      </a:cxn>
                      <a:cxn ang="0">
                        <a:pos x="99" y="36"/>
                      </a:cxn>
                      <a:cxn ang="0">
                        <a:pos x="91" y="26"/>
                      </a:cxn>
                      <a:cxn ang="0">
                        <a:pos x="80" y="19"/>
                      </a:cxn>
                      <a:cxn ang="0">
                        <a:pos x="69" y="17"/>
                      </a:cxn>
                      <a:cxn ang="0">
                        <a:pos x="56" y="20"/>
                      </a:cxn>
                      <a:cxn ang="0">
                        <a:pos x="43" y="26"/>
                      </a:cxn>
                      <a:cxn ang="0">
                        <a:pos x="33" y="35"/>
                      </a:cxn>
                      <a:cxn ang="0">
                        <a:pos x="26" y="48"/>
                      </a:cxn>
                      <a:cxn ang="0">
                        <a:pos x="0" y="51"/>
                      </a:cxn>
                      <a:cxn ang="0">
                        <a:pos x="1" y="48"/>
                      </a:cxn>
                      <a:cxn ang="0">
                        <a:pos x="6" y="38"/>
                      </a:cxn>
                      <a:cxn ang="0">
                        <a:pos x="14" y="26"/>
                      </a:cxn>
                      <a:cxn ang="0">
                        <a:pos x="26" y="14"/>
                      </a:cxn>
                      <a:cxn ang="0">
                        <a:pos x="40" y="4"/>
                      </a:cxn>
                      <a:cxn ang="0">
                        <a:pos x="60" y="0"/>
                      </a:cxn>
                      <a:cxn ang="0">
                        <a:pos x="83" y="3"/>
                      </a:cxn>
                      <a:cxn ang="0">
                        <a:pos x="111" y="18"/>
                      </a:cxn>
                      <a:cxn ang="0">
                        <a:pos x="114" y="22"/>
                      </a:cxn>
                      <a:cxn ang="0">
                        <a:pos x="117" y="31"/>
                      </a:cxn>
                      <a:cxn ang="0">
                        <a:pos x="121" y="42"/>
                      </a:cxn>
                      <a:cxn ang="0">
                        <a:pos x="123" y="55"/>
                      </a:cxn>
                      <a:cxn ang="0">
                        <a:pos x="122" y="70"/>
                      </a:cxn>
                      <a:cxn ang="0">
                        <a:pos x="116" y="85"/>
                      </a:cxn>
                      <a:cxn ang="0">
                        <a:pos x="106" y="101"/>
                      </a:cxn>
                      <a:cxn ang="0">
                        <a:pos x="89" y="115"/>
                      </a:cxn>
                      <a:cxn ang="0">
                        <a:pos x="71" y="123"/>
                      </a:cxn>
                      <a:cxn ang="0">
                        <a:pos x="54" y="125"/>
                      </a:cxn>
                      <a:cxn ang="0">
                        <a:pos x="38" y="124"/>
                      </a:cxn>
                      <a:cxn ang="0">
                        <a:pos x="24" y="118"/>
                      </a:cxn>
                      <a:cxn ang="0">
                        <a:pos x="12" y="108"/>
                      </a:cxn>
                      <a:cxn ang="0">
                        <a:pos x="5" y="95"/>
                      </a:cxn>
                      <a:cxn ang="0">
                        <a:pos x="0" y="80"/>
                      </a:cxn>
                      <a:cxn ang="0">
                        <a:pos x="21" y="73"/>
                      </a:cxn>
                    </a:cxnLst>
                    <a:rect l="0" t="0" r="r" b="b"/>
                    <a:pathLst>
                      <a:path w="123" h="125">
                        <a:moveTo>
                          <a:pt x="21" y="73"/>
                        </a:moveTo>
                        <a:lnTo>
                          <a:pt x="21" y="74"/>
                        </a:lnTo>
                        <a:lnTo>
                          <a:pt x="23" y="79"/>
                        </a:lnTo>
                        <a:lnTo>
                          <a:pt x="23" y="81"/>
                        </a:lnTo>
                        <a:lnTo>
                          <a:pt x="25" y="86"/>
                        </a:lnTo>
                        <a:lnTo>
                          <a:pt x="27" y="89"/>
                        </a:lnTo>
                        <a:lnTo>
                          <a:pt x="30" y="93"/>
                        </a:lnTo>
                        <a:lnTo>
                          <a:pt x="33" y="95"/>
                        </a:lnTo>
                        <a:lnTo>
                          <a:pt x="37" y="99"/>
                        </a:lnTo>
                        <a:lnTo>
                          <a:pt x="42" y="101"/>
                        </a:lnTo>
                        <a:lnTo>
                          <a:pt x="48" y="104"/>
                        </a:lnTo>
                        <a:lnTo>
                          <a:pt x="54" y="104"/>
                        </a:lnTo>
                        <a:lnTo>
                          <a:pt x="60" y="104"/>
                        </a:lnTo>
                        <a:lnTo>
                          <a:pt x="69" y="104"/>
                        </a:lnTo>
                        <a:lnTo>
                          <a:pt x="79" y="102"/>
                        </a:lnTo>
                        <a:lnTo>
                          <a:pt x="80" y="101"/>
                        </a:lnTo>
                        <a:lnTo>
                          <a:pt x="83" y="99"/>
                        </a:lnTo>
                        <a:lnTo>
                          <a:pt x="87" y="95"/>
                        </a:lnTo>
                        <a:lnTo>
                          <a:pt x="94" y="90"/>
                        </a:lnTo>
                        <a:lnTo>
                          <a:pt x="96" y="87"/>
                        </a:lnTo>
                        <a:lnTo>
                          <a:pt x="98" y="82"/>
                        </a:lnTo>
                        <a:lnTo>
                          <a:pt x="100" y="77"/>
                        </a:lnTo>
                        <a:lnTo>
                          <a:pt x="102" y="73"/>
                        </a:lnTo>
                        <a:lnTo>
                          <a:pt x="102" y="65"/>
                        </a:lnTo>
                        <a:lnTo>
                          <a:pt x="103" y="60"/>
                        </a:lnTo>
                        <a:lnTo>
                          <a:pt x="102" y="52"/>
                        </a:lnTo>
                        <a:lnTo>
                          <a:pt x="102" y="45"/>
                        </a:lnTo>
                        <a:lnTo>
                          <a:pt x="99" y="36"/>
                        </a:lnTo>
                        <a:lnTo>
                          <a:pt x="96" y="31"/>
                        </a:lnTo>
                        <a:lnTo>
                          <a:pt x="91" y="26"/>
                        </a:lnTo>
                        <a:lnTo>
                          <a:pt x="86" y="22"/>
                        </a:lnTo>
                        <a:lnTo>
                          <a:pt x="80" y="19"/>
                        </a:lnTo>
                        <a:lnTo>
                          <a:pt x="74" y="18"/>
                        </a:lnTo>
                        <a:lnTo>
                          <a:pt x="69" y="17"/>
                        </a:lnTo>
                        <a:lnTo>
                          <a:pt x="63" y="18"/>
                        </a:lnTo>
                        <a:lnTo>
                          <a:pt x="56" y="20"/>
                        </a:lnTo>
                        <a:lnTo>
                          <a:pt x="50" y="22"/>
                        </a:lnTo>
                        <a:lnTo>
                          <a:pt x="43" y="26"/>
                        </a:lnTo>
                        <a:lnTo>
                          <a:pt x="38" y="31"/>
                        </a:lnTo>
                        <a:lnTo>
                          <a:pt x="33" y="35"/>
                        </a:lnTo>
                        <a:lnTo>
                          <a:pt x="29" y="42"/>
                        </a:lnTo>
                        <a:lnTo>
                          <a:pt x="26" y="48"/>
                        </a:lnTo>
                        <a:lnTo>
                          <a:pt x="24" y="57"/>
                        </a:lnTo>
                        <a:lnTo>
                          <a:pt x="0" y="51"/>
                        </a:lnTo>
                        <a:lnTo>
                          <a:pt x="0" y="50"/>
                        </a:lnTo>
                        <a:lnTo>
                          <a:pt x="1" y="48"/>
                        </a:lnTo>
                        <a:lnTo>
                          <a:pt x="2" y="43"/>
                        </a:lnTo>
                        <a:lnTo>
                          <a:pt x="6" y="38"/>
                        </a:lnTo>
                        <a:lnTo>
                          <a:pt x="9" y="32"/>
                        </a:lnTo>
                        <a:lnTo>
                          <a:pt x="14" y="26"/>
                        </a:lnTo>
                        <a:lnTo>
                          <a:pt x="20" y="19"/>
                        </a:lnTo>
                        <a:lnTo>
                          <a:pt x="26" y="14"/>
                        </a:lnTo>
                        <a:lnTo>
                          <a:pt x="33" y="7"/>
                        </a:lnTo>
                        <a:lnTo>
                          <a:pt x="40" y="4"/>
                        </a:lnTo>
                        <a:lnTo>
                          <a:pt x="50" y="1"/>
                        </a:lnTo>
                        <a:lnTo>
                          <a:pt x="60" y="0"/>
                        </a:lnTo>
                        <a:lnTo>
                          <a:pt x="71" y="0"/>
                        </a:lnTo>
                        <a:lnTo>
                          <a:pt x="83" y="3"/>
                        </a:lnTo>
                        <a:lnTo>
                          <a:pt x="97" y="10"/>
                        </a:lnTo>
                        <a:lnTo>
                          <a:pt x="111" y="18"/>
                        </a:lnTo>
                        <a:lnTo>
                          <a:pt x="113" y="20"/>
                        </a:lnTo>
                        <a:lnTo>
                          <a:pt x="114" y="22"/>
                        </a:lnTo>
                        <a:lnTo>
                          <a:pt x="116" y="27"/>
                        </a:lnTo>
                        <a:lnTo>
                          <a:pt x="117" y="31"/>
                        </a:lnTo>
                        <a:lnTo>
                          <a:pt x="120" y="36"/>
                        </a:lnTo>
                        <a:lnTo>
                          <a:pt x="121" y="42"/>
                        </a:lnTo>
                        <a:lnTo>
                          <a:pt x="123" y="48"/>
                        </a:lnTo>
                        <a:lnTo>
                          <a:pt x="123" y="55"/>
                        </a:lnTo>
                        <a:lnTo>
                          <a:pt x="123" y="62"/>
                        </a:lnTo>
                        <a:lnTo>
                          <a:pt x="122" y="70"/>
                        </a:lnTo>
                        <a:lnTo>
                          <a:pt x="120" y="77"/>
                        </a:lnTo>
                        <a:lnTo>
                          <a:pt x="116" y="85"/>
                        </a:lnTo>
                        <a:lnTo>
                          <a:pt x="112" y="93"/>
                        </a:lnTo>
                        <a:lnTo>
                          <a:pt x="106" y="101"/>
                        </a:lnTo>
                        <a:lnTo>
                          <a:pt x="99" y="109"/>
                        </a:lnTo>
                        <a:lnTo>
                          <a:pt x="89" y="115"/>
                        </a:lnTo>
                        <a:lnTo>
                          <a:pt x="80" y="119"/>
                        </a:lnTo>
                        <a:lnTo>
                          <a:pt x="71" y="123"/>
                        </a:lnTo>
                        <a:lnTo>
                          <a:pt x="63" y="125"/>
                        </a:lnTo>
                        <a:lnTo>
                          <a:pt x="54" y="125"/>
                        </a:lnTo>
                        <a:lnTo>
                          <a:pt x="47" y="125"/>
                        </a:lnTo>
                        <a:lnTo>
                          <a:pt x="38" y="124"/>
                        </a:lnTo>
                        <a:lnTo>
                          <a:pt x="31" y="122"/>
                        </a:lnTo>
                        <a:lnTo>
                          <a:pt x="24" y="118"/>
                        </a:lnTo>
                        <a:lnTo>
                          <a:pt x="19" y="115"/>
                        </a:lnTo>
                        <a:lnTo>
                          <a:pt x="12" y="108"/>
                        </a:lnTo>
                        <a:lnTo>
                          <a:pt x="9" y="103"/>
                        </a:lnTo>
                        <a:lnTo>
                          <a:pt x="5" y="95"/>
                        </a:lnTo>
                        <a:lnTo>
                          <a:pt x="1" y="88"/>
                        </a:lnTo>
                        <a:lnTo>
                          <a:pt x="0" y="80"/>
                        </a:lnTo>
                        <a:lnTo>
                          <a:pt x="0" y="73"/>
                        </a:lnTo>
                        <a:lnTo>
                          <a:pt x="21" y="73"/>
                        </a:lnTo>
                        <a:lnTo>
                          <a:pt x="21" y="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76">
                    <a:extLst>
                      <a:ext uri="{FF2B5EF4-FFF2-40B4-BE49-F238E27FC236}">
                        <a16:creationId xmlns:a16="http://schemas.microsoft.com/office/drawing/2014/main" id="{0D672678-9F37-326F-813E-945E08600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" y="2441"/>
                    <a:ext cx="20" cy="11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1" y="39"/>
                      </a:cxn>
                      <a:cxn ang="0">
                        <a:pos x="3" y="38"/>
                      </a:cxn>
                      <a:cxn ang="0">
                        <a:pos x="6" y="35"/>
                      </a:cxn>
                      <a:cxn ang="0">
                        <a:pos x="13" y="34"/>
                      </a:cxn>
                      <a:cxn ang="0">
                        <a:pos x="18" y="32"/>
                      </a:cxn>
                      <a:cxn ang="0">
                        <a:pos x="25" y="30"/>
                      </a:cxn>
                      <a:cxn ang="0">
                        <a:pos x="33" y="27"/>
                      </a:cxn>
                      <a:cxn ang="0">
                        <a:pos x="42" y="25"/>
                      </a:cxn>
                      <a:cxn ang="0">
                        <a:pos x="49" y="21"/>
                      </a:cxn>
                      <a:cxn ang="0">
                        <a:pos x="58" y="18"/>
                      </a:cxn>
                      <a:cxn ang="0">
                        <a:pos x="66" y="14"/>
                      </a:cxn>
                      <a:cxn ang="0">
                        <a:pos x="75" y="11"/>
                      </a:cxn>
                      <a:cxn ang="0">
                        <a:pos x="83" y="8"/>
                      </a:cxn>
                      <a:cxn ang="0">
                        <a:pos x="89" y="5"/>
                      </a:cxn>
                      <a:cxn ang="0">
                        <a:pos x="94" y="2"/>
                      </a:cxn>
                      <a:cxn ang="0">
                        <a:pos x="100" y="0"/>
                      </a:cxn>
                      <a:cxn ang="0">
                        <a:pos x="103" y="19"/>
                      </a:cxn>
                      <a:cxn ang="0">
                        <a:pos x="5" y="56"/>
                      </a:cxn>
                      <a:cxn ang="0">
                        <a:pos x="0" y="39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03" h="56">
                        <a:moveTo>
                          <a:pt x="0" y="39"/>
                        </a:moveTo>
                        <a:lnTo>
                          <a:pt x="1" y="39"/>
                        </a:lnTo>
                        <a:lnTo>
                          <a:pt x="3" y="38"/>
                        </a:lnTo>
                        <a:lnTo>
                          <a:pt x="6" y="35"/>
                        </a:lnTo>
                        <a:lnTo>
                          <a:pt x="13" y="34"/>
                        </a:lnTo>
                        <a:lnTo>
                          <a:pt x="18" y="32"/>
                        </a:lnTo>
                        <a:lnTo>
                          <a:pt x="25" y="30"/>
                        </a:lnTo>
                        <a:lnTo>
                          <a:pt x="33" y="27"/>
                        </a:lnTo>
                        <a:lnTo>
                          <a:pt x="42" y="25"/>
                        </a:lnTo>
                        <a:lnTo>
                          <a:pt x="49" y="21"/>
                        </a:lnTo>
                        <a:lnTo>
                          <a:pt x="58" y="18"/>
                        </a:lnTo>
                        <a:lnTo>
                          <a:pt x="66" y="14"/>
                        </a:lnTo>
                        <a:lnTo>
                          <a:pt x="75" y="11"/>
                        </a:lnTo>
                        <a:lnTo>
                          <a:pt x="83" y="8"/>
                        </a:lnTo>
                        <a:lnTo>
                          <a:pt x="89" y="5"/>
                        </a:lnTo>
                        <a:lnTo>
                          <a:pt x="94" y="2"/>
                        </a:lnTo>
                        <a:lnTo>
                          <a:pt x="100" y="0"/>
                        </a:lnTo>
                        <a:lnTo>
                          <a:pt x="103" y="19"/>
                        </a:lnTo>
                        <a:lnTo>
                          <a:pt x="5" y="56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77">
                    <a:extLst>
                      <a:ext uri="{FF2B5EF4-FFF2-40B4-BE49-F238E27FC236}">
                        <a16:creationId xmlns:a16="http://schemas.microsoft.com/office/drawing/2014/main" id="{F96AF05D-339E-C0B7-97FD-DF84B2C051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5" y="2436"/>
                    <a:ext cx="7" cy="2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7" y="110"/>
                      </a:cxn>
                      <a:cxn ang="0">
                        <a:pos x="36" y="106"/>
                      </a:cxn>
                      <a:cxn ang="0">
                        <a:pos x="20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110">
                        <a:moveTo>
                          <a:pt x="0" y="5"/>
                        </a:moveTo>
                        <a:lnTo>
                          <a:pt x="17" y="110"/>
                        </a:lnTo>
                        <a:lnTo>
                          <a:pt x="36" y="106"/>
                        </a:lnTo>
                        <a:lnTo>
                          <a:pt x="20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78">
                    <a:extLst>
                      <a:ext uri="{FF2B5EF4-FFF2-40B4-BE49-F238E27FC236}">
                        <a16:creationId xmlns:a16="http://schemas.microsoft.com/office/drawing/2014/main" id="{757FC796-0745-8778-F677-48A874545A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1" y="2487"/>
                    <a:ext cx="156" cy="50"/>
                  </a:xfrm>
                  <a:custGeom>
                    <a:avLst/>
                    <a:gdLst/>
                    <a:ahLst/>
                    <a:cxnLst>
                      <a:cxn ang="0">
                        <a:pos x="11" y="211"/>
                      </a:cxn>
                      <a:cxn ang="0">
                        <a:pos x="14" y="176"/>
                      </a:cxn>
                      <a:cxn ang="0">
                        <a:pos x="29" y="136"/>
                      </a:cxn>
                      <a:cxn ang="0">
                        <a:pos x="56" y="95"/>
                      </a:cxn>
                      <a:cxn ang="0">
                        <a:pos x="104" y="59"/>
                      </a:cxn>
                      <a:cxn ang="0">
                        <a:pos x="172" y="32"/>
                      </a:cxn>
                      <a:cxn ang="0">
                        <a:pos x="270" y="19"/>
                      </a:cxn>
                      <a:cxn ang="0">
                        <a:pos x="284" y="18"/>
                      </a:cxn>
                      <a:cxn ang="0">
                        <a:pos x="324" y="18"/>
                      </a:cxn>
                      <a:cxn ang="0">
                        <a:pos x="381" y="18"/>
                      </a:cxn>
                      <a:cxn ang="0">
                        <a:pos x="449" y="19"/>
                      </a:cxn>
                      <a:cxn ang="0">
                        <a:pos x="520" y="20"/>
                      </a:cxn>
                      <a:cxn ang="0">
                        <a:pos x="588" y="22"/>
                      </a:cxn>
                      <a:cxn ang="0">
                        <a:pos x="644" y="25"/>
                      </a:cxn>
                      <a:cxn ang="0">
                        <a:pos x="684" y="32"/>
                      </a:cxn>
                      <a:cxn ang="0">
                        <a:pos x="687" y="32"/>
                      </a:cxn>
                      <a:cxn ang="0">
                        <a:pos x="699" y="36"/>
                      </a:cxn>
                      <a:cxn ang="0">
                        <a:pos x="715" y="46"/>
                      </a:cxn>
                      <a:cxn ang="0">
                        <a:pos x="732" y="64"/>
                      </a:cxn>
                      <a:cxn ang="0">
                        <a:pos x="747" y="90"/>
                      </a:cxn>
                      <a:cxn ang="0">
                        <a:pos x="758" y="128"/>
                      </a:cxn>
                      <a:cxn ang="0">
                        <a:pos x="761" y="182"/>
                      </a:cxn>
                      <a:cxn ang="0">
                        <a:pos x="755" y="252"/>
                      </a:cxn>
                      <a:cxn ang="0">
                        <a:pos x="776" y="246"/>
                      </a:cxn>
                      <a:cxn ang="0">
                        <a:pos x="779" y="229"/>
                      </a:cxn>
                      <a:cxn ang="0">
                        <a:pos x="781" y="199"/>
                      </a:cxn>
                      <a:cxn ang="0">
                        <a:pos x="782" y="161"/>
                      </a:cxn>
                      <a:cxn ang="0">
                        <a:pos x="778" y="119"/>
                      </a:cxn>
                      <a:cxn ang="0">
                        <a:pos x="767" y="78"/>
                      </a:cxn>
                      <a:cxn ang="0">
                        <a:pos x="745" y="43"/>
                      </a:cxn>
                      <a:cxn ang="0">
                        <a:pos x="712" y="18"/>
                      </a:cxn>
                      <a:cxn ang="0">
                        <a:pos x="687" y="11"/>
                      </a:cxn>
                      <a:cxn ang="0">
                        <a:pos x="664" y="9"/>
                      </a:cxn>
                      <a:cxn ang="0">
                        <a:pos x="624" y="8"/>
                      </a:cxn>
                      <a:cxn ang="0">
                        <a:pos x="570" y="5"/>
                      </a:cxn>
                      <a:cxn ang="0">
                        <a:pos x="505" y="3"/>
                      </a:cxn>
                      <a:cxn ang="0">
                        <a:pos x="436" y="1"/>
                      </a:cxn>
                      <a:cxn ang="0">
                        <a:pos x="365" y="0"/>
                      </a:cxn>
                      <a:cxn ang="0">
                        <a:pos x="295" y="0"/>
                      </a:cxn>
                      <a:cxn ang="0">
                        <a:pos x="231" y="2"/>
                      </a:cxn>
                      <a:cxn ang="0">
                        <a:pos x="177" y="9"/>
                      </a:cxn>
                      <a:cxn ang="0">
                        <a:pos x="128" y="22"/>
                      </a:cxn>
                      <a:cxn ang="0">
                        <a:pos x="88" y="40"/>
                      </a:cxn>
                      <a:cxn ang="0">
                        <a:pos x="55" y="63"/>
                      </a:cxn>
                      <a:cxn ang="0">
                        <a:pos x="31" y="88"/>
                      </a:cxn>
                      <a:cxn ang="0">
                        <a:pos x="12" y="115"/>
                      </a:cxn>
                      <a:cxn ang="0">
                        <a:pos x="3" y="148"/>
                      </a:cxn>
                      <a:cxn ang="0">
                        <a:pos x="10" y="224"/>
                      </a:cxn>
                    </a:cxnLst>
                    <a:rect l="0" t="0" r="r" b="b"/>
                    <a:pathLst>
                      <a:path w="782" h="252">
                        <a:moveTo>
                          <a:pt x="10" y="224"/>
                        </a:moveTo>
                        <a:lnTo>
                          <a:pt x="11" y="211"/>
                        </a:lnTo>
                        <a:lnTo>
                          <a:pt x="11" y="194"/>
                        </a:lnTo>
                        <a:lnTo>
                          <a:pt x="14" y="176"/>
                        </a:lnTo>
                        <a:lnTo>
                          <a:pt x="20" y="155"/>
                        </a:lnTo>
                        <a:lnTo>
                          <a:pt x="29" y="136"/>
                        </a:lnTo>
                        <a:lnTo>
                          <a:pt x="40" y="114"/>
                        </a:lnTo>
                        <a:lnTo>
                          <a:pt x="56" y="95"/>
                        </a:lnTo>
                        <a:lnTo>
                          <a:pt x="77" y="76"/>
                        </a:lnTo>
                        <a:lnTo>
                          <a:pt x="104" y="59"/>
                        </a:lnTo>
                        <a:lnTo>
                          <a:pt x="135" y="43"/>
                        </a:lnTo>
                        <a:lnTo>
                          <a:pt x="172" y="32"/>
                        </a:lnTo>
                        <a:lnTo>
                          <a:pt x="216" y="23"/>
                        </a:lnTo>
                        <a:lnTo>
                          <a:pt x="270" y="19"/>
                        </a:lnTo>
                        <a:lnTo>
                          <a:pt x="273" y="18"/>
                        </a:lnTo>
                        <a:lnTo>
                          <a:pt x="284" y="18"/>
                        </a:lnTo>
                        <a:lnTo>
                          <a:pt x="301" y="18"/>
                        </a:lnTo>
                        <a:lnTo>
                          <a:pt x="324" y="18"/>
                        </a:lnTo>
                        <a:lnTo>
                          <a:pt x="350" y="18"/>
                        </a:lnTo>
                        <a:lnTo>
                          <a:pt x="381" y="18"/>
                        </a:lnTo>
                        <a:lnTo>
                          <a:pt x="414" y="18"/>
                        </a:lnTo>
                        <a:lnTo>
                          <a:pt x="449" y="19"/>
                        </a:lnTo>
                        <a:lnTo>
                          <a:pt x="484" y="19"/>
                        </a:lnTo>
                        <a:lnTo>
                          <a:pt x="520" y="20"/>
                        </a:lnTo>
                        <a:lnTo>
                          <a:pt x="555" y="20"/>
                        </a:lnTo>
                        <a:lnTo>
                          <a:pt x="588" y="22"/>
                        </a:lnTo>
                        <a:lnTo>
                          <a:pt x="617" y="23"/>
                        </a:lnTo>
                        <a:lnTo>
                          <a:pt x="644" y="25"/>
                        </a:lnTo>
                        <a:lnTo>
                          <a:pt x="666" y="29"/>
                        </a:lnTo>
                        <a:lnTo>
                          <a:pt x="684" y="32"/>
                        </a:lnTo>
                        <a:lnTo>
                          <a:pt x="684" y="32"/>
                        </a:lnTo>
                        <a:lnTo>
                          <a:pt x="687" y="32"/>
                        </a:lnTo>
                        <a:lnTo>
                          <a:pt x="692" y="34"/>
                        </a:lnTo>
                        <a:lnTo>
                          <a:pt x="699" y="36"/>
                        </a:lnTo>
                        <a:lnTo>
                          <a:pt x="706" y="39"/>
                        </a:lnTo>
                        <a:lnTo>
                          <a:pt x="715" y="46"/>
                        </a:lnTo>
                        <a:lnTo>
                          <a:pt x="722" y="53"/>
                        </a:lnTo>
                        <a:lnTo>
                          <a:pt x="732" y="64"/>
                        </a:lnTo>
                        <a:lnTo>
                          <a:pt x="740" y="75"/>
                        </a:lnTo>
                        <a:lnTo>
                          <a:pt x="747" y="90"/>
                        </a:lnTo>
                        <a:lnTo>
                          <a:pt x="753" y="107"/>
                        </a:lnTo>
                        <a:lnTo>
                          <a:pt x="758" y="128"/>
                        </a:lnTo>
                        <a:lnTo>
                          <a:pt x="760" y="153"/>
                        </a:lnTo>
                        <a:lnTo>
                          <a:pt x="761" y="182"/>
                        </a:lnTo>
                        <a:lnTo>
                          <a:pt x="758" y="213"/>
                        </a:lnTo>
                        <a:lnTo>
                          <a:pt x="755" y="252"/>
                        </a:lnTo>
                        <a:lnTo>
                          <a:pt x="776" y="250"/>
                        </a:lnTo>
                        <a:lnTo>
                          <a:pt x="776" y="246"/>
                        </a:lnTo>
                        <a:lnTo>
                          <a:pt x="777" y="240"/>
                        </a:lnTo>
                        <a:lnTo>
                          <a:pt x="779" y="229"/>
                        </a:lnTo>
                        <a:lnTo>
                          <a:pt x="781" y="215"/>
                        </a:lnTo>
                        <a:lnTo>
                          <a:pt x="781" y="199"/>
                        </a:lnTo>
                        <a:lnTo>
                          <a:pt x="782" y="181"/>
                        </a:lnTo>
                        <a:lnTo>
                          <a:pt x="782" y="161"/>
                        </a:lnTo>
                        <a:lnTo>
                          <a:pt x="781" y="140"/>
                        </a:lnTo>
                        <a:lnTo>
                          <a:pt x="778" y="119"/>
                        </a:lnTo>
                        <a:lnTo>
                          <a:pt x="774" y="98"/>
                        </a:lnTo>
                        <a:lnTo>
                          <a:pt x="767" y="78"/>
                        </a:lnTo>
                        <a:lnTo>
                          <a:pt x="758" y="60"/>
                        </a:lnTo>
                        <a:lnTo>
                          <a:pt x="745" y="43"/>
                        </a:lnTo>
                        <a:lnTo>
                          <a:pt x="731" y="29"/>
                        </a:lnTo>
                        <a:lnTo>
                          <a:pt x="712" y="18"/>
                        </a:lnTo>
                        <a:lnTo>
                          <a:pt x="690" y="11"/>
                        </a:lnTo>
                        <a:lnTo>
                          <a:pt x="687" y="11"/>
                        </a:lnTo>
                        <a:lnTo>
                          <a:pt x="678" y="10"/>
                        </a:lnTo>
                        <a:lnTo>
                          <a:pt x="664" y="9"/>
                        </a:lnTo>
                        <a:lnTo>
                          <a:pt x="646" y="9"/>
                        </a:lnTo>
                        <a:lnTo>
                          <a:pt x="624" y="8"/>
                        </a:lnTo>
                        <a:lnTo>
                          <a:pt x="599" y="6"/>
                        </a:lnTo>
                        <a:lnTo>
                          <a:pt x="570" y="5"/>
                        </a:lnTo>
                        <a:lnTo>
                          <a:pt x="540" y="4"/>
                        </a:lnTo>
                        <a:lnTo>
                          <a:pt x="505" y="3"/>
                        </a:lnTo>
                        <a:lnTo>
                          <a:pt x="472" y="2"/>
                        </a:lnTo>
                        <a:lnTo>
                          <a:pt x="436" y="1"/>
                        </a:lnTo>
                        <a:lnTo>
                          <a:pt x="400" y="1"/>
                        </a:lnTo>
                        <a:lnTo>
                          <a:pt x="365" y="0"/>
                        </a:lnTo>
                        <a:lnTo>
                          <a:pt x="329" y="0"/>
                        </a:lnTo>
                        <a:lnTo>
                          <a:pt x="295" y="0"/>
                        </a:lnTo>
                        <a:lnTo>
                          <a:pt x="263" y="1"/>
                        </a:lnTo>
                        <a:lnTo>
                          <a:pt x="231" y="2"/>
                        </a:lnTo>
                        <a:lnTo>
                          <a:pt x="204" y="5"/>
                        </a:lnTo>
                        <a:lnTo>
                          <a:pt x="177" y="9"/>
                        </a:lnTo>
                        <a:lnTo>
                          <a:pt x="152" y="16"/>
                        </a:lnTo>
                        <a:lnTo>
                          <a:pt x="128" y="22"/>
                        </a:lnTo>
                        <a:lnTo>
                          <a:pt x="107" y="31"/>
                        </a:lnTo>
                        <a:lnTo>
                          <a:pt x="88" y="40"/>
                        </a:lnTo>
                        <a:lnTo>
                          <a:pt x="71" y="51"/>
                        </a:lnTo>
                        <a:lnTo>
                          <a:pt x="55" y="63"/>
                        </a:lnTo>
                        <a:lnTo>
                          <a:pt x="42" y="75"/>
                        </a:lnTo>
                        <a:lnTo>
                          <a:pt x="31" y="88"/>
                        </a:lnTo>
                        <a:lnTo>
                          <a:pt x="21" y="102"/>
                        </a:lnTo>
                        <a:lnTo>
                          <a:pt x="12" y="115"/>
                        </a:lnTo>
                        <a:lnTo>
                          <a:pt x="6" y="132"/>
                        </a:lnTo>
                        <a:lnTo>
                          <a:pt x="3" y="148"/>
                        </a:lnTo>
                        <a:lnTo>
                          <a:pt x="0" y="163"/>
                        </a:lnTo>
                        <a:lnTo>
                          <a:pt x="10" y="224"/>
                        </a:lnTo>
                        <a:lnTo>
                          <a:pt x="10" y="2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79">
                    <a:extLst>
                      <a:ext uri="{FF2B5EF4-FFF2-40B4-BE49-F238E27FC236}">
                        <a16:creationId xmlns:a16="http://schemas.microsoft.com/office/drawing/2014/main" id="{A6D3E7AA-20DA-61AC-2579-6B4737AFB7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1" y="2455"/>
                    <a:ext cx="58" cy="22"/>
                  </a:xfrm>
                  <a:custGeom>
                    <a:avLst/>
                    <a:gdLst/>
                    <a:ahLst/>
                    <a:cxnLst>
                      <a:cxn ang="0">
                        <a:pos x="12" y="18"/>
                      </a:cxn>
                      <a:cxn ang="0">
                        <a:pos x="14" y="18"/>
                      </a:cxn>
                      <a:cxn ang="0">
                        <a:pos x="23" y="18"/>
                      </a:cxn>
                      <a:cxn ang="0">
                        <a:pos x="36" y="18"/>
                      </a:cxn>
                      <a:cxn ang="0">
                        <a:pos x="55" y="20"/>
                      </a:cxn>
                      <a:cxn ang="0">
                        <a:pos x="75" y="20"/>
                      </a:cxn>
                      <a:cxn ang="0">
                        <a:pos x="98" y="22"/>
                      </a:cxn>
                      <a:cxn ang="0">
                        <a:pos x="122" y="25"/>
                      </a:cxn>
                      <a:cxn ang="0">
                        <a:pos x="147" y="29"/>
                      </a:cxn>
                      <a:cxn ang="0">
                        <a:pos x="171" y="33"/>
                      </a:cxn>
                      <a:cxn ang="0">
                        <a:pos x="194" y="39"/>
                      </a:cxn>
                      <a:cxn ang="0">
                        <a:pos x="216" y="47"/>
                      </a:cxn>
                      <a:cxn ang="0">
                        <a:pos x="234" y="54"/>
                      </a:cxn>
                      <a:cxn ang="0">
                        <a:pos x="249" y="65"/>
                      </a:cxn>
                      <a:cxn ang="0">
                        <a:pos x="260" y="77"/>
                      </a:cxn>
                      <a:cxn ang="0">
                        <a:pos x="264" y="90"/>
                      </a:cxn>
                      <a:cxn ang="0">
                        <a:pos x="263" y="106"/>
                      </a:cxn>
                      <a:cxn ang="0">
                        <a:pos x="290" y="114"/>
                      </a:cxn>
                      <a:cxn ang="0">
                        <a:pos x="290" y="112"/>
                      </a:cxn>
                      <a:cxn ang="0">
                        <a:pos x="291" y="109"/>
                      </a:cxn>
                      <a:cxn ang="0">
                        <a:pos x="291" y="104"/>
                      </a:cxn>
                      <a:cxn ang="0">
                        <a:pos x="291" y="97"/>
                      </a:cxn>
                      <a:cxn ang="0">
                        <a:pos x="289" y="88"/>
                      </a:cxn>
                      <a:cxn ang="0">
                        <a:pos x="285" y="78"/>
                      </a:cxn>
                      <a:cxn ang="0">
                        <a:pos x="278" y="67"/>
                      </a:cxn>
                      <a:cxn ang="0">
                        <a:pos x="268" y="57"/>
                      </a:cxn>
                      <a:cxn ang="0">
                        <a:pos x="253" y="46"/>
                      </a:cxn>
                      <a:cxn ang="0">
                        <a:pos x="236" y="36"/>
                      </a:cxn>
                      <a:cxn ang="0">
                        <a:pos x="212" y="25"/>
                      </a:cxn>
                      <a:cxn ang="0">
                        <a:pos x="185" y="17"/>
                      </a:cxn>
                      <a:cxn ang="0">
                        <a:pos x="148" y="9"/>
                      </a:cxn>
                      <a:cxn ang="0">
                        <a:pos x="107" y="4"/>
                      </a:cxn>
                      <a:cxn ang="0">
                        <a:pos x="58" y="1"/>
                      </a:cxn>
                      <a:cxn ang="0">
                        <a:pos x="0" y="0"/>
                      </a:cxn>
                      <a:cxn ang="0">
                        <a:pos x="12" y="18"/>
                      </a:cxn>
                      <a:cxn ang="0">
                        <a:pos x="12" y="18"/>
                      </a:cxn>
                    </a:cxnLst>
                    <a:rect l="0" t="0" r="r" b="b"/>
                    <a:pathLst>
                      <a:path w="291" h="114">
                        <a:moveTo>
                          <a:pt x="12" y="18"/>
                        </a:moveTo>
                        <a:lnTo>
                          <a:pt x="14" y="18"/>
                        </a:lnTo>
                        <a:lnTo>
                          <a:pt x="23" y="18"/>
                        </a:lnTo>
                        <a:lnTo>
                          <a:pt x="36" y="18"/>
                        </a:lnTo>
                        <a:lnTo>
                          <a:pt x="55" y="20"/>
                        </a:lnTo>
                        <a:lnTo>
                          <a:pt x="75" y="20"/>
                        </a:lnTo>
                        <a:lnTo>
                          <a:pt x="98" y="22"/>
                        </a:lnTo>
                        <a:lnTo>
                          <a:pt x="122" y="25"/>
                        </a:lnTo>
                        <a:lnTo>
                          <a:pt x="147" y="29"/>
                        </a:lnTo>
                        <a:lnTo>
                          <a:pt x="171" y="33"/>
                        </a:lnTo>
                        <a:lnTo>
                          <a:pt x="194" y="39"/>
                        </a:lnTo>
                        <a:lnTo>
                          <a:pt x="216" y="47"/>
                        </a:lnTo>
                        <a:lnTo>
                          <a:pt x="234" y="54"/>
                        </a:lnTo>
                        <a:lnTo>
                          <a:pt x="249" y="65"/>
                        </a:lnTo>
                        <a:lnTo>
                          <a:pt x="260" y="77"/>
                        </a:lnTo>
                        <a:lnTo>
                          <a:pt x="264" y="90"/>
                        </a:lnTo>
                        <a:lnTo>
                          <a:pt x="263" y="106"/>
                        </a:lnTo>
                        <a:lnTo>
                          <a:pt x="290" y="114"/>
                        </a:lnTo>
                        <a:lnTo>
                          <a:pt x="290" y="112"/>
                        </a:lnTo>
                        <a:lnTo>
                          <a:pt x="291" y="109"/>
                        </a:lnTo>
                        <a:lnTo>
                          <a:pt x="291" y="104"/>
                        </a:lnTo>
                        <a:lnTo>
                          <a:pt x="291" y="97"/>
                        </a:lnTo>
                        <a:lnTo>
                          <a:pt x="289" y="88"/>
                        </a:lnTo>
                        <a:lnTo>
                          <a:pt x="285" y="78"/>
                        </a:lnTo>
                        <a:lnTo>
                          <a:pt x="278" y="67"/>
                        </a:lnTo>
                        <a:lnTo>
                          <a:pt x="268" y="57"/>
                        </a:lnTo>
                        <a:lnTo>
                          <a:pt x="253" y="46"/>
                        </a:lnTo>
                        <a:lnTo>
                          <a:pt x="236" y="36"/>
                        </a:lnTo>
                        <a:lnTo>
                          <a:pt x="212" y="25"/>
                        </a:lnTo>
                        <a:lnTo>
                          <a:pt x="185" y="17"/>
                        </a:lnTo>
                        <a:lnTo>
                          <a:pt x="148" y="9"/>
                        </a:lnTo>
                        <a:lnTo>
                          <a:pt x="107" y="4"/>
                        </a:lnTo>
                        <a:lnTo>
                          <a:pt x="58" y="1"/>
                        </a:lnTo>
                        <a:lnTo>
                          <a:pt x="0" y="0"/>
                        </a:lnTo>
                        <a:lnTo>
                          <a:pt x="12" y="18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" name="Freeform 180">
                    <a:extLst>
                      <a:ext uri="{FF2B5EF4-FFF2-40B4-BE49-F238E27FC236}">
                        <a16:creationId xmlns:a16="http://schemas.microsoft.com/office/drawing/2014/main" id="{7919E281-293C-5BB0-9DB9-9E00E2E2F3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0" y="2467"/>
                    <a:ext cx="25" cy="38"/>
                  </a:xfrm>
                  <a:custGeom>
                    <a:avLst/>
                    <a:gdLst/>
                    <a:ahLst/>
                    <a:cxnLst>
                      <a:cxn ang="0">
                        <a:pos x="11" y="92"/>
                      </a:cxn>
                      <a:cxn ang="0">
                        <a:pos x="103" y="24"/>
                      </a:cxn>
                      <a:cxn ang="0">
                        <a:pos x="98" y="163"/>
                      </a:cxn>
                      <a:cxn ang="0">
                        <a:pos x="29" y="106"/>
                      </a:cxn>
                      <a:cxn ang="0">
                        <a:pos x="40" y="147"/>
                      </a:cxn>
                      <a:cxn ang="0">
                        <a:pos x="96" y="191"/>
                      </a:cxn>
                      <a:cxn ang="0">
                        <a:pos x="98" y="191"/>
                      </a:cxn>
                      <a:cxn ang="0">
                        <a:pos x="100" y="191"/>
                      </a:cxn>
                      <a:cxn ang="0">
                        <a:pos x="103" y="191"/>
                      </a:cxn>
                      <a:cxn ang="0">
                        <a:pos x="107" y="192"/>
                      </a:cxn>
                      <a:cxn ang="0">
                        <a:pos x="112" y="191"/>
                      </a:cxn>
                      <a:cxn ang="0">
                        <a:pos x="116" y="188"/>
                      </a:cxn>
                      <a:cxn ang="0">
                        <a:pos x="118" y="185"/>
                      </a:cxn>
                      <a:cxn ang="0">
                        <a:pos x="120" y="182"/>
                      </a:cxn>
                      <a:cxn ang="0">
                        <a:pos x="120" y="179"/>
                      </a:cxn>
                      <a:cxn ang="0">
                        <a:pos x="121" y="175"/>
                      </a:cxn>
                      <a:cxn ang="0">
                        <a:pos x="121" y="1"/>
                      </a:cxn>
                      <a:cxn ang="0">
                        <a:pos x="120" y="1"/>
                      </a:cxn>
                      <a:cxn ang="0">
                        <a:pos x="117" y="0"/>
                      </a:cxn>
                      <a:cxn ang="0">
                        <a:pos x="114" y="0"/>
                      </a:cxn>
                      <a:cxn ang="0">
                        <a:pos x="109" y="1"/>
                      </a:cxn>
                      <a:cxn ang="0">
                        <a:pos x="104" y="2"/>
                      </a:cxn>
                      <a:cxn ang="0">
                        <a:pos x="99" y="4"/>
                      </a:cxn>
                      <a:cxn ang="0">
                        <a:pos x="91" y="7"/>
                      </a:cxn>
                      <a:cxn ang="0">
                        <a:pos x="84" y="13"/>
                      </a:cxn>
                      <a:cxn ang="0">
                        <a:pos x="73" y="18"/>
                      </a:cxn>
                      <a:cxn ang="0">
                        <a:pos x="62" y="26"/>
                      </a:cxn>
                      <a:cxn ang="0">
                        <a:pos x="48" y="34"/>
                      </a:cxn>
                      <a:cxn ang="0">
                        <a:pos x="34" y="46"/>
                      </a:cxn>
                      <a:cxn ang="0">
                        <a:pos x="17" y="60"/>
                      </a:cxn>
                      <a:cxn ang="0">
                        <a:pos x="0" y="76"/>
                      </a:cxn>
                      <a:cxn ang="0">
                        <a:pos x="11" y="92"/>
                      </a:cxn>
                      <a:cxn ang="0">
                        <a:pos x="11" y="92"/>
                      </a:cxn>
                    </a:cxnLst>
                    <a:rect l="0" t="0" r="r" b="b"/>
                    <a:pathLst>
                      <a:path w="121" h="192">
                        <a:moveTo>
                          <a:pt x="11" y="92"/>
                        </a:moveTo>
                        <a:lnTo>
                          <a:pt x="103" y="24"/>
                        </a:lnTo>
                        <a:lnTo>
                          <a:pt x="98" y="163"/>
                        </a:lnTo>
                        <a:lnTo>
                          <a:pt x="29" y="106"/>
                        </a:lnTo>
                        <a:lnTo>
                          <a:pt x="40" y="147"/>
                        </a:lnTo>
                        <a:lnTo>
                          <a:pt x="96" y="191"/>
                        </a:lnTo>
                        <a:lnTo>
                          <a:pt x="98" y="191"/>
                        </a:lnTo>
                        <a:lnTo>
                          <a:pt x="100" y="191"/>
                        </a:lnTo>
                        <a:lnTo>
                          <a:pt x="103" y="191"/>
                        </a:lnTo>
                        <a:lnTo>
                          <a:pt x="107" y="192"/>
                        </a:lnTo>
                        <a:lnTo>
                          <a:pt x="112" y="191"/>
                        </a:lnTo>
                        <a:lnTo>
                          <a:pt x="116" y="188"/>
                        </a:lnTo>
                        <a:lnTo>
                          <a:pt x="118" y="185"/>
                        </a:lnTo>
                        <a:lnTo>
                          <a:pt x="120" y="182"/>
                        </a:lnTo>
                        <a:lnTo>
                          <a:pt x="120" y="179"/>
                        </a:lnTo>
                        <a:lnTo>
                          <a:pt x="121" y="175"/>
                        </a:lnTo>
                        <a:lnTo>
                          <a:pt x="121" y="1"/>
                        </a:lnTo>
                        <a:lnTo>
                          <a:pt x="120" y="1"/>
                        </a:lnTo>
                        <a:lnTo>
                          <a:pt x="117" y="0"/>
                        </a:lnTo>
                        <a:lnTo>
                          <a:pt x="114" y="0"/>
                        </a:lnTo>
                        <a:lnTo>
                          <a:pt x="109" y="1"/>
                        </a:lnTo>
                        <a:lnTo>
                          <a:pt x="104" y="2"/>
                        </a:lnTo>
                        <a:lnTo>
                          <a:pt x="99" y="4"/>
                        </a:lnTo>
                        <a:lnTo>
                          <a:pt x="91" y="7"/>
                        </a:lnTo>
                        <a:lnTo>
                          <a:pt x="84" y="13"/>
                        </a:lnTo>
                        <a:lnTo>
                          <a:pt x="73" y="18"/>
                        </a:lnTo>
                        <a:lnTo>
                          <a:pt x="62" y="26"/>
                        </a:lnTo>
                        <a:lnTo>
                          <a:pt x="48" y="34"/>
                        </a:lnTo>
                        <a:lnTo>
                          <a:pt x="34" y="46"/>
                        </a:lnTo>
                        <a:lnTo>
                          <a:pt x="17" y="60"/>
                        </a:lnTo>
                        <a:lnTo>
                          <a:pt x="0" y="76"/>
                        </a:lnTo>
                        <a:lnTo>
                          <a:pt x="11" y="92"/>
                        </a:lnTo>
                        <a:lnTo>
                          <a:pt x="11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81">
                    <a:extLst>
                      <a:ext uri="{FF2B5EF4-FFF2-40B4-BE49-F238E27FC236}">
                        <a16:creationId xmlns:a16="http://schemas.microsoft.com/office/drawing/2014/main" id="{4BBACF94-286F-0A44-F8B6-98FA75C4B0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5" y="2490"/>
                    <a:ext cx="78" cy="58"/>
                  </a:xfrm>
                  <a:custGeom>
                    <a:avLst/>
                    <a:gdLst/>
                    <a:ahLst/>
                    <a:cxnLst>
                      <a:cxn ang="0">
                        <a:pos x="21" y="234"/>
                      </a:cxn>
                      <a:cxn ang="0">
                        <a:pos x="21" y="214"/>
                      </a:cxn>
                      <a:cxn ang="0">
                        <a:pos x="24" y="180"/>
                      </a:cxn>
                      <a:cxn ang="0">
                        <a:pos x="32" y="139"/>
                      </a:cxn>
                      <a:cxn ang="0">
                        <a:pos x="50" y="96"/>
                      </a:cxn>
                      <a:cxn ang="0">
                        <a:pos x="79" y="59"/>
                      </a:cxn>
                      <a:cxn ang="0">
                        <a:pos x="123" y="31"/>
                      </a:cxn>
                      <a:cxn ang="0">
                        <a:pos x="186" y="21"/>
                      </a:cxn>
                      <a:cxn ang="0">
                        <a:pos x="227" y="23"/>
                      </a:cxn>
                      <a:cxn ang="0">
                        <a:pos x="243" y="24"/>
                      </a:cxn>
                      <a:cxn ang="0">
                        <a:pos x="268" y="26"/>
                      </a:cxn>
                      <a:cxn ang="0">
                        <a:pos x="301" y="36"/>
                      </a:cxn>
                      <a:cxn ang="0">
                        <a:pos x="331" y="53"/>
                      </a:cxn>
                      <a:cxn ang="0">
                        <a:pos x="355" y="81"/>
                      </a:cxn>
                      <a:cxn ang="0">
                        <a:pos x="366" y="124"/>
                      </a:cxn>
                      <a:cxn ang="0">
                        <a:pos x="361" y="181"/>
                      </a:cxn>
                      <a:cxn ang="0">
                        <a:pos x="339" y="228"/>
                      </a:cxn>
                      <a:cxn ang="0">
                        <a:pos x="338" y="287"/>
                      </a:cxn>
                      <a:cxn ang="0">
                        <a:pos x="350" y="266"/>
                      </a:cxn>
                      <a:cxn ang="0">
                        <a:pos x="367" y="228"/>
                      </a:cxn>
                      <a:cxn ang="0">
                        <a:pos x="384" y="181"/>
                      </a:cxn>
                      <a:cxn ang="0">
                        <a:pos x="390" y="131"/>
                      </a:cxn>
                      <a:cxn ang="0">
                        <a:pos x="380" y="81"/>
                      </a:cxn>
                      <a:cxn ang="0">
                        <a:pos x="346" y="39"/>
                      </a:cxn>
                      <a:cxn ang="0">
                        <a:pos x="279" y="11"/>
                      </a:cxn>
                      <a:cxn ang="0">
                        <a:pos x="229" y="4"/>
                      </a:cxn>
                      <a:cxn ang="0">
                        <a:pos x="209" y="2"/>
                      </a:cxn>
                      <a:cxn ang="0">
                        <a:pos x="177" y="0"/>
                      </a:cxn>
                      <a:cxn ang="0">
                        <a:pos x="135" y="5"/>
                      </a:cxn>
                      <a:cxn ang="0">
                        <a:pos x="92" y="21"/>
                      </a:cxn>
                      <a:cxn ang="0">
                        <a:pos x="51" y="52"/>
                      </a:cxn>
                      <a:cxn ang="0">
                        <a:pos x="18" y="104"/>
                      </a:cxn>
                      <a:cxn ang="0">
                        <a:pos x="1" y="182"/>
                      </a:cxn>
                      <a:cxn ang="0">
                        <a:pos x="21" y="237"/>
                      </a:cxn>
                    </a:cxnLst>
                    <a:rect l="0" t="0" r="r" b="b"/>
                    <a:pathLst>
                      <a:path w="390" h="290">
                        <a:moveTo>
                          <a:pt x="21" y="237"/>
                        </a:moveTo>
                        <a:lnTo>
                          <a:pt x="21" y="234"/>
                        </a:lnTo>
                        <a:lnTo>
                          <a:pt x="21" y="226"/>
                        </a:lnTo>
                        <a:lnTo>
                          <a:pt x="21" y="214"/>
                        </a:lnTo>
                        <a:lnTo>
                          <a:pt x="21" y="198"/>
                        </a:lnTo>
                        <a:lnTo>
                          <a:pt x="24" y="180"/>
                        </a:lnTo>
                        <a:lnTo>
                          <a:pt x="27" y="159"/>
                        </a:lnTo>
                        <a:lnTo>
                          <a:pt x="32" y="139"/>
                        </a:lnTo>
                        <a:lnTo>
                          <a:pt x="41" y="119"/>
                        </a:lnTo>
                        <a:lnTo>
                          <a:pt x="50" y="96"/>
                        </a:lnTo>
                        <a:lnTo>
                          <a:pt x="63" y="76"/>
                        </a:lnTo>
                        <a:lnTo>
                          <a:pt x="79" y="59"/>
                        </a:lnTo>
                        <a:lnTo>
                          <a:pt x="100" y="44"/>
                        </a:lnTo>
                        <a:lnTo>
                          <a:pt x="123" y="31"/>
                        </a:lnTo>
                        <a:lnTo>
                          <a:pt x="152" y="23"/>
                        </a:lnTo>
                        <a:lnTo>
                          <a:pt x="186" y="21"/>
                        </a:lnTo>
                        <a:lnTo>
                          <a:pt x="225" y="24"/>
                        </a:lnTo>
                        <a:lnTo>
                          <a:pt x="227" y="23"/>
                        </a:lnTo>
                        <a:lnTo>
                          <a:pt x="233" y="23"/>
                        </a:lnTo>
                        <a:lnTo>
                          <a:pt x="243" y="24"/>
                        </a:lnTo>
                        <a:lnTo>
                          <a:pt x="254" y="25"/>
                        </a:lnTo>
                        <a:lnTo>
                          <a:pt x="268" y="26"/>
                        </a:lnTo>
                        <a:lnTo>
                          <a:pt x="285" y="31"/>
                        </a:lnTo>
                        <a:lnTo>
                          <a:pt x="301" y="36"/>
                        </a:lnTo>
                        <a:lnTo>
                          <a:pt x="317" y="45"/>
                        </a:lnTo>
                        <a:lnTo>
                          <a:pt x="331" y="53"/>
                        </a:lnTo>
                        <a:lnTo>
                          <a:pt x="345" y="66"/>
                        </a:lnTo>
                        <a:lnTo>
                          <a:pt x="355" y="81"/>
                        </a:lnTo>
                        <a:lnTo>
                          <a:pt x="363" y="102"/>
                        </a:lnTo>
                        <a:lnTo>
                          <a:pt x="366" y="124"/>
                        </a:lnTo>
                        <a:lnTo>
                          <a:pt x="366" y="151"/>
                        </a:lnTo>
                        <a:lnTo>
                          <a:pt x="361" y="181"/>
                        </a:lnTo>
                        <a:lnTo>
                          <a:pt x="349" y="217"/>
                        </a:lnTo>
                        <a:lnTo>
                          <a:pt x="339" y="228"/>
                        </a:lnTo>
                        <a:lnTo>
                          <a:pt x="336" y="290"/>
                        </a:lnTo>
                        <a:lnTo>
                          <a:pt x="338" y="287"/>
                        </a:lnTo>
                        <a:lnTo>
                          <a:pt x="344" y="279"/>
                        </a:lnTo>
                        <a:lnTo>
                          <a:pt x="350" y="266"/>
                        </a:lnTo>
                        <a:lnTo>
                          <a:pt x="359" y="249"/>
                        </a:lnTo>
                        <a:lnTo>
                          <a:pt x="367" y="228"/>
                        </a:lnTo>
                        <a:lnTo>
                          <a:pt x="377" y="206"/>
                        </a:lnTo>
                        <a:lnTo>
                          <a:pt x="384" y="181"/>
                        </a:lnTo>
                        <a:lnTo>
                          <a:pt x="390" y="156"/>
                        </a:lnTo>
                        <a:lnTo>
                          <a:pt x="390" y="131"/>
                        </a:lnTo>
                        <a:lnTo>
                          <a:pt x="388" y="105"/>
                        </a:lnTo>
                        <a:lnTo>
                          <a:pt x="380" y="81"/>
                        </a:lnTo>
                        <a:lnTo>
                          <a:pt x="366" y="59"/>
                        </a:lnTo>
                        <a:lnTo>
                          <a:pt x="346" y="39"/>
                        </a:lnTo>
                        <a:lnTo>
                          <a:pt x="317" y="23"/>
                        </a:lnTo>
                        <a:lnTo>
                          <a:pt x="279" y="11"/>
                        </a:lnTo>
                        <a:lnTo>
                          <a:pt x="232" y="5"/>
                        </a:lnTo>
                        <a:lnTo>
                          <a:pt x="229" y="4"/>
                        </a:lnTo>
                        <a:lnTo>
                          <a:pt x="221" y="3"/>
                        </a:lnTo>
                        <a:lnTo>
                          <a:pt x="209" y="2"/>
                        </a:lnTo>
                        <a:lnTo>
                          <a:pt x="194" y="0"/>
                        </a:lnTo>
                        <a:lnTo>
                          <a:pt x="177" y="0"/>
                        </a:lnTo>
                        <a:lnTo>
                          <a:pt x="157" y="1"/>
                        </a:lnTo>
                        <a:lnTo>
                          <a:pt x="135" y="5"/>
                        </a:lnTo>
                        <a:lnTo>
                          <a:pt x="114" y="11"/>
                        </a:lnTo>
                        <a:lnTo>
                          <a:pt x="92" y="21"/>
                        </a:lnTo>
                        <a:lnTo>
                          <a:pt x="71" y="35"/>
                        </a:lnTo>
                        <a:lnTo>
                          <a:pt x="51" y="52"/>
                        </a:lnTo>
                        <a:lnTo>
                          <a:pt x="34" y="76"/>
                        </a:lnTo>
                        <a:lnTo>
                          <a:pt x="18" y="104"/>
                        </a:lnTo>
                        <a:lnTo>
                          <a:pt x="9" y="140"/>
                        </a:lnTo>
                        <a:lnTo>
                          <a:pt x="1" y="182"/>
                        </a:lnTo>
                        <a:lnTo>
                          <a:pt x="0" y="232"/>
                        </a:lnTo>
                        <a:lnTo>
                          <a:pt x="21" y="237"/>
                        </a:lnTo>
                        <a:lnTo>
                          <a:pt x="21" y="2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182">
                    <a:extLst>
                      <a:ext uri="{FF2B5EF4-FFF2-40B4-BE49-F238E27FC236}">
                        <a16:creationId xmlns:a16="http://schemas.microsoft.com/office/drawing/2014/main" id="{74BDD0CF-C739-A6DD-FA5B-1272BFF235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2" y="2542"/>
                    <a:ext cx="16" cy="5"/>
                  </a:xfrm>
                  <a:custGeom>
                    <a:avLst/>
                    <a:gdLst/>
                    <a:ahLst/>
                    <a:cxnLst>
                      <a:cxn ang="0">
                        <a:pos x="6" y="3"/>
                      </a:cxn>
                      <a:cxn ang="0">
                        <a:pos x="77" y="0"/>
                      </a:cxn>
                      <a:cxn ang="0">
                        <a:pos x="75" y="26"/>
                      </a:cxn>
                      <a:cxn ang="0">
                        <a:pos x="0" y="21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</a:cxnLst>
                    <a:rect l="0" t="0" r="r" b="b"/>
                    <a:pathLst>
                      <a:path w="77" h="26">
                        <a:moveTo>
                          <a:pt x="6" y="3"/>
                        </a:moveTo>
                        <a:lnTo>
                          <a:pt x="77" y="0"/>
                        </a:lnTo>
                        <a:lnTo>
                          <a:pt x="75" y="26"/>
                        </a:lnTo>
                        <a:lnTo>
                          <a:pt x="0" y="21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83">
                    <a:extLst>
                      <a:ext uri="{FF2B5EF4-FFF2-40B4-BE49-F238E27FC236}">
                        <a16:creationId xmlns:a16="http://schemas.microsoft.com/office/drawing/2014/main" id="{6AE75B03-ECFC-06A9-3AE8-216B963B9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4" y="2529"/>
                    <a:ext cx="22" cy="24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4" y="119"/>
                      </a:cxn>
                      <a:cxn ang="0">
                        <a:pos x="16" y="121"/>
                      </a:cxn>
                      <a:cxn ang="0">
                        <a:pos x="34" y="122"/>
                      </a:cxn>
                      <a:cxn ang="0">
                        <a:pos x="54" y="121"/>
                      </a:cxn>
                      <a:cxn ang="0">
                        <a:pos x="73" y="118"/>
                      </a:cxn>
                      <a:cxn ang="0">
                        <a:pos x="92" y="110"/>
                      </a:cxn>
                      <a:cxn ang="0">
                        <a:pos x="103" y="97"/>
                      </a:cxn>
                      <a:cxn ang="0">
                        <a:pos x="109" y="79"/>
                      </a:cxn>
                      <a:cxn ang="0">
                        <a:pos x="104" y="58"/>
                      </a:cxn>
                      <a:cxn ang="0">
                        <a:pos x="98" y="42"/>
                      </a:cxn>
                      <a:cxn ang="0">
                        <a:pos x="86" y="29"/>
                      </a:cxn>
                      <a:cxn ang="0">
                        <a:pos x="74" y="20"/>
                      </a:cxn>
                      <a:cxn ang="0">
                        <a:pos x="61" y="14"/>
                      </a:cxn>
                      <a:cxn ang="0">
                        <a:pos x="51" y="9"/>
                      </a:cxn>
                      <a:cxn ang="0">
                        <a:pos x="43" y="7"/>
                      </a:cxn>
                      <a:cxn ang="0">
                        <a:pos x="41" y="33"/>
                      </a:cxn>
                      <a:cxn ang="0">
                        <a:pos x="49" y="35"/>
                      </a:cxn>
                      <a:cxn ang="0">
                        <a:pos x="56" y="37"/>
                      </a:cxn>
                      <a:cxn ang="0">
                        <a:pos x="67" y="43"/>
                      </a:cxn>
                      <a:cxn ang="0">
                        <a:pos x="75" y="49"/>
                      </a:cxn>
                      <a:cxn ang="0">
                        <a:pos x="82" y="58"/>
                      </a:cxn>
                      <a:cxn ang="0">
                        <a:pos x="86" y="67"/>
                      </a:cxn>
                      <a:cxn ang="0">
                        <a:pos x="86" y="80"/>
                      </a:cxn>
                      <a:cxn ang="0">
                        <a:pos x="81" y="92"/>
                      </a:cxn>
                      <a:cxn ang="0">
                        <a:pos x="73" y="100"/>
                      </a:cxn>
                      <a:cxn ang="0">
                        <a:pos x="64" y="104"/>
                      </a:cxn>
                      <a:cxn ang="0">
                        <a:pos x="53" y="106"/>
                      </a:cxn>
                      <a:cxn ang="0">
                        <a:pos x="43" y="105"/>
                      </a:cxn>
                      <a:cxn ang="0">
                        <a:pos x="36" y="104"/>
                      </a:cxn>
                      <a:cxn ang="0">
                        <a:pos x="29" y="103"/>
                      </a:cxn>
                      <a:cxn ang="0">
                        <a:pos x="41" y="7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109" h="122">
                        <a:moveTo>
                          <a:pt x="20" y="0"/>
                        </a:moveTo>
                        <a:lnTo>
                          <a:pt x="0" y="119"/>
                        </a:lnTo>
                        <a:lnTo>
                          <a:pt x="0" y="119"/>
                        </a:lnTo>
                        <a:lnTo>
                          <a:pt x="4" y="119"/>
                        </a:lnTo>
                        <a:lnTo>
                          <a:pt x="9" y="120"/>
                        </a:lnTo>
                        <a:lnTo>
                          <a:pt x="16" y="121"/>
                        </a:lnTo>
                        <a:lnTo>
                          <a:pt x="25" y="121"/>
                        </a:lnTo>
                        <a:lnTo>
                          <a:pt x="34" y="122"/>
                        </a:lnTo>
                        <a:lnTo>
                          <a:pt x="44" y="121"/>
                        </a:lnTo>
                        <a:lnTo>
                          <a:pt x="54" y="121"/>
                        </a:lnTo>
                        <a:lnTo>
                          <a:pt x="64" y="119"/>
                        </a:lnTo>
                        <a:lnTo>
                          <a:pt x="73" y="118"/>
                        </a:lnTo>
                        <a:lnTo>
                          <a:pt x="83" y="115"/>
                        </a:lnTo>
                        <a:lnTo>
                          <a:pt x="92" y="110"/>
                        </a:lnTo>
                        <a:lnTo>
                          <a:pt x="98" y="105"/>
                        </a:lnTo>
                        <a:lnTo>
                          <a:pt x="103" y="97"/>
                        </a:lnTo>
                        <a:lnTo>
                          <a:pt x="107" y="89"/>
                        </a:lnTo>
                        <a:lnTo>
                          <a:pt x="109" y="79"/>
                        </a:lnTo>
                        <a:lnTo>
                          <a:pt x="107" y="68"/>
                        </a:lnTo>
                        <a:lnTo>
                          <a:pt x="104" y="58"/>
                        </a:lnTo>
                        <a:lnTo>
                          <a:pt x="101" y="49"/>
                        </a:lnTo>
                        <a:lnTo>
                          <a:pt x="98" y="42"/>
                        </a:lnTo>
                        <a:lnTo>
                          <a:pt x="92" y="35"/>
                        </a:lnTo>
                        <a:lnTo>
                          <a:pt x="86" y="29"/>
                        </a:lnTo>
                        <a:lnTo>
                          <a:pt x="81" y="24"/>
                        </a:lnTo>
                        <a:lnTo>
                          <a:pt x="74" y="20"/>
                        </a:lnTo>
                        <a:lnTo>
                          <a:pt x="68" y="16"/>
                        </a:lnTo>
                        <a:lnTo>
                          <a:pt x="61" y="14"/>
                        </a:lnTo>
                        <a:lnTo>
                          <a:pt x="55" y="10"/>
                        </a:lnTo>
                        <a:lnTo>
                          <a:pt x="51" y="9"/>
                        </a:lnTo>
                        <a:lnTo>
                          <a:pt x="45" y="8"/>
                        </a:lnTo>
                        <a:lnTo>
                          <a:pt x="43" y="7"/>
                        </a:lnTo>
                        <a:lnTo>
                          <a:pt x="41" y="7"/>
                        </a:lnTo>
                        <a:lnTo>
                          <a:pt x="41" y="33"/>
                        </a:lnTo>
                        <a:lnTo>
                          <a:pt x="42" y="33"/>
                        </a:lnTo>
                        <a:lnTo>
                          <a:pt x="49" y="35"/>
                        </a:lnTo>
                        <a:lnTo>
                          <a:pt x="52" y="35"/>
                        </a:lnTo>
                        <a:lnTo>
                          <a:pt x="56" y="37"/>
                        </a:lnTo>
                        <a:lnTo>
                          <a:pt x="61" y="39"/>
                        </a:lnTo>
                        <a:lnTo>
                          <a:pt x="67" y="43"/>
                        </a:lnTo>
                        <a:lnTo>
                          <a:pt x="70" y="45"/>
                        </a:lnTo>
                        <a:lnTo>
                          <a:pt x="75" y="49"/>
                        </a:lnTo>
                        <a:lnTo>
                          <a:pt x="79" y="52"/>
                        </a:lnTo>
                        <a:lnTo>
                          <a:pt x="82" y="58"/>
                        </a:lnTo>
                        <a:lnTo>
                          <a:pt x="84" y="61"/>
                        </a:lnTo>
                        <a:lnTo>
                          <a:pt x="86" y="67"/>
                        </a:lnTo>
                        <a:lnTo>
                          <a:pt x="86" y="73"/>
                        </a:lnTo>
                        <a:lnTo>
                          <a:pt x="86" y="80"/>
                        </a:lnTo>
                        <a:lnTo>
                          <a:pt x="84" y="87"/>
                        </a:lnTo>
                        <a:lnTo>
                          <a:pt x="81" y="92"/>
                        </a:lnTo>
                        <a:lnTo>
                          <a:pt x="76" y="95"/>
                        </a:lnTo>
                        <a:lnTo>
                          <a:pt x="73" y="100"/>
                        </a:lnTo>
                        <a:lnTo>
                          <a:pt x="68" y="102"/>
                        </a:lnTo>
                        <a:lnTo>
                          <a:pt x="64" y="104"/>
                        </a:lnTo>
                        <a:lnTo>
                          <a:pt x="58" y="105"/>
                        </a:lnTo>
                        <a:lnTo>
                          <a:pt x="53" y="106"/>
                        </a:lnTo>
                        <a:lnTo>
                          <a:pt x="47" y="105"/>
                        </a:lnTo>
                        <a:lnTo>
                          <a:pt x="43" y="105"/>
                        </a:lnTo>
                        <a:lnTo>
                          <a:pt x="39" y="105"/>
                        </a:lnTo>
                        <a:lnTo>
                          <a:pt x="36" y="104"/>
                        </a:lnTo>
                        <a:lnTo>
                          <a:pt x="31" y="103"/>
                        </a:lnTo>
                        <a:lnTo>
                          <a:pt x="29" y="103"/>
                        </a:lnTo>
                        <a:lnTo>
                          <a:pt x="27" y="103"/>
                        </a:lnTo>
                        <a:lnTo>
                          <a:pt x="41" y="7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84">
                    <a:extLst>
                      <a:ext uri="{FF2B5EF4-FFF2-40B4-BE49-F238E27FC236}">
                        <a16:creationId xmlns:a16="http://schemas.microsoft.com/office/drawing/2014/main" id="{B5E6761F-A0C2-CBB5-677A-8CBDE0B20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2" y="2503"/>
                    <a:ext cx="18" cy="27"/>
                  </a:xfrm>
                  <a:custGeom>
                    <a:avLst/>
                    <a:gdLst/>
                    <a:ahLst/>
                    <a:cxnLst>
                      <a:cxn ang="0">
                        <a:pos x="37" y="10"/>
                      </a:cxn>
                      <a:cxn ang="0">
                        <a:pos x="30" y="17"/>
                      </a:cxn>
                      <a:cxn ang="0">
                        <a:pos x="26" y="27"/>
                      </a:cxn>
                      <a:cxn ang="0">
                        <a:pos x="22" y="40"/>
                      </a:cxn>
                      <a:cxn ang="0">
                        <a:pos x="20" y="56"/>
                      </a:cxn>
                      <a:cxn ang="0">
                        <a:pos x="23" y="74"/>
                      </a:cxn>
                      <a:cxn ang="0">
                        <a:pos x="29" y="96"/>
                      </a:cxn>
                      <a:cxn ang="0">
                        <a:pos x="36" y="110"/>
                      </a:cxn>
                      <a:cxn ang="0">
                        <a:pos x="42" y="116"/>
                      </a:cxn>
                      <a:cxn ang="0">
                        <a:pos x="54" y="120"/>
                      </a:cxn>
                      <a:cxn ang="0">
                        <a:pos x="61" y="117"/>
                      </a:cxn>
                      <a:cxn ang="0">
                        <a:pos x="65" y="109"/>
                      </a:cxn>
                      <a:cxn ang="0">
                        <a:pos x="66" y="104"/>
                      </a:cxn>
                      <a:cxn ang="0">
                        <a:pos x="63" y="98"/>
                      </a:cxn>
                      <a:cxn ang="0">
                        <a:pos x="59" y="93"/>
                      </a:cxn>
                      <a:cxn ang="0">
                        <a:pos x="53" y="93"/>
                      </a:cxn>
                      <a:cxn ang="0">
                        <a:pos x="47" y="99"/>
                      </a:cxn>
                      <a:cxn ang="0">
                        <a:pos x="31" y="87"/>
                      </a:cxn>
                      <a:cxn ang="0">
                        <a:pos x="38" y="83"/>
                      </a:cxn>
                      <a:cxn ang="0">
                        <a:pos x="44" y="79"/>
                      </a:cxn>
                      <a:cxn ang="0">
                        <a:pos x="54" y="76"/>
                      </a:cxn>
                      <a:cxn ang="0">
                        <a:pos x="62" y="75"/>
                      </a:cxn>
                      <a:cxn ang="0">
                        <a:pos x="71" y="77"/>
                      </a:cxn>
                      <a:cxn ang="0">
                        <a:pos x="80" y="85"/>
                      </a:cxn>
                      <a:cxn ang="0">
                        <a:pos x="86" y="99"/>
                      </a:cxn>
                      <a:cxn ang="0">
                        <a:pos x="85" y="113"/>
                      </a:cxn>
                      <a:cxn ang="0">
                        <a:pos x="77" y="127"/>
                      </a:cxn>
                      <a:cxn ang="0">
                        <a:pos x="63" y="134"/>
                      </a:cxn>
                      <a:cxn ang="0">
                        <a:pos x="47" y="137"/>
                      </a:cxn>
                      <a:cxn ang="0">
                        <a:pos x="29" y="132"/>
                      </a:cxn>
                      <a:cxn ang="0">
                        <a:pos x="15" y="116"/>
                      </a:cxn>
                      <a:cxn ang="0">
                        <a:pos x="3" y="90"/>
                      </a:cxn>
                      <a:cxn ang="0">
                        <a:pos x="1" y="53"/>
                      </a:cxn>
                      <a:cxn ang="0">
                        <a:pos x="1" y="46"/>
                      </a:cxn>
                      <a:cxn ang="0">
                        <a:pos x="1" y="40"/>
                      </a:cxn>
                      <a:cxn ang="0">
                        <a:pos x="3" y="32"/>
                      </a:cxn>
                      <a:cxn ang="0">
                        <a:pos x="7" y="24"/>
                      </a:cxn>
                      <a:cxn ang="0">
                        <a:pos x="11" y="15"/>
                      </a:cxn>
                      <a:cxn ang="0">
                        <a:pos x="17" y="6"/>
                      </a:cxn>
                      <a:cxn ang="0">
                        <a:pos x="26" y="0"/>
                      </a:cxn>
                      <a:cxn ang="0">
                        <a:pos x="39" y="9"/>
                      </a:cxn>
                    </a:cxnLst>
                    <a:rect l="0" t="0" r="r" b="b"/>
                    <a:pathLst>
                      <a:path w="87" h="137">
                        <a:moveTo>
                          <a:pt x="39" y="9"/>
                        </a:moveTo>
                        <a:lnTo>
                          <a:pt x="37" y="10"/>
                        </a:lnTo>
                        <a:lnTo>
                          <a:pt x="33" y="15"/>
                        </a:lnTo>
                        <a:lnTo>
                          <a:pt x="30" y="17"/>
                        </a:lnTo>
                        <a:lnTo>
                          <a:pt x="28" y="22"/>
                        </a:lnTo>
                        <a:lnTo>
                          <a:pt x="26" y="27"/>
                        </a:lnTo>
                        <a:lnTo>
                          <a:pt x="24" y="33"/>
                        </a:lnTo>
                        <a:lnTo>
                          <a:pt x="22" y="40"/>
                        </a:lnTo>
                        <a:lnTo>
                          <a:pt x="20" y="47"/>
                        </a:lnTo>
                        <a:lnTo>
                          <a:pt x="20" y="56"/>
                        </a:lnTo>
                        <a:lnTo>
                          <a:pt x="20" y="65"/>
                        </a:lnTo>
                        <a:lnTo>
                          <a:pt x="23" y="74"/>
                        </a:lnTo>
                        <a:lnTo>
                          <a:pt x="25" y="85"/>
                        </a:lnTo>
                        <a:lnTo>
                          <a:pt x="29" y="96"/>
                        </a:lnTo>
                        <a:lnTo>
                          <a:pt x="34" y="109"/>
                        </a:lnTo>
                        <a:lnTo>
                          <a:pt x="36" y="110"/>
                        </a:lnTo>
                        <a:lnTo>
                          <a:pt x="39" y="114"/>
                        </a:lnTo>
                        <a:lnTo>
                          <a:pt x="42" y="116"/>
                        </a:lnTo>
                        <a:lnTo>
                          <a:pt x="48" y="120"/>
                        </a:lnTo>
                        <a:lnTo>
                          <a:pt x="54" y="120"/>
                        </a:lnTo>
                        <a:lnTo>
                          <a:pt x="59" y="120"/>
                        </a:lnTo>
                        <a:lnTo>
                          <a:pt x="61" y="117"/>
                        </a:lnTo>
                        <a:lnTo>
                          <a:pt x="62" y="115"/>
                        </a:lnTo>
                        <a:lnTo>
                          <a:pt x="65" y="109"/>
                        </a:lnTo>
                        <a:lnTo>
                          <a:pt x="67" y="105"/>
                        </a:lnTo>
                        <a:lnTo>
                          <a:pt x="66" y="104"/>
                        </a:lnTo>
                        <a:lnTo>
                          <a:pt x="66" y="101"/>
                        </a:lnTo>
                        <a:lnTo>
                          <a:pt x="63" y="98"/>
                        </a:lnTo>
                        <a:lnTo>
                          <a:pt x="62" y="95"/>
                        </a:lnTo>
                        <a:lnTo>
                          <a:pt x="59" y="93"/>
                        </a:lnTo>
                        <a:lnTo>
                          <a:pt x="55" y="93"/>
                        </a:lnTo>
                        <a:lnTo>
                          <a:pt x="53" y="93"/>
                        </a:lnTo>
                        <a:lnTo>
                          <a:pt x="51" y="95"/>
                        </a:lnTo>
                        <a:lnTo>
                          <a:pt x="47" y="99"/>
                        </a:lnTo>
                        <a:lnTo>
                          <a:pt x="44" y="103"/>
                        </a:lnTo>
                        <a:lnTo>
                          <a:pt x="31" y="87"/>
                        </a:lnTo>
                        <a:lnTo>
                          <a:pt x="32" y="86"/>
                        </a:lnTo>
                        <a:lnTo>
                          <a:pt x="38" y="83"/>
                        </a:lnTo>
                        <a:lnTo>
                          <a:pt x="40" y="80"/>
                        </a:lnTo>
                        <a:lnTo>
                          <a:pt x="44" y="79"/>
                        </a:lnTo>
                        <a:lnTo>
                          <a:pt x="48" y="77"/>
                        </a:lnTo>
                        <a:lnTo>
                          <a:pt x="54" y="76"/>
                        </a:lnTo>
                        <a:lnTo>
                          <a:pt x="57" y="75"/>
                        </a:lnTo>
                        <a:lnTo>
                          <a:pt x="62" y="75"/>
                        </a:lnTo>
                        <a:lnTo>
                          <a:pt x="67" y="76"/>
                        </a:lnTo>
                        <a:lnTo>
                          <a:pt x="71" y="77"/>
                        </a:lnTo>
                        <a:lnTo>
                          <a:pt x="75" y="80"/>
                        </a:lnTo>
                        <a:lnTo>
                          <a:pt x="80" y="85"/>
                        </a:lnTo>
                        <a:lnTo>
                          <a:pt x="83" y="90"/>
                        </a:lnTo>
                        <a:lnTo>
                          <a:pt x="86" y="99"/>
                        </a:lnTo>
                        <a:lnTo>
                          <a:pt x="87" y="106"/>
                        </a:lnTo>
                        <a:lnTo>
                          <a:pt x="85" y="113"/>
                        </a:lnTo>
                        <a:lnTo>
                          <a:pt x="82" y="120"/>
                        </a:lnTo>
                        <a:lnTo>
                          <a:pt x="77" y="127"/>
                        </a:lnTo>
                        <a:lnTo>
                          <a:pt x="71" y="130"/>
                        </a:lnTo>
                        <a:lnTo>
                          <a:pt x="63" y="134"/>
                        </a:lnTo>
                        <a:lnTo>
                          <a:pt x="56" y="136"/>
                        </a:lnTo>
                        <a:lnTo>
                          <a:pt x="47" y="137"/>
                        </a:lnTo>
                        <a:lnTo>
                          <a:pt x="39" y="135"/>
                        </a:lnTo>
                        <a:lnTo>
                          <a:pt x="29" y="132"/>
                        </a:lnTo>
                        <a:lnTo>
                          <a:pt x="22" y="124"/>
                        </a:lnTo>
                        <a:lnTo>
                          <a:pt x="15" y="116"/>
                        </a:lnTo>
                        <a:lnTo>
                          <a:pt x="9" y="104"/>
                        </a:lnTo>
                        <a:lnTo>
                          <a:pt x="3" y="90"/>
                        </a:lnTo>
                        <a:lnTo>
                          <a:pt x="1" y="73"/>
                        </a:lnTo>
                        <a:lnTo>
                          <a:pt x="1" y="53"/>
                        </a:lnTo>
                        <a:lnTo>
                          <a:pt x="0" y="50"/>
                        </a:lnTo>
                        <a:lnTo>
                          <a:pt x="1" y="46"/>
                        </a:lnTo>
                        <a:lnTo>
                          <a:pt x="1" y="43"/>
                        </a:lnTo>
                        <a:lnTo>
                          <a:pt x="1" y="40"/>
                        </a:lnTo>
                        <a:lnTo>
                          <a:pt x="2" y="35"/>
                        </a:lnTo>
                        <a:lnTo>
                          <a:pt x="3" y="32"/>
                        </a:lnTo>
                        <a:lnTo>
                          <a:pt x="4" y="27"/>
                        </a:lnTo>
                        <a:lnTo>
                          <a:pt x="7" y="24"/>
                        </a:lnTo>
                        <a:lnTo>
                          <a:pt x="9" y="18"/>
                        </a:lnTo>
                        <a:lnTo>
                          <a:pt x="11" y="15"/>
                        </a:lnTo>
                        <a:lnTo>
                          <a:pt x="13" y="11"/>
                        </a:lnTo>
                        <a:lnTo>
                          <a:pt x="17" y="6"/>
                        </a:lnTo>
                        <a:lnTo>
                          <a:pt x="20" y="3"/>
                        </a:lnTo>
                        <a:lnTo>
                          <a:pt x="26" y="0"/>
                        </a:lnTo>
                        <a:lnTo>
                          <a:pt x="39" y="9"/>
                        </a:lnTo>
                        <a:lnTo>
                          <a:pt x="39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85">
                    <a:extLst>
                      <a:ext uri="{FF2B5EF4-FFF2-40B4-BE49-F238E27FC236}">
                        <a16:creationId xmlns:a16="http://schemas.microsoft.com/office/drawing/2014/main" id="{7CF665DD-1196-87AA-0A85-7CFF79960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2527"/>
                    <a:ext cx="26" cy="28"/>
                  </a:xfrm>
                  <a:custGeom>
                    <a:avLst/>
                    <a:gdLst/>
                    <a:ahLst/>
                    <a:cxnLst>
                      <a:cxn ang="0">
                        <a:pos x="25" y="54"/>
                      </a:cxn>
                      <a:cxn ang="0">
                        <a:pos x="29" y="45"/>
                      </a:cxn>
                      <a:cxn ang="0">
                        <a:pos x="35" y="37"/>
                      </a:cxn>
                      <a:cxn ang="0">
                        <a:pos x="43" y="31"/>
                      </a:cxn>
                      <a:cxn ang="0">
                        <a:pos x="54" y="27"/>
                      </a:cxn>
                      <a:cxn ang="0">
                        <a:pos x="68" y="26"/>
                      </a:cxn>
                      <a:cxn ang="0">
                        <a:pos x="79" y="27"/>
                      </a:cxn>
                      <a:cxn ang="0">
                        <a:pos x="88" y="31"/>
                      </a:cxn>
                      <a:cxn ang="0">
                        <a:pos x="95" y="37"/>
                      </a:cxn>
                      <a:cxn ang="0">
                        <a:pos x="102" y="45"/>
                      </a:cxn>
                      <a:cxn ang="0">
                        <a:pos x="105" y="55"/>
                      </a:cxn>
                      <a:cxn ang="0">
                        <a:pos x="107" y="69"/>
                      </a:cxn>
                      <a:cxn ang="0">
                        <a:pos x="104" y="87"/>
                      </a:cxn>
                      <a:cxn ang="0">
                        <a:pos x="94" y="105"/>
                      </a:cxn>
                      <a:cxn ang="0">
                        <a:pos x="81" y="118"/>
                      </a:cxn>
                      <a:cxn ang="0">
                        <a:pos x="67" y="122"/>
                      </a:cxn>
                      <a:cxn ang="0">
                        <a:pos x="53" y="121"/>
                      </a:cxn>
                      <a:cxn ang="0">
                        <a:pos x="40" y="115"/>
                      </a:cxn>
                      <a:cxn ang="0">
                        <a:pos x="31" y="104"/>
                      </a:cxn>
                      <a:cxn ang="0">
                        <a:pos x="23" y="90"/>
                      </a:cxn>
                      <a:cxn ang="0">
                        <a:pos x="21" y="76"/>
                      </a:cxn>
                      <a:cxn ang="0">
                        <a:pos x="1" y="68"/>
                      </a:cxn>
                      <a:cxn ang="0">
                        <a:pos x="0" y="71"/>
                      </a:cxn>
                      <a:cxn ang="0">
                        <a:pos x="1" y="79"/>
                      </a:cxn>
                      <a:cxn ang="0">
                        <a:pos x="3" y="90"/>
                      </a:cxn>
                      <a:cxn ang="0">
                        <a:pos x="8" y="104"/>
                      </a:cxn>
                      <a:cxn ang="0">
                        <a:pos x="16" y="118"/>
                      </a:cxn>
                      <a:cxn ang="0">
                        <a:pos x="29" y="130"/>
                      </a:cxn>
                      <a:cxn ang="0">
                        <a:pos x="46" y="137"/>
                      </a:cxn>
                      <a:cxn ang="0">
                        <a:pos x="71" y="141"/>
                      </a:cxn>
                      <a:cxn ang="0">
                        <a:pos x="78" y="141"/>
                      </a:cxn>
                      <a:cxn ang="0">
                        <a:pos x="86" y="138"/>
                      </a:cxn>
                      <a:cxn ang="0">
                        <a:pos x="96" y="135"/>
                      </a:cxn>
                      <a:cxn ang="0">
                        <a:pos x="106" y="129"/>
                      </a:cxn>
                      <a:cxn ang="0">
                        <a:pos x="116" y="118"/>
                      </a:cxn>
                      <a:cxn ang="0">
                        <a:pos x="124" y="104"/>
                      </a:cxn>
                      <a:cxn ang="0">
                        <a:pos x="132" y="86"/>
                      </a:cxn>
                      <a:cxn ang="0">
                        <a:pos x="132" y="83"/>
                      </a:cxn>
                      <a:cxn ang="0">
                        <a:pos x="133" y="76"/>
                      </a:cxn>
                      <a:cxn ang="0">
                        <a:pos x="132" y="66"/>
                      </a:cxn>
                      <a:cxn ang="0">
                        <a:pos x="131" y="54"/>
                      </a:cxn>
                      <a:cxn ang="0">
                        <a:pos x="126" y="40"/>
                      </a:cxn>
                      <a:cxn ang="0">
                        <a:pos x="118" y="26"/>
                      </a:cxn>
                      <a:cxn ang="0">
                        <a:pos x="105" y="14"/>
                      </a:cxn>
                      <a:cxn ang="0">
                        <a:pos x="87" y="4"/>
                      </a:cxn>
                      <a:cxn ang="0">
                        <a:pos x="66" y="0"/>
                      </a:cxn>
                      <a:cxn ang="0">
                        <a:pos x="48" y="3"/>
                      </a:cxn>
                      <a:cxn ang="0">
                        <a:pos x="34" y="10"/>
                      </a:cxn>
                      <a:cxn ang="0">
                        <a:pos x="22" y="19"/>
                      </a:cxn>
                      <a:cxn ang="0">
                        <a:pos x="13" y="30"/>
                      </a:cxn>
                      <a:cxn ang="0">
                        <a:pos x="6" y="40"/>
                      </a:cxn>
                      <a:cxn ang="0">
                        <a:pos x="3" y="47"/>
                      </a:cxn>
                      <a:cxn ang="0">
                        <a:pos x="2" y="51"/>
                      </a:cxn>
                      <a:cxn ang="0">
                        <a:pos x="25" y="56"/>
                      </a:cxn>
                    </a:cxnLst>
                    <a:rect l="0" t="0" r="r" b="b"/>
                    <a:pathLst>
                      <a:path w="133" h="141">
                        <a:moveTo>
                          <a:pt x="25" y="56"/>
                        </a:moveTo>
                        <a:lnTo>
                          <a:pt x="25" y="54"/>
                        </a:lnTo>
                        <a:lnTo>
                          <a:pt x="25" y="51"/>
                        </a:lnTo>
                        <a:lnTo>
                          <a:pt x="29" y="45"/>
                        </a:lnTo>
                        <a:lnTo>
                          <a:pt x="33" y="40"/>
                        </a:lnTo>
                        <a:lnTo>
                          <a:pt x="35" y="37"/>
                        </a:lnTo>
                        <a:lnTo>
                          <a:pt x="39" y="34"/>
                        </a:lnTo>
                        <a:lnTo>
                          <a:pt x="43" y="31"/>
                        </a:lnTo>
                        <a:lnTo>
                          <a:pt x="49" y="29"/>
                        </a:lnTo>
                        <a:lnTo>
                          <a:pt x="54" y="27"/>
                        </a:lnTo>
                        <a:lnTo>
                          <a:pt x="62" y="26"/>
                        </a:lnTo>
                        <a:lnTo>
                          <a:pt x="68" y="26"/>
                        </a:lnTo>
                        <a:lnTo>
                          <a:pt x="78" y="26"/>
                        </a:lnTo>
                        <a:lnTo>
                          <a:pt x="79" y="27"/>
                        </a:lnTo>
                        <a:lnTo>
                          <a:pt x="84" y="29"/>
                        </a:lnTo>
                        <a:lnTo>
                          <a:pt x="88" y="31"/>
                        </a:lnTo>
                        <a:lnTo>
                          <a:pt x="91" y="33"/>
                        </a:lnTo>
                        <a:lnTo>
                          <a:pt x="95" y="37"/>
                        </a:lnTo>
                        <a:lnTo>
                          <a:pt x="98" y="41"/>
                        </a:lnTo>
                        <a:lnTo>
                          <a:pt x="102" y="45"/>
                        </a:lnTo>
                        <a:lnTo>
                          <a:pt x="104" y="51"/>
                        </a:lnTo>
                        <a:lnTo>
                          <a:pt x="105" y="55"/>
                        </a:lnTo>
                        <a:lnTo>
                          <a:pt x="107" y="62"/>
                        </a:lnTo>
                        <a:lnTo>
                          <a:pt x="107" y="69"/>
                        </a:lnTo>
                        <a:lnTo>
                          <a:pt x="106" y="78"/>
                        </a:lnTo>
                        <a:lnTo>
                          <a:pt x="104" y="87"/>
                        </a:lnTo>
                        <a:lnTo>
                          <a:pt x="100" y="97"/>
                        </a:lnTo>
                        <a:lnTo>
                          <a:pt x="94" y="105"/>
                        </a:lnTo>
                        <a:lnTo>
                          <a:pt x="88" y="113"/>
                        </a:lnTo>
                        <a:lnTo>
                          <a:pt x="81" y="118"/>
                        </a:lnTo>
                        <a:lnTo>
                          <a:pt x="75" y="121"/>
                        </a:lnTo>
                        <a:lnTo>
                          <a:pt x="67" y="122"/>
                        </a:lnTo>
                        <a:lnTo>
                          <a:pt x="61" y="122"/>
                        </a:lnTo>
                        <a:lnTo>
                          <a:pt x="53" y="121"/>
                        </a:lnTo>
                        <a:lnTo>
                          <a:pt x="48" y="119"/>
                        </a:lnTo>
                        <a:lnTo>
                          <a:pt x="40" y="115"/>
                        </a:lnTo>
                        <a:lnTo>
                          <a:pt x="36" y="110"/>
                        </a:lnTo>
                        <a:lnTo>
                          <a:pt x="31" y="104"/>
                        </a:lnTo>
                        <a:lnTo>
                          <a:pt x="26" y="98"/>
                        </a:lnTo>
                        <a:lnTo>
                          <a:pt x="23" y="90"/>
                        </a:lnTo>
                        <a:lnTo>
                          <a:pt x="22" y="84"/>
                        </a:lnTo>
                        <a:lnTo>
                          <a:pt x="21" y="76"/>
                        </a:lnTo>
                        <a:lnTo>
                          <a:pt x="23" y="69"/>
                        </a:lnTo>
                        <a:lnTo>
                          <a:pt x="1" y="68"/>
                        </a:lnTo>
                        <a:lnTo>
                          <a:pt x="0" y="68"/>
                        </a:lnTo>
                        <a:lnTo>
                          <a:pt x="0" y="71"/>
                        </a:lnTo>
                        <a:lnTo>
                          <a:pt x="0" y="74"/>
                        </a:lnTo>
                        <a:lnTo>
                          <a:pt x="1" y="79"/>
                        </a:lnTo>
                        <a:lnTo>
                          <a:pt x="1" y="85"/>
                        </a:lnTo>
                        <a:lnTo>
                          <a:pt x="3" y="90"/>
                        </a:lnTo>
                        <a:lnTo>
                          <a:pt x="4" y="97"/>
                        </a:lnTo>
                        <a:lnTo>
                          <a:pt x="8" y="104"/>
                        </a:lnTo>
                        <a:lnTo>
                          <a:pt x="11" y="111"/>
                        </a:lnTo>
                        <a:lnTo>
                          <a:pt x="16" y="118"/>
                        </a:lnTo>
                        <a:lnTo>
                          <a:pt x="21" y="123"/>
                        </a:lnTo>
                        <a:lnTo>
                          <a:pt x="29" y="130"/>
                        </a:lnTo>
                        <a:lnTo>
                          <a:pt x="36" y="133"/>
                        </a:lnTo>
                        <a:lnTo>
                          <a:pt x="46" y="137"/>
                        </a:lnTo>
                        <a:lnTo>
                          <a:pt x="58" y="140"/>
                        </a:lnTo>
                        <a:lnTo>
                          <a:pt x="71" y="141"/>
                        </a:lnTo>
                        <a:lnTo>
                          <a:pt x="73" y="141"/>
                        </a:lnTo>
                        <a:lnTo>
                          <a:pt x="78" y="141"/>
                        </a:lnTo>
                        <a:lnTo>
                          <a:pt x="81" y="138"/>
                        </a:lnTo>
                        <a:lnTo>
                          <a:pt x="86" y="138"/>
                        </a:lnTo>
                        <a:lnTo>
                          <a:pt x="90" y="136"/>
                        </a:lnTo>
                        <a:lnTo>
                          <a:pt x="96" y="135"/>
                        </a:lnTo>
                        <a:lnTo>
                          <a:pt x="101" y="132"/>
                        </a:lnTo>
                        <a:lnTo>
                          <a:pt x="106" y="129"/>
                        </a:lnTo>
                        <a:lnTo>
                          <a:pt x="110" y="123"/>
                        </a:lnTo>
                        <a:lnTo>
                          <a:pt x="116" y="118"/>
                        </a:lnTo>
                        <a:lnTo>
                          <a:pt x="120" y="112"/>
                        </a:lnTo>
                        <a:lnTo>
                          <a:pt x="124" y="104"/>
                        </a:lnTo>
                        <a:lnTo>
                          <a:pt x="127" y="96"/>
                        </a:lnTo>
                        <a:lnTo>
                          <a:pt x="132" y="86"/>
                        </a:lnTo>
                        <a:lnTo>
                          <a:pt x="132" y="85"/>
                        </a:lnTo>
                        <a:lnTo>
                          <a:pt x="132" y="83"/>
                        </a:lnTo>
                        <a:lnTo>
                          <a:pt x="132" y="79"/>
                        </a:lnTo>
                        <a:lnTo>
                          <a:pt x="133" y="76"/>
                        </a:lnTo>
                        <a:lnTo>
                          <a:pt x="132" y="71"/>
                        </a:lnTo>
                        <a:lnTo>
                          <a:pt x="132" y="66"/>
                        </a:lnTo>
                        <a:lnTo>
                          <a:pt x="132" y="59"/>
                        </a:lnTo>
                        <a:lnTo>
                          <a:pt x="131" y="54"/>
                        </a:lnTo>
                        <a:lnTo>
                          <a:pt x="127" y="46"/>
                        </a:lnTo>
                        <a:lnTo>
                          <a:pt x="126" y="40"/>
                        </a:lnTo>
                        <a:lnTo>
                          <a:pt x="121" y="32"/>
                        </a:lnTo>
                        <a:lnTo>
                          <a:pt x="118" y="26"/>
                        </a:lnTo>
                        <a:lnTo>
                          <a:pt x="111" y="19"/>
                        </a:lnTo>
                        <a:lnTo>
                          <a:pt x="105" y="14"/>
                        </a:lnTo>
                        <a:lnTo>
                          <a:pt x="96" y="9"/>
                        </a:lnTo>
                        <a:lnTo>
                          <a:pt x="87" y="4"/>
                        </a:lnTo>
                        <a:lnTo>
                          <a:pt x="76" y="1"/>
                        </a:lnTo>
                        <a:lnTo>
                          <a:pt x="66" y="0"/>
                        </a:lnTo>
                        <a:lnTo>
                          <a:pt x="57" y="0"/>
                        </a:lnTo>
                        <a:lnTo>
                          <a:pt x="48" y="3"/>
                        </a:lnTo>
                        <a:lnTo>
                          <a:pt x="40" y="5"/>
                        </a:lnTo>
                        <a:lnTo>
                          <a:pt x="34" y="10"/>
                        </a:lnTo>
                        <a:lnTo>
                          <a:pt x="26" y="14"/>
                        </a:lnTo>
                        <a:lnTo>
                          <a:pt x="22" y="19"/>
                        </a:lnTo>
                        <a:lnTo>
                          <a:pt x="17" y="25"/>
                        </a:lnTo>
                        <a:lnTo>
                          <a:pt x="13" y="30"/>
                        </a:lnTo>
                        <a:lnTo>
                          <a:pt x="8" y="34"/>
                        </a:lnTo>
                        <a:lnTo>
                          <a:pt x="6" y="40"/>
                        </a:lnTo>
                        <a:lnTo>
                          <a:pt x="4" y="43"/>
                        </a:lnTo>
                        <a:lnTo>
                          <a:pt x="3" y="47"/>
                        </a:lnTo>
                        <a:lnTo>
                          <a:pt x="2" y="49"/>
                        </a:lnTo>
                        <a:lnTo>
                          <a:pt x="2" y="51"/>
                        </a:lnTo>
                        <a:lnTo>
                          <a:pt x="25" y="56"/>
                        </a:lnTo>
                        <a:lnTo>
                          <a:pt x="25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86">
                    <a:extLst>
                      <a:ext uri="{FF2B5EF4-FFF2-40B4-BE49-F238E27FC236}">
                        <a16:creationId xmlns:a16="http://schemas.microsoft.com/office/drawing/2014/main" id="{A5F69C46-527F-4B36-7541-EE499C0639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4" y="2533"/>
                    <a:ext cx="9" cy="4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41" y="0"/>
                      </a:cxn>
                      <a:cxn ang="0">
                        <a:pos x="41" y="19"/>
                      </a:cxn>
                      <a:cxn ang="0">
                        <a:pos x="0" y="2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1" h="21">
                        <a:moveTo>
                          <a:pt x="2" y="0"/>
                        </a:moveTo>
                        <a:lnTo>
                          <a:pt x="41" y="0"/>
                        </a:lnTo>
                        <a:lnTo>
                          <a:pt x="41" y="19"/>
                        </a:lnTo>
                        <a:lnTo>
                          <a:pt x="0" y="2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87">
                    <a:extLst>
                      <a:ext uri="{FF2B5EF4-FFF2-40B4-BE49-F238E27FC236}">
                        <a16:creationId xmlns:a16="http://schemas.microsoft.com/office/drawing/2014/main" id="{90D94ECF-9A6F-2E03-C1E1-C153E9DE1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8" y="2526"/>
                    <a:ext cx="17" cy="14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80" y="73"/>
                      </a:cxn>
                      <a:cxn ang="0">
                        <a:pos x="87" y="58"/>
                      </a:cxn>
                      <a:cxn ang="0">
                        <a:pos x="10" y="0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87" h="73">
                        <a:moveTo>
                          <a:pt x="0" y="15"/>
                        </a:moveTo>
                        <a:lnTo>
                          <a:pt x="80" y="73"/>
                        </a:lnTo>
                        <a:lnTo>
                          <a:pt x="87" y="58"/>
                        </a:lnTo>
                        <a:lnTo>
                          <a:pt x="10" y="0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88">
                    <a:extLst>
                      <a:ext uri="{FF2B5EF4-FFF2-40B4-BE49-F238E27FC236}">
                        <a16:creationId xmlns:a16="http://schemas.microsoft.com/office/drawing/2014/main" id="{1AEDC966-06E8-09D3-34F8-2695A46B24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8" y="2524"/>
                    <a:ext cx="19" cy="20"/>
                  </a:xfrm>
                  <a:custGeom>
                    <a:avLst/>
                    <a:gdLst/>
                    <a:ahLst/>
                    <a:cxnLst>
                      <a:cxn ang="0">
                        <a:pos x="0" y="84"/>
                      </a:cxn>
                      <a:cxn ang="0">
                        <a:pos x="1" y="82"/>
                      </a:cxn>
                      <a:cxn ang="0">
                        <a:pos x="6" y="80"/>
                      </a:cxn>
                      <a:cxn ang="0">
                        <a:pos x="10" y="75"/>
                      </a:cxn>
                      <a:cxn ang="0">
                        <a:pos x="16" y="70"/>
                      </a:cxn>
                      <a:cxn ang="0">
                        <a:pos x="22" y="64"/>
                      </a:cxn>
                      <a:cxn ang="0">
                        <a:pos x="29" y="56"/>
                      </a:cxn>
                      <a:cxn ang="0">
                        <a:pos x="36" y="48"/>
                      </a:cxn>
                      <a:cxn ang="0">
                        <a:pos x="43" y="41"/>
                      </a:cxn>
                      <a:cxn ang="0">
                        <a:pos x="50" y="33"/>
                      </a:cxn>
                      <a:cxn ang="0">
                        <a:pos x="56" y="26"/>
                      </a:cxn>
                      <a:cxn ang="0">
                        <a:pos x="62" y="18"/>
                      </a:cxn>
                      <a:cxn ang="0">
                        <a:pos x="69" y="13"/>
                      </a:cxn>
                      <a:cxn ang="0">
                        <a:pos x="73" y="8"/>
                      </a:cxn>
                      <a:cxn ang="0">
                        <a:pos x="78" y="3"/>
                      </a:cxn>
                      <a:cxn ang="0">
                        <a:pos x="80" y="0"/>
                      </a:cxn>
                      <a:cxn ang="0">
                        <a:pos x="81" y="0"/>
                      </a:cxn>
                      <a:cxn ang="0">
                        <a:pos x="96" y="16"/>
                      </a:cxn>
                      <a:cxn ang="0">
                        <a:pos x="13" y="99"/>
                      </a:cxn>
                      <a:cxn ang="0">
                        <a:pos x="0" y="84"/>
                      </a:cxn>
                      <a:cxn ang="0">
                        <a:pos x="0" y="84"/>
                      </a:cxn>
                    </a:cxnLst>
                    <a:rect l="0" t="0" r="r" b="b"/>
                    <a:pathLst>
                      <a:path w="96" h="99">
                        <a:moveTo>
                          <a:pt x="0" y="84"/>
                        </a:moveTo>
                        <a:lnTo>
                          <a:pt x="1" y="82"/>
                        </a:lnTo>
                        <a:lnTo>
                          <a:pt x="6" y="80"/>
                        </a:lnTo>
                        <a:lnTo>
                          <a:pt x="10" y="75"/>
                        </a:lnTo>
                        <a:lnTo>
                          <a:pt x="16" y="70"/>
                        </a:lnTo>
                        <a:lnTo>
                          <a:pt x="22" y="64"/>
                        </a:lnTo>
                        <a:lnTo>
                          <a:pt x="29" y="56"/>
                        </a:lnTo>
                        <a:lnTo>
                          <a:pt x="36" y="48"/>
                        </a:lnTo>
                        <a:lnTo>
                          <a:pt x="43" y="41"/>
                        </a:lnTo>
                        <a:lnTo>
                          <a:pt x="50" y="33"/>
                        </a:lnTo>
                        <a:lnTo>
                          <a:pt x="56" y="26"/>
                        </a:lnTo>
                        <a:lnTo>
                          <a:pt x="62" y="18"/>
                        </a:lnTo>
                        <a:lnTo>
                          <a:pt x="69" y="13"/>
                        </a:lnTo>
                        <a:lnTo>
                          <a:pt x="73" y="8"/>
                        </a:lnTo>
                        <a:lnTo>
                          <a:pt x="78" y="3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96" y="16"/>
                        </a:lnTo>
                        <a:lnTo>
                          <a:pt x="13" y="99"/>
                        </a:lnTo>
                        <a:lnTo>
                          <a:pt x="0" y="84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89">
                    <a:extLst>
                      <a:ext uri="{FF2B5EF4-FFF2-40B4-BE49-F238E27FC236}">
                        <a16:creationId xmlns:a16="http://schemas.microsoft.com/office/drawing/2014/main" id="{EE0F2919-5609-2859-D23E-B77C4DA962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2" y="2525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0" y="81"/>
                      </a:cxn>
                      <a:cxn ang="0">
                        <a:pos x="74" y="0"/>
                      </a:cxn>
                      <a:cxn ang="0">
                        <a:pos x="87" y="16"/>
                      </a:cxn>
                      <a:cxn ang="0">
                        <a:pos x="14" y="95"/>
                      </a:cxn>
                      <a:cxn ang="0">
                        <a:pos x="0" y="81"/>
                      </a:cxn>
                      <a:cxn ang="0">
                        <a:pos x="0" y="81"/>
                      </a:cxn>
                    </a:cxnLst>
                    <a:rect l="0" t="0" r="r" b="b"/>
                    <a:pathLst>
                      <a:path w="87" h="95">
                        <a:moveTo>
                          <a:pt x="0" y="81"/>
                        </a:moveTo>
                        <a:lnTo>
                          <a:pt x="74" y="0"/>
                        </a:lnTo>
                        <a:lnTo>
                          <a:pt x="87" y="16"/>
                        </a:lnTo>
                        <a:lnTo>
                          <a:pt x="14" y="95"/>
                        </a:lnTo>
                        <a:lnTo>
                          <a:pt x="0" y="81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90">
                    <a:extLst>
                      <a:ext uri="{FF2B5EF4-FFF2-40B4-BE49-F238E27FC236}">
                        <a16:creationId xmlns:a16="http://schemas.microsoft.com/office/drawing/2014/main" id="{708809F7-428F-D19C-F69D-49351CE95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2" y="2525"/>
                    <a:ext cx="17" cy="18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2" y="15"/>
                      </a:cxn>
                      <a:cxn ang="0">
                        <a:pos x="3" y="18"/>
                      </a:cxn>
                      <a:cxn ang="0">
                        <a:pos x="5" y="21"/>
                      </a:cxn>
                      <a:cxn ang="0">
                        <a:pos x="8" y="24"/>
                      </a:cxn>
                      <a:cxn ang="0">
                        <a:pos x="10" y="29"/>
                      </a:cxn>
                      <a:cxn ang="0">
                        <a:pos x="13" y="33"/>
                      </a:cxn>
                      <a:cxn ang="0">
                        <a:pos x="17" y="38"/>
                      </a:cxn>
                      <a:cxn ang="0">
                        <a:pos x="21" y="44"/>
                      </a:cxn>
                      <a:cxn ang="0">
                        <a:pos x="25" y="49"/>
                      </a:cxn>
                      <a:cxn ang="0">
                        <a:pos x="31" y="55"/>
                      </a:cxn>
                      <a:cxn ang="0">
                        <a:pos x="36" y="61"/>
                      </a:cxn>
                      <a:cxn ang="0">
                        <a:pos x="42" y="66"/>
                      </a:cxn>
                      <a:cxn ang="0">
                        <a:pos x="49" y="72"/>
                      </a:cxn>
                      <a:cxn ang="0">
                        <a:pos x="57" y="78"/>
                      </a:cxn>
                      <a:cxn ang="0">
                        <a:pos x="66" y="84"/>
                      </a:cxn>
                      <a:cxn ang="0">
                        <a:pos x="76" y="90"/>
                      </a:cxn>
                      <a:cxn ang="0">
                        <a:pos x="82" y="70"/>
                      </a:cxn>
                      <a:cxn ang="0">
                        <a:pos x="81" y="70"/>
                      </a:cxn>
                      <a:cxn ang="0">
                        <a:pos x="80" y="68"/>
                      </a:cxn>
                      <a:cxn ang="0">
                        <a:pos x="77" y="66"/>
                      </a:cxn>
                      <a:cxn ang="0">
                        <a:pos x="74" y="65"/>
                      </a:cxn>
                      <a:cxn ang="0">
                        <a:pos x="69" y="61"/>
                      </a:cxn>
                      <a:cxn ang="0">
                        <a:pos x="64" y="58"/>
                      </a:cxn>
                      <a:cxn ang="0">
                        <a:pos x="59" y="52"/>
                      </a:cxn>
                      <a:cxn ang="0">
                        <a:pos x="53" y="49"/>
                      </a:cxn>
                      <a:cxn ang="0">
                        <a:pos x="48" y="43"/>
                      </a:cxn>
                      <a:cxn ang="0">
                        <a:pos x="42" y="37"/>
                      </a:cxn>
                      <a:cxn ang="0">
                        <a:pos x="36" y="32"/>
                      </a:cxn>
                      <a:cxn ang="0">
                        <a:pos x="32" y="25"/>
                      </a:cxn>
                      <a:cxn ang="0">
                        <a:pos x="26" y="19"/>
                      </a:cxn>
                      <a:cxn ang="0">
                        <a:pos x="22" y="13"/>
                      </a:cxn>
                      <a:cxn ang="0">
                        <a:pos x="19" y="6"/>
                      </a:cxn>
                      <a:cxn ang="0">
                        <a:pos x="17" y="0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82" h="90">
                        <a:moveTo>
                          <a:pt x="0" y="14"/>
                        </a:moveTo>
                        <a:lnTo>
                          <a:pt x="2" y="15"/>
                        </a:lnTo>
                        <a:lnTo>
                          <a:pt x="3" y="18"/>
                        </a:lnTo>
                        <a:lnTo>
                          <a:pt x="5" y="21"/>
                        </a:lnTo>
                        <a:lnTo>
                          <a:pt x="8" y="24"/>
                        </a:lnTo>
                        <a:lnTo>
                          <a:pt x="10" y="29"/>
                        </a:lnTo>
                        <a:lnTo>
                          <a:pt x="13" y="33"/>
                        </a:lnTo>
                        <a:lnTo>
                          <a:pt x="17" y="38"/>
                        </a:lnTo>
                        <a:lnTo>
                          <a:pt x="21" y="44"/>
                        </a:lnTo>
                        <a:lnTo>
                          <a:pt x="25" y="49"/>
                        </a:lnTo>
                        <a:lnTo>
                          <a:pt x="31" y="55"/>
                        </a:lnTo>
                        <a:lnTo>
                          <a:pt x="36" y="61"/>
                        </a:lnTo>
                        <a:lnTo>
                          <a:pt x="42" y="66"/>
                        </a:lnTo>
                        <a:lnTo>
                          <a:pt x="49" y="72"/>
                        </a:lnTo>
                        <a:lnTo>
                          <a:pt x="57" y="78"/>
                        </a:lnTo>
                        <a:lnTo>
                          <a:pt x="66" y="84"/>
                        </a:lnTo>
                        <a:lnTo>
                          <a:pt x="76" y="90"/>
                        </a:lnTo>
                        <a:lnTo>
                          <a:pt x="82" y="70"/>
                        </a:lnTo>
                        <a:lnTo>
                          <a:pt x="81" y="70"/>
                        </a:lnTo>
                        <a:lnTo>
                          <a:pt x="80" y="68"/>
                        </a:lnTo>
                        <a:lnTo>
                          <a:pt x="77" y="66"/>
                        </a:lnTo>
                        <a:lnTo>
                          <a:pt x="74" y="65"/>
                        </a:lnTo>
                        <a:lnTo>
                          <a:pt x="69" y="61"/>
                        </a:lnTo>
                        <a:lnTo>
                          <a:pt x="64" y="58"/>
                        </a:lnTo>
                        <a:lnTo>
                          <a:pt x="59" y="52"/>
                        </a:lnTo>
                        <a:lnTo>
                          <a:pt x="53" y="49"/>
                        </a:lnTo>
                        <a:lnTo>
                          <a:pt x="48" y="43"/>
                        </a:lnTo>
                        <a:lnTo>
                          <a:pt x="42" y="37"/>
                        </a:lnTo>
                        <a:lnTo>
                          <a:pt x="36" y="32"/>
                        </a:lnTo>
                        <a:lnTo>
                          <a:pt x="32" y="25"/>
                        </a:lnTo>
                        <a:lnTo>
                          <a:pt x="26" y="19"/>
                        </a:lnTo>
                        <a:lnTo>
                          <a:pt x="22" y="13"/>
                        </a:lnTo>
                        <a:lnTo>
                          <a:pt x="19" y="6"/>
                        </a:lnTo>
                        <a:lnTo>
                          <a:pt x="17" y="0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91">
                    <a:extLst>
                      <a:ext uri="{FF2B5EF4-FFF2-40B4-BE49-F238E27FC236}">
                        <a16:creationId xmlns:a16="http://schemas.microsoft.com/office/drawing/2014/main" id="{D861AC8C-49C3-2D1E-C8DF-A8EBA1C028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6" y="2519"/>
                    <a:ext cx="15" cy="22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17" y="2"/>
                      </a:cxn>
                      <a:cxn ang="0">
                        <a:pos x="14" y="8"/>
                      </a:cxn>
                      <a:cxn ang="0">
                        <a:pos x="11" y="11"/>
                      </a:cxn>
                      <a:cxn ang="0">
                        <a:pos x="9" y="15"/>
                      </a:cxn>
                      <a:cxn ang="0">
                        <a:pos x="6" y="21"/>
                      </a:cxn>
                      <a:cxn ang="0">
                        <a:pos x="3" y="28"/>
                      </a:cxn>
                      <a:cxn ang="0">
                        <a:pos x="2" y="34"/>
                      </a:cxn>
                      <a:cxn ang="0">
                        <a:pos x="0" y="40"/>
                      </a:cxn>
                      <a:cxn ang="0">
                        <a:pos x="0" y="48"/>
                      </a:cxn>
                      <a:cxn ang="0">
                        <a:pos x="2" y="54"/>
                      </a:cxn>
                      <a:cxn ang="0">
                        <a:pos x="3" y="62"/>
                      </a:cxn>
                      <a:cxn ang="0">
                        <a:pos x="8" y="70"/>
                      </a:cxn>
                      <a:cxn ang="0">
                        <a:pos x="12" y="78"/>
                      </a:cxn>
                      <a:cxn ang="0">
                        <a:pos x="20" y="85"/>
                      </a:cxn>
                      <a:cxn ang="0">
                        <a:pos x="26" y="92"/>
                      </a:cxn>
                      <a:cxn ang="0">
                        <a:pos x="34" y="98"/>
                      </a:cxn>
                      <a:cxn ang="0">
                        <a:pos x="40" y="102"/>
                      </a:cxn>
                      <a:cxn ang="0">
                        <a:pos x="45" y="107"/>
                      </a:cxn>
                      <a:cxn ang="0">
                        <a:pos x="51" y="108"/>
                      </a:cxn>
                      <a:cxn ang="0">
                        <a:pos x="56" y="110"/>
                      </a:cxn>
                      <a:cxn ang="0">
                        <a:pos x="59" y="111"/>
                      </a:cxn>
                      <a:cxn ang="0">
                        <a:pos x="65" y="112"/>
                      </a:cxn>
                      <a:cxn ang="0">
                        <a:pos x="70" y="112"/>
                      </a:cxn>
                      <a:cxn ang="0">
                        <a:pos x="74" y="110"/>
                      </a:cxn>
                      <a:cxn ang="0">
                        <a:pos x="77" y="109"/>
                      </a:cxn>
                      <a:cxn ang="0">
                        <a:pos x="79" y="109"/>
                      </a:cxn>
                      <a:cxn ang="0">
                        <a:pos x="75" y="95"/>
                      </a:cxn>
                      <a:cxn ang="0">
                        <a:pos x="73" y="95"/>
                      </a:cxn>
                      <a:cxn ang="0">
                        <a:pos x="72" y="96"/>
                      </a:cxn>
                      <a:cxn ang="0">
                        <a:pos x="68" y="97"/>
                      </a:cxn>
                      <a:cxn ang="0">
                        <a:pos x="65" y="98"/>
                      </a:cxn>
                      <a:cxn ang="0">
                        <a:pos x="61" y="98"/>
                      </a:cxn>
                      <a:cxn ang="0">
                        <a:pos x="58" y="97"/>
                      </a:cxn>
                      <a:cxn ang="0">
                        <a:pos x="54" y="96"/>
                      </a:cxn>
                      <a:cxn ang="0">
                        <a:pos x="51" y="94"/>
                      </a:cxn>
                      <a:cxn ang="0">
                        <a:pos x="45" y="92"/>
                      </a:cxn>
                      <a:cxn ang="0">
                        <a:pos x="41" y="88"/>
                      </a:cxn>
                      <a:cxn ang="0">
                        <a:pos x="36" y="84"/>
                      </a:cxn>
                      <a:cxn ang="0">
                        <a:pos x="31" y="80"/>
                      </a:cxn>
                      <a:cxn ang="0">
                        <a:pos x="30" y="79"/>
                      </a:cxn>
                      <a:cxn ang="0">
                        <a:pos x="27" y="73"/>
                      </a:cxn>
                      <a:cxn ang="0">
                        <a:pos x="25" y="70"/>
                      </a:cxn>
                      <a:cxn ang="0">
                        <a:pos x="24" y="66"/>
                      </a:cxn>
                      <a:cxn ang="0">
                        <a:pos x="22" y="62"/>
                      </a:cxn>
                      <a:cxn ang="0">
                        <a:pos x="21" y="57"/>
                      </a:cxn>
                      <a:cxn ang="0">
                        <a:pos x="19" y="53"/>
                      </a:cxn>
                      <a:cxn ang="0">
                        <a:pos x="19" y="48"/>
                      </a:cxn>
                      <a:cxn ang="0">
                        <a:pos x="17" y="42"/>
                      </a:cxn>
                      <a:cxn ang="0">
                        <a:pos x="20" y="37"/>
                      </a:cxn>
                      <a:cxn ang="0">
                        <a:pos x="20" y="32"/>
                      </a:cxn>
                      <a:cxn ang="0">
                        <a:pos x="22" y="26"/>
                      </a:cxn>
                      <a:cxn ang="0">
                        <a:pos x="25" y="21"/>
                      </a:cxn>
                      <a:cxn ang="0">
                        <a:pos x="30" y="17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79" h="112">
                        <a:moveTo>
                          <a:pt x="20" y="0"/>
                        </a:moveTo>
                        <a:lnTo>
                          <a:pt x="17" y="2"/>
                        </a:lnTo>
                        <a:lnTo>
                          <a:pt x="14" y="8"/>
                        </a:lnTo>
                        <a:lnTo>
                          <a:pt x="11" y="11"/>
                        </a:lnTo>
                        <a:lnTo>
                          <a:pt x="9" y="15"/>
                        </a:lnTo>
                        <a:lnTo>
                          <a:pt x="6" y="21"/>
                        </a:lnTo>
                        <a:lnTo>
                          <a:pt x="3" y="28"/>
                        </a:lnTo>
                        <a:lnTo>
                          <a:pt x="2" y="34"/>
                        </a:lnTo>
                        <a:lnTo>
                          <a:pt x="0" y="40"/>
                        </a:lnTo>
                        <a:lnTo>
                          <a:pt x="0" y="48"/>
                        </a:lnTo>
                        <a:lnTo>
                          <a:pt x="2" y="54"/>
                        </a:lnTo>
                        <a:lnTo>
                          <a:pt x="3" y="62"/>
                        </a:lnTo>
                        <a:lnTo>
                          <a:pt x="8" y="70"/>
                        </a:lnTo>
                        <a:lnTo>
                          <a:pt x="12" y="78"/>
                        </a:lnTo>
                        <a:lnTo>
                          <a:pt x="20" y="85"/>
                        </a:lnTo>
                        <a:lnTo>
                          <a:pt x="26" y="92"/>
                        </a:lnTo>
                        <a:lnTo>
                          <a:pt x="34" y="98"/>
                        </a:lnTo>
                        <a:lnTo>
                          <a:pt x="40" y="102"/>
                        </a:lnTo>
                        <a:lnTo>
                          <a:pt x="45" y="107"/>
                        </a:lnTo>
                        <a:lnTo>
                          <a:pt x="51" y="108"/>
                        </a:lnTo>
                        <a:lnTo>
                          <a:pt x="56" y="110"/>
                        </a:lnTo>
                        <a:lnTo>
                          <a:pt x="59" y="111"/>
                        </a:lnTo>
                        <a:lnTo>
                          <a:pt x="65" y="112"/>
                        </a:lnTo>
                        <a:lnTo>
                          <a:pt x="70" y="112"/>
                        </a:lnTo>
                        <a:lnTo>
                          <a:pt x="74" y="110"/>
                        </a:lnTo>
                        <a:lnTo>
                          <a:pt x="77" y="109"/>
                        </a:lnTo>
                        <a:lnTo>
                          <a:pt x="79" y="109"/>
                        </a:lnTo>
                        <a:lnTo>
                          <a:pt x="75" y="95"/>
                        </a:lnTo>
                        <a:lnTo>
                          <a:pt x="73" y="95"/>
                        </a:lnTo>
                        <a:lnTo>
                          <a:pt x="72" y="96"/>
                        </a:lnTo>
                        <a:lnTo>
                          <a:pt x="68" y="97"/>
                        </a:lnTo>
                        <a:lnTo>
                          <a:pt x="65" y="98"/>
                        </a:lnTo>
                        <a:lnTo>
                          <a:pt x="61" y="98"/>
                        </a:lnTo>
                        <a:lnTo>
                          <a:pt x="58" y="97"/>
                        </a:lnTo>
                        <a:lnTo>
                          <a:pt x="54" y="96"/>
                        </a:lnTo>
                        <a:lnTo>
                          <a:pt x="51" y="94"/>
                        </a:lnTo>
                        <a:lnTo>
                          <a:pt x="45" y="92"/>
                        </a:lnTo>
                        <a:lnTo>
                          <a:pt x="41" y="88"/>
                        </a:lnTo>
                        <a:lnTo>
                          <a:pt x="36" y="84"/>
                        </a:lnTo>
                        <a:lnTo>
                          <a:pt x="31" y="80"/>
                        </a:lnTo>
                        <a:lnTo>
                          <a:pt x="30" y="79"/>
                        </a:lnTo>
                        <a:lnTo>
                          <a:pt x="27" y="73"/>
                        </a:lnTo>
                        <a:lnTo>
                          <a:pt x="25" y="70"/>
                        </a:lnTo>
                        <a:lnTo>
                          <a:pt x="24" y="66"/>
                        </a:lnTo>
                        <a:lnTo>
                          <a:pt x="22" y="62"/>
                        </a:lnTo>
                        <a:lnTo>
                          <a:pt x="21" y="57"/>
                        </a:lnTo>
                        <a:lnTo>
                          <a:pt x="19" y="53"/>
                        </a:lnTo>
                        <a:lnTo>
                          <a:pt x="19" y="48"/>
                        </a:lnTo>
                        <a:lnTo>
                          <a:pt x="17" y="42"/>
                        </a:lnTo>
                        <a:lnTo>
                          <a:pt x="20" y="37"/>
                        </a:lnTo>
                        <a:lnTo>
                          <a:pt x="20" y="32"/>
                        </a:lnTo>
                        <a:lnTo>
                          <a:pt x="22" y="26"/>
                        </a:lnTo>
                        <a:lnTo>
                          <a:pt x="25" y="21"/>
                        </a:lnTo>
                        <a:lnTo>
                          <a:pt x="30" y="17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92">
                    <a:extLst>
                      <a:ext uri="{FF2B5EF4-FFF2-40B4-BE49-F238E27FC236}">
                        <a16:creationId xmlns:a16="http://schemas.microsoft.com/office/drawing/2014/main" id="{94104FD7-D54B-A3C2-09F3-137EE74A2D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4" y="2520"/>
                    <a:ext cx="24" cy="27"/>
                  </a:xfrm>
                  <a:custGeom>
                    <a:avLst/>
                    <a:gdLst/>
                    <a:ahLst/>
                    <a:cxnLst>
                      <a:cxn ang="0">
                        <a:pos x="28" y="36"/>
                      </a:cxn>
                      <a:cxn ang="0">
                        <a:pos x="35" y="30"/>
                      </a:cxn>
                      <a:cxn ang="0">
                        <a:pos x="44" y="25"/>
                      </a:cxn>
                      <a:cxn ang="0">
                        <a:pos x="55" y="21"/>
                      </a:cxn>
                      <a:cxn ang="0">
                        <a:pos x="67" y="20"/>
                      </a:cxn>
                      <a:cxn ang="0">
                        <a:pos x="79" y="22"/>
                      </a:cxn>
                      <a:cxn ang="0">
                        <a:pos x="92" y="30"/>
                      </a:cxn>
                      <a:cxn ang="0">
                        <a:pos x="99" y="39"/>
                      </a:cxn>
                      <a:cxn ang="0">
                        <a:pos x="102" y="47"/>
                      </a:cxn>
                      <a:cxn ang="0">
                        <a:pos x="103" y="56"/>
                      </a:cxn>
                      <a:cxn ang="0">
                        <a:pos x="102" y="67"/>
                      </a:cxn>
                      <a:cxn ang="0">
                        <a:pos x="100" y="80"/>
                      </a:cxn>
                      <a:cxn ang="0">
                        <a:pos x="94" y="94"/>
                      </a:cxn>
                      <a:cxn ang="0">
                        <a:pos x="85" y="108"/>
                      </a:cxn>
                      <a:cxn ang="0">
                        <a:pos x="76" y="116"/>
                      </a:cxn>
                      <a:cxn ang="0">
                        <a:pos x="70" y="117"/>
                      </a:cxn>
                      <a:cxn ang="0">
                        <a:pos x="62" y="118"/>
                      </a:cxn>
                      <a:cxn ang="0">
                        <a:pos x="56" y="117"/>
                      </a:cxn>
                      <a:cxn ang="0">
                        <a:pos x="47" y="115"/>
                      </a:cxn>
                      <a:cxn ang="0">
                        <a:pos x="40" y="111"/>
                      </a:cxn>
                      <a:cxn ang="0">
                        <a:pos x="33" y="104"/>
                      </a:cxn>
                      <a:cxn ang="0">
                        <a:pos x="29" y="98"/>
                      </a:cxn>
                      <a:cxn ang="0">
                        <a:pos x="25" y="92"/>
                      </a:cxn>
                      <a:cxn ang="0">
                        <a:pos x="20" y="85"/>
                      </a:cxn>
                      <a:cxn ang="0">
                        <a:pos x="19" y="77"/>
                      </a:cxn>
                      <a:cxn ang="0">
                        <a:pos x="19" y="69"/>
                      </a:cxn>
                      <a:cxn ang="0">
                        <a:pos x="20" y="59"/>
                      </a:cxn>
                      <a:cxn ang="0">
                        <a:pos x="4" y="49"/>
                      </a:cxn>
                      <a:cxn ang="0">
                        <a:pos x="3" y="52"/>
                      </a:cxn>
                      <a:cxn ang="0">
                        <a:pos x="1" y="60"/>
                      </a:cxn>
                      <a:cxn ang="0">
                        <a:pos x="0" y="72"/>
                      </a:cxn>
                      <a:cxn ang="0">
                        <a:pos x="1" y="86"/>
                      </a:cxn>
                      <a:cxn ang="0">
                        <a:pos x="5" y="100"/>
                      </a:cxn>
                      <a:cxn ang="0">
                        <a:pos x="15" y="114"/>
                      </a:cxn>
                      <a:cxn ang="0">
                        <a:pos x="31" y="126"/>
                      </a:cxn>
                      <a:cxn ang="0">
                        <a:pos x="56" y="136"/>
                      </a:cxn>
                      <a:cxn ang="0">
                        <a:pos x="59" y="135"/>
                      </a:cxn>
                      <a:cxn ang="0">
                        <a:pos x="69" y="135"/>
                      </a:cxn>
                      <a:cxn ang="0">
                        <a:pos x="80" y="132"/>
                      </a:cxn>
                      <a:cxn ang="0">
                        <a:pos x="96" y="125"/>
                      </a:cxn>
                      <a:cxn ang="0">
                        <a:pos x="107" y="111"/>
                      </a:cxn>
                      <a:cxn ang="0">
                        <a:pos x="118" y="92"/>
                      </a:cxn>
                      <a:cxn ang="0">
                        <a:pos x="121" y="64"/>
                      </a:cxn>
                      <a:cxn ang="0">
                        <a:pos x="118" y="27"/>
                      </a:cxn>
                      <a:cxn ang="0">
                        <a:pos x="115" y="24"/>
                      </a:cxn>
                      <a:cxn ang="0">
                        <a:pos x="108" y="17"/>
                      </a:cxn>
                      <a:cxn ang="0">
                        <a:pos x="97" y="10"/>
                      </a:cxn>
                      <a:cxn ang="0">
                        <a:pos x="84" y="3"/>
                      </a:cxn>
                      <a:cxn ang="0">
                        <a:pos x="65" y="0"/>
                      </a:cxn>
                      <a:cxn ang="0">
                        <a:pos x="48" y="2"/>
                      </a:cxn>
                      <a:cxn ang="0">
                        <a:pos x="28" y="13"/>
                      </a:cxn>
                      <a:cxn ang="0">
                        <a:pos x="9" y="33"/>
                      </a:cxn>
                      <a:cxn ang="0">
                        <a:pos x="27" y="39"/>
                      </a:cxn>
                    </a:cxnLst>
                    <a:rect l="0" t="0" r="r" b="b"/>
                    <a:pathLst>
                      <a:path w="121" h="136">
                        <a:moveTo>
                          <a:pt x="27" y="39"/>
                        </a:moveTo>
                        <a:lnTo>
                          <a:pt x="28" y="36"/>
                        </a:lnTo>
                        <a:lnTo>
                          <a:pt x="33" y="32"/>
                        </a:lnTo>
                        <a:lnTo>
                          <a:pt x="35" y="30"/>
                        </a:lnTo>
                        <a:lnTo>
                          <a:pt x="40" y="28"/>
                        </a:lnTo>
                        <a:lnTo>
                          <a:pt x="44" y="25"/>
                        </a:lnTo>
                        <a:lnTo>
                          <a:pt x="50" y="24"/>
                        </a:lnTo>
                        <a:lnTo>
                          <a:pt x="55" y="21"/>
                        </a:lnTo>
                        <a:lnTo>
                          <a:pt x="61" y="20"/>
                        </a:lnTo>
                        <a:lnTo>
                          <a:pt x="67" y="20"/>
                        </a:lnTo>
                        <a:lnTo>
                          <a:pt x="73" y="21"/>
                        </a:lnTo>
                        <a:lnTo>
                          <a:pt x="79" y="22"/>
                        </a:lnTo>
                        <a:lnTo>
                          <a:pt x="86" y="26"/>
                        </a:lnTo>
                        <a:lnTo>
                          <a:pt x="92" y="30"/>
                        </a:lnTo>
                        <a:lnTo>
                          <a:pt x="99" y="36"/>
                        </a:lnTo>
                        <a:lnTo>
                          <a:pt x="99" y="39"/>
                        </a:lnTo>
                        <a:lnTo>
                          <a:pt x="101" y="44"/>
                        </a:lnTo>
                        <a:lnTo>
                          <a:pt x="102" y="47"/>
                        </a:lnTo>
                        <a:lnTo>
                          <a:pt x="102" y="51"/>
                        </a:lnTo>
                        <a:lnTo>
                          <a:pt x="103" y="56"/>
                        </a:lnTo>
                        <a:lnTo>
                          <a:pt x="104" y="62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0" y="80"/>
                        </a:lnTo>
                        <a:lnTo>
                          <a:pt x="98" y="87"/>
                        </a:lnTo>
                        <a:lnTo>
                          <a:pt x="94" y="94"/>
                        </a:lnTo>
                        <a:lnTo>
                          <a:pt x="90" y="101"/>
                        </a:lnTo>
                        <a:lnTo>
                          <a:pt x="85" y="108"/>
                        </a:lnTo>
                        <a:lnTo>
                          <a:pt x="78" y="116"/>
                        </a:lnTo>
                        <a:lnTo>
                          <a:pt x="76" y="116"/>
                        </a:lnTo>
                        <a:lnTo>
                          <a:pt x="73" y="117"/>
                        </a:lnTo>
                        <a:lnTo>
                          <a:pt x="70" y="117"/>
                        </a:lnTo>
                        <a:lnTo>
                          <a:pt x="67" y="118"/>
                        </a:lnTo>
                        <a:lnTo>
                          <a:pt x="62" y="118"/>
                        </a:lnTo>
                        <a:lnTo>
                          <a:pt x="59" y="119"/>
                        </a:lnTo>
                        <a:lnTo>
                          <a:pt x="56" y="117"/>
                        </a:lnTo>
                        <a:lnTo>
                          <a:pt x="51" y="117"/>
                        </a:lnTo>
                        <a:lnTo>
                          <a:pt x="47" y="115"/>
                        </a:lnTo>
                        <a:lnTo>
                          <a:pt x="43" y="114"/>
                        </a:lnTo>
                        <a:lnTo>
                          <a:pt x="40" y="111"/>
                        </a:lnTo>
                        <a:lnTo>
                          <a:pt x="36" y="108"/>
                        </a:lnTo>
                        <a:lnTo>
                          <a:pt x="33" y="104"/>
                        </a:lnTo>
                        <a:lnTo>
                          <a:pt x="31" y="100"/>
                        </a:lnTo>
                        <a:lnTo>
                          <a:pt x="29" y="98"/>
                        </a:lnTo>
                        <a:lnTo>
                          <a:pt x="28" y="96"/>
                        </a:lnTo>
                        <a:lnTo>
                          <a:pt x="25" y="92"/>
                        </a:lnTo>
                        <a:lnTo>
                          <a:pt x="22" y="88"/>
                        </a:lnTo>
                        <a:lnTo>
                          <a:pt x="20" y="85"/>
                        </a:lnTo>
                        <a:lnTo>
                          <a:pt x="20" y="81"/>
                        </a:lnTo>
                        <a:lnTo>
                          <a:pt x="19" y="77"/>
                        </a:lnTo>
                        <a:lnTo>
                          <a:pt x="19" y="73"/>
                        </a:lnTo>
                        <a:lnTo>
                          <a:pt x="19" y="69"/>
                        </a:lnTo>
                        <a:lnTo>
                          <a:pt x="19" y="64"/>
                        </a:lnTo>
                        <a:lnTo>
                          <a:pt x="20" y="59"/>
                        </a:lnTo>
                        <a:lnTo>
                          <a:pt x="22" y="54"/>
                        </a:lnTo>
                        <a:lnTo>
                          <a:pt x="4" y="49"/>
                        </a:lnTo>
                        <a:lnTo>
                          <a:pt x="3" y="49"/>
                        </a:lnTo>
                        <a:lnTo>
                          <a:pt x="3" y="52"/>
                        </a:lnTo>
                        <a:lnTo>
                          <a:pt x="1" y="56"/>
                        </a:lnTo>
                        <a:lnTo>
                          <a:pt x="1" y="60"/>
                        </a:lnTo>
                        <a:lnTo>
                          <a:pt x="0" y="64"/>
                        </a:lnTo>
                        <a:lnTo>
                          <a:pt x="0" y="72"/>
                        </a:lnTo>
                        <a:lnTo>
                          <a:pt x="0" y="77"/>
                        </a:lnTo>
                        <a:lnTo>
                          <a:pt x="1" y="86"/>
                        </a:lnTo>
                        <a:lnTo>
                          <a:pt x="2" y="92"/>
                        </a:lnTo>
                        <a:lnTo>
                          <a:pt x="5" y="100"/>
                        </a:lnTo>
                        <a:lnTo>
                          <a:pt x="9" y="106"/>
                        </a:lnTo>
                        <a:lnTo>
                          <a:pt x="15" y="114"/>
                        </a:lnTo>
                        <a:lnTo>
                          <a:pt x="21" y="120"/>
                        </a:lnTo>
                        <a:lnTo>
                          <a:pt x="31" y="126"/>
                        </a:lnTo>
                        <a:lnTo>
                          <a:pt x="42" y="131"/>
                        </a:lnTo>
                        <a:lnTo>
                          <a:pt x="56" y="136"/>
                        </a:lnTo>
                        <a:lnTo>
                          <a:pt x="57" y="135"/>
                        </a:lnTo>
                        <a:lnTo>
                          <a:pt x="59" y="135"/>
                        </a:lnTo>
                        <a:lnTo>
                          <a:pt x="62" y="135"/>
                        </a:lnTo>
                        <a:lnTo>
                          <a:pt x="69" y="135"/>
                        </a:lnTo>
                        <a:lnTo>
                          <a:pt x="74" y="133"/>
                        </a:lnTo>
                        <a:lnTo>
                          <a:pt x="80" y="132"/>
                        </a:lnTo>
                        <a:lnTo>
                          <a:pt x="88" y="129"/>
                        </a:lnTo>
                        <a:lnTo>
                          <a:pt x="96" y="125"/>
                        </a:lnTo>
                        <a:lnTo>
                          <a:pt x="101" y="119"/>
                        </a:lnTo>
                        <a:lnTo>
                          <a:pt x="107" y="111"/>
                        </a:lnTo>
                        <a:lnTo>
                          <a:pt x="113" y="103"/>
                        </a:lnTo>
                        <a:lnTo>
                          <a:pt x="118" y="92"/>
                        </a:lnTo>
                        <a:lnTo>
                          <a:pt x="120" y="79"/>
                        </a:lnTo>
                        <a:lnTo>
                          <a:pt x="121" y="64"/>
                        </a:lnTo>
                        <a:lnTo>
                          <a:pt x="121" y="46"/>
                        </a:lnTo>
                        <a:lnTo>
                          <a:pt x="118" y="27"/>
                        </a:lnTo>
                        <a:lnTo>
                          <a:pt x="117" y="25"/>
                        </a:lnTo>
                        <a:lnTo>
                          <a:pt x="115" y="24"/>
                        </a:lnTo>
                        <a:lnTo>
                          <a:pt x="112" y="20"/>
                        </a:lnTo>
                        <a:lnTo>
                          <a:pt x="108" y="17"/>
                        </a:lnTo>
                        <a:lnTo>
                          <a:pt x="103" y="13"/>
                        </a:lnTo>
                        <a:lnTo>
                          <a:pt x="97" y="10"/>
                        </a:lnTo>
                        <a:lnTo>
                          <a:pt x="90" y="5"/>
                        </a:lnTo>
                        <a:lnTo>
                          <a:pt x="84" y="3"/>
                        </a:lnTo>
                        <a:lnTo>
                          <a:pt x="74" y="1"/>
                        </a:lnTo>
                        <a:lnTo>
                          <a:pt x="65" y="0"/>
                        </a:lnTo>
                        <a:lnTo>
                          <a:pt x="57" y="0"/>
                        </a:lnTo>
                        <a:lnTo>
                          <a:pt x="48" y="2"/>
                        </a:lnTo>
                        <a:lnTo>
                          <a:pt x="38" y="6"/>
                        </a:lnTo>
                        <a:lnTo>
                          <a:pt x="28" y="13"/>
                        </a:lnTo>
                        <a:lnTo>
                          <a:pt x="18" y="21"/>
                        </a:lnTo>
                        <a:lnTo>
                          <a:pt x="9" y="33"/>
                        </a:lnTo>
                        <a:lnTo>
                          <a:pt x="27" y="39"/>
                        </a:lnTo>
                        <a:lnTo>
                          <a:pt x="27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93">
                    <a:extLst>
                      <a:ext uri="{FF2B5EF4-FFF2-40B4-BE49-F238E27FC236}">
                        <a16:creationId xmlns:a16="http://schemas.microsoft.com/office/drawing/2014/main" id="{B267BCD0-A9AB-2842-869F-B5816D5BCF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2535"/>
                    <a:ext cx="5" cy="7"/>
                  </a:xfrm>
                  <a:custGeom>
                    <a:avLst/>
                    <a:gdLst/>
                    <a:ahLst/>
                    <a:cxnLst>
                      <a:cxn ang="0">
                        <a:pos x="1" y="36"/>
                      </a:cxn>
                      <a:cxn ang="0">
                        <a:pos x="0" y="34"/>
                      </a:cxn>
                      <a:cxn ang="0">
                        <a:pos x="0" y="32"/>
                      </a:cxn>
                      <a:cxn ang="0">
                        <a:pos x="0" y="29"/>
                      </a:cxn>
                      <a:cxn ang="0">
                        <a:pos x="0" y="26"/>
                      </a:cxn>
                      <a:cxn ang="0">
                        <a:pos x="0" y="19"/>
                      </a:cxn>
                      <a:cxn ang="0">
                        <a:pos x="1" y="14"/>
                      </a:cxn>
                      <a:cxn ang="0">
                        <a:pos x="3" y="6"/>
                      </a:cxn>
                      <a:cxn ang="0">
                        <a:pos x="6" y="0"/>
                      </a:cxn>
                      <a:cxn ang="0">
                        <a:pos x="26" y="7"/>
                      </a:cxn>
                      <a:cxn ang="0">
                        <a:pos x="26" y="7"/>
                      </a:cxn>
                      <a:cxn ang="0">
                        <a:pos x="25" y="10"/>
                      </a:cxn>
                      <a:cxn ang="0">
                        <a:pos x="24" y="13"/>
                      </a:cxn>
                      <a:cxn ang="0">
                        <a:pos x="23" y="18"/>
                      </a:cxn>
                      <a:cxn ang="0">
                        <a:pos x="22" y="22"/>
                      </a:cxn>
                      <a:cxn ang="0">
                        <a:pos x="22" y="27"/>
                      </a:cxn>
                      <a:cxn ang="0">
                        <a:pos x="21" y="31"/>
                      </a:cxn>
                      <a:cxn ang="0">
                        <a:pos x="21" y="34"/>
                      </a:cxn>
                      <a:cxn ang="0">
                        <a:pos x="1" y="36"/>
                      </a:cxn>
                      <a:cxn ang="0">
                        <a:pos x="1" y="36"/>
                      </a:cxn>
                    </a:cxnLst>
                    <a:rect l="0" t="0" r="r" b="b"/>
                    <a:pathLst>
                      <a:path w="26" h="36">
                        <a:moveTo>
                          <a:pt x="1" y="36"/>
                        </a:moveTo>
                        <a:lnTo>
                          <a:pt x="0" y="34"/>
                        </a:lnTo>
                        <a:lnTo>
                          <a:pt x="0" y="32"/>
                        </a:lnTo>
                        <a:lnTo>
                          <a:pt x="0" y="29"/>
                        </a:lnTo>
                        <a:lnTo>
                          <a:pt x="0" y="26"/>
                        </a:lnTo>
                        <a:lnTo>
                          <a:pt x="0" y="19"/>
                        </a:lnTo>
                        <a:lnTo>
                          <a:pt x="1" y="14"/>
                        </a:lnTo>
                        <a:lnTo>
                          <a:pt x="3" y="6"/>
                        </a:lnTo>
                        <a:lnTo>
                          <a:pt x="6" y="0"/>
                        </a:lnTo>
                        <a:lnTo>
                          <a:pt x="26" y="7"/>
                        </a:lnTo>
                        <a:lnTo>
                          <a:pt x="26" y="7"/>
                        </a:lnTo>
                        <a:lnTo>
                          <a:pt x="25" y="10"/>
                        </a:lnTo>
                        <a:lnTo>
                          <a:pt x="24" y="13"/>
                        </a:lnTo>
                        <a:lnTo>
                          <a:pt x="23" y="18"/>
                        </a:lnTo>
                        <a:lnTo>
                          <a:pt x="22" y="22"/>
                        </a:lnTo>
                        <a:lnTo>
                          <a:pt x="22" y="27"/>
                        </a:lnTo>
                        <a:lnTo>
                          <a:pt x="21" y="31"/>
                        </a:lnTo>
                        <a:lnTo>
                          <a:pt x="21" y="34"/>
                        </a:lnTo>
                        <a:lnTo>
                          <a:pt x="1" y="36"/>
                        </a:lnTo>
                        <a:lnTo>
                          <a:pt x="1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94">
                    <a:extLst>
                      <a:ext uri="{FF2B5EF4-FFF2-40B4-BE49-F238E27FC236}">
                        <a16:creationId xmlns:a16="http://schemas.microsoft.com/office/drawing/2014/main" id="{E0C60F79-D056-4428-7814-7E1913694D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1" y="2534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22" y="29"/>
                      </a:cxn>
                      <a:cxn ang="0">
                        <a:pos x="22" y="25"/>
                      </a:cxn>
                      <a:cxn ang="0">
                        <a:pos x="24" y="21"/>
                      </a:cxn>
                      <a:cxn ang="0">
                        <a:pos x="25" y="20"/>
                      </a:cxn>
                      <a:cxn ang="0">
                        <a:pos x="28" y="19"/>
                      </a:cxn>
                      <a:cxn ang="0">
                        <a:pos x="31" y="20"/>
                      </a:cxn>
                      <a:cxn ang="0">
                        <a:pos x="36" y="23"/>
                      </a:cxn>
                      <a:cxn ang="0">
                        <a:pos x="37" y="25"/>
                      </a:cxn>
                      <a:cxn ang="0">
                        <a:pos x="39" y="30"/>
                      </a:cxn>
                      <a:cxn ang="0">
                        <a:pos x="38" y="33"/>
                      </a:cxn>
                      <a:cxn ang="0">
                        <a:pos x="38" y="35"/>
                      </a:cxn>
                      <a:cxn ang="0">
                        <a:pos x="34" y="37"/>
                      </a:cxn>
                      <a:cxn ang="0">
                        <a:pos x="30" y="39"/>
                      </a:cxn>
                      <a:cxn ang="0">
                        <a:pos x="27" y="54"/>
                      </a:cxn>
                      <a:cxn ang="0">
                        <a:pos x="28" y="54"/>
                      </a:cxn>
                      <a:cxn ang="0">
                        <a:pos x="32" y="54"/>
                      </a:cxn>
                      <a:cxn ang="0">
                        <a:pos x="37" y="54"/>
                      </a:cxn>
                      <a:cxn ang="0">
                        <a:pos x="43" y="52"/>
                      </a:cxn>
                      <a:cxn ang="0">
                        <a:pos x="46" y="50"/>
                      </a:cxn>
                      <a:cxn ang="0">
                        <a:pos x="48" y="48"/>
                      </a:cxn>
                      <a:cxn ang="0">
                        <a:pos x="51" y="46"/>
                      </a:cxn>
                      <a:cxn ang="0">
                        <a:pos x="53" y="43"/>
                      </a:cxn>
                      <a:cxn ang="0">
                        <a:pos x="55" y="37"/>
                      </a:cxn>
                      <a:cxn ang="0">
                        <a:pos x="55" y="32"/>
                      </a:cxn>
                      <a:cxn ang="0">
                        <a:pos x="55" y="25"/>
                      </a:cxn>
                      <a:cxn ang="0">
                        <a:pos x="55" y="19"/>
                      </a:cxn>
                      <a:cxn ang="0">
                        <a:pos x="54" y="18"/>
                      </a:cxn>
                      <a:cxn ang="0">
                        <a:pos x="53" y="15"/>
                      </a:cxn>
                      <a:cxn ang="0">
                        <a:pos x="49" y="9"/>
                      </a:cxn>
                      <a:cxn ang="0">
                        <a:pos x="46" y="6"/>
                      </a:cxn>
                      <a:cxn ang="0">
                        <a:pos x="42" y="4"/>
                      </a:cxn>
                      <a:cxn ang="0">
                        <a:pos x="40" y="2"/>
                      </a:cxn>
                      <a:cxn ang="0">
                        <a:pos x="36" y="1"/>
                      </a:cxn>
                      <a:cxn ang="0">
                        <a:pos x="32" y="1"/>
                      </a:cxn>
                      <a:cxn ang="0">
                        <a:pos x="27" y="0"/>
                      </a:cxn>
                      <a:cxn ang="0">
                        <a:pos x="22" y="1"/>
                      </a:cxn>
                      <a:cxn ang="0">
                        <a:pos x="16" y="2"/>
                      </a:cxn>
                      <a:cxn ang="0">
                        <a:pos x="11" y="6"/>
                      </a:cxn>
                      <a:cxn ang="0">
                        <a:pos x="10" y="6"/>
                      </a:cxn>
                      <a:cxn ang="0">
                        <a:pos x="8" y="7"/>
                      </a:cxn>
                      <a:cxn ang="0">
                        <a:pos x="5" y="10"/>
                      </a:cxn>
                      <a:cxn ang="0">
                        <a:pos x="4" y="15"/>
                      </a:cxn>
                      <a:cxn ang="0">
                        <a:pos x="2" y="19"/>
                      </a:cxn>
                      <a:cxn ang="0">
                        <a:pos x="1" y="25"/>
                      </a:cxn>
                      <a:cxn ang="0">
                        <a:pos x="0" y="31"/>
                      </a:cxn>
                      <a:cxn ang="0">
                        <a:pos x="2" y="37"/>
                      </a:cxn>
                      <a:cxn ang="0">
                        <a:pos x="22" y="29"/>
                      </a:cxn>
                      <a:cxn ang="0">
                        <a:pos x="22" y="29"/>
                      </a:cxn>
                    </a:cxnLst>
                    <a:rect l="0" t="0" r="r" b="b"/>
                    <a:pathLst>
                      <a:path w="55" h="54">
                        <a:moveTo>
                          <a:pt x="22" y="29"/>
                        </a:moveTo>
                        <a:lnTo>
                          <a:pt x="22" y="25"/>
                        </a:lnTo>
                        <a:lnTo>
                          <a:pt x="24" y="21"/>
                        </a:lnTo>
                        <a:lnTo>
                          <a:pt x="25" y="20"/>
                        </a:lnTo>
                        <a:lnTo>
                          <a:pt x="28" y="19"/>
                        </a:lnTo>
                        <a:lnTo>
                          <a:pt x="31" y="20"/>
                        </a:lnTo>
                        <a:lnTo>
                          <a:pt x="36" y="23"/>
                        </a:lnTo>
                        <a:lnTo>
                          <a:pt x="37" y="25"/>
                        </a:lnTo>
                        <a:lnTo>
                          <a:pt x="39" y="30"/>
                        </a:lnTo>
                        <a:lnTo>
                          <a:pt x="38" y="33"/>
                        </a:lnTo>
                        <a:lnTo>
                          <a:pt x="38" y="35"/>
                        </a:lnTo>
                        <a:lnTo>
                          <a:pt x="34" y="37"/>
                        </a:lnTo>
                        <a:lnTo>
                          <a:pt x="30" y="39"/>
                        </a:lnTo>
                        <a:lnTo>
                          <a:pt x="27" y="54"/>
                        </a:lnTo>
                        <a:lnTo>
                          <a:pt x="28" y="54"/>
                        </a:lnTo>
                        <a:lnTo>
                          <a:pt x="32" y="54"/>
                        </a:lnTo>
                        <a:lnTo>
                          <a:pt x="37" y="54"/>
                        </a:lnTo>
                        <a:lnTo>
                          <a:pt x="43" y="52"/>
                        </a:lnTo>
                        <a:lnTo>
                          <a:pt x="46" y="50"/>
                        </a:lnTo>
                        <a:lnTo>
                          <a:pt x="48" y="48"/>
                        </a:lnTo>
                        <a:lnTo>
                          <a:pt x="51" y="46"/>
                        </a:lnTo>
                        <a:lnTo>
                          <a:pt x="53" y="43"/>
                        </a:lnTo>
                        <a:lnTo>
                          <a:pt x="55" y="37"/>
                        </a:lnTo>
                        <a:lnTo>
                          <a:pt x="55" y="32"/>
                        </a:lnTo>
                        <a:lnTo>
                          <a:pt x="55" y="25"/>
                        </a:lnTo>
                        <a:lnTo>
                          <a:pt x="55" y="19"/>
                        </a:lnTo>
                        <a:lnTo>
                          <a:pt x="54" y="18"/>
                        </a:lnTo>
                        <a:lnTo>
                          <a:pt x="53" y="15"/>
                        </a:lnTo>
                        <a:lnTo>
                          <a:pt x="49" y="9"/>
                        </a:lnTo>
                        <a:lnTo>
                          <a:pt x="46" y="6"/>
                        </a:lnTo>
                        <a:lnTo>
                          <a:pt x="42" y="4"/>
                        </a:lnTo>
                        <a:lnTo>
                          <a:pt x="40" y="2"/>
                        </a:lnTo>
                        <a:lnTo>
                          <a:pt x="36" y="1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2" y="1"/>
                        </a:lnTo>
                        <a:lnTo>
                          <a:pt x="16" y="2"/>
                        </a:lnTo>
                        <a:lnTo>
                          <a:pt x="11" y="6"/>
                        </a:lnTo>
                        <a:lnTo>
                          <a:pt x="10" y="6"/>
                        </a:lnTo>
                        <a:lnTo>
                          <a:pt x="8" y="7"/>
                        </a:lnTo>
                        <a:lnTo>
                          <a:pt x="5" y="10"/>
                        </a:lnTo>
                        <a:lnTo>
                          <a:pt x="4" y="15"/>
                        </a:lnTo>
                        <a:lnTo>
                          <a:pt x="2" y="19"/>
                        </a:lnTo>
                        <a:lnTo>
                          <a:pt x="1" y="25"/>
                        </a:lnTo>
                        <a:lnTo>
                          <a:pt x="0" y="31"/>
                        </a:lnTo>
                        <a:lnTo>
                          <a:pt x="2" y="37"/>
                        </a:lnTo>
                        <a:lnTo>
                          <a:pt x="22" y="29"/>
                        </a:lnTo>
                        <a:lnTo>
                          <a:pt x="22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95">
                    <a:extLst>
                      <a:ext uri="{FF2B5EF4-FFF2-40B4-BE49-F238E27FC236}">
                        <a16:creationId xmlns:a16="http://schemas.microsoft.com/office/drawing/2014/main" id="{9415DDC6-97E4-D7A4-2135-B78445CDC7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7" y="2521"/>
                    <a:ext cx="25" cy="27"/>
                  </a:xfrm>
                  <a:custGeom>
                    <a:avLst/>
                    <a:gdLst/>
                    <a:ahLst/>
                    <a:cxnLst>
                      <a:cxn ang="0">
                        <a:pos x="33" y="40"/>
                      </a:cxn>
                      <a:cxn ang="0">
                        <a:pos x="38" y="35"/>
                      </a:cxn>
                      <a:cxn ang="0">
                        <a:pos x="45" y="30"/>
                      </a:cxn>
                      <a:cxn ang="0">
                        <a:pos x="53" y="26"/>
                      </a:cxn>
                      <a:cxn ang="0">
                        <a:pos x="62" y="24"/>
                      </a:cxn>
                      <a:cxn ang="0">
                        <a:pos x="72" y="24"/>
                      </a:cxn>
                      <a:cxn ang="0">
                        <a:pos x="84" y="29"/>
                      </a:cxn>
                      <a:cxn ang="0">
                        <a:pos x="90" y="35"/>
                      </a:cxn>
                      <a:cxn ang="0">
                        <a:pos x="95" y="40"/>
                      </a:cxn>
                      <a:cxn ang="0">
                        <a:pos x="100" y="50"/>
                      </a:cxn>
                      <a:cxn ang="0">
                        <a:pos x="102" y="58"/>
                      </a:cxn>
                      <a:cxn ang="0">
                        <a:pos x="103" y="70"/>
                      </a:cxn>
                      <a:cxn ang="0">
                        <a:pos x="101" y="85"/>
                      </a:cxn>
                      <a:cxn ang="0">
                        <a:pos x="97" y="95"/>
                      </a:cxn>
                      <a:cxn ang="0">
                        <a:pos x="92" y="102"/>
                      </a:cxn>
                      <a:cxn ang="0">
                        <a:pos x="85" y="108"/>
                      </a:cxn>
                      <a:cxn ang="0">
                        <a:pos x="77" y="113"/>
                      </a:cxn>
                      <a:cxn ang="0">
                        <a:pos x="67" y="115"/>
                      </a:cxn>
                      <a:cxn ang="0">
                        <a:pos x="56" y="113"/>
                      </a:cxn>
                      <a:cxn ang="0">
                        <a:pos x="42" y="108"/>
                      </a:cxn>
                      <a:cxn ang="0">
                        <a:pos x="34" y="100"/>
                      </a:cxn>
                      <a:cxn ang="0">
                        <a:pos x="28" y="95"/>
                      </a:cxn>
                      <a:cxn ang="0">
                        <a:pos x="23" y="86"/>
                      </a:cxn>
                      <a:cxn ang="0">
                        <a:pos x="22" y="79"/>
                      </a:cxn>
                      <a:cxn ang="0">
                        <a:pos x="22" y="69"/>
                      </a:cxn>
                      <a:cxn ang="0">
                        <a:pos x="27" y="58"/>
                      </a:cxn>
                      <a:cxn ang="0">
                        <a:pos x="7" y="43"/>
                      </a:cxn>
                      <a:cxn ang="0">
                        <a:pos x="6" y="45"/>
                      </a:cxn>
                      <a:cxn ang="0">
                        <a:pos x="4" y="53"/>
                      </a:cxn>
                      <a:cxn ang="0">
                        <a:pos x="1" y="63"/>
                      </a:cxn>
                      <a:cxn ang="0">
                        <a:pos x="0" y="75"/>
                      </a:cxn>
                      <a:cxn ang="0">
                        <a:pos x="1" y="88"/>
                      </a:cxn>
                      <a:cxn ang="0">
                        <a:pos x="5" y="102"/>
                      </a:cxn>
                      <a:cxn ang="0">
                        <a:pos x="14" y="114"/>
                      </a:cxn>
                      <a:cxn ang="0">
                        <a:pos x="30" y="125"/>
                      </a:cxn>
                      <a:cxn ang="0">
                        <a:pos x="46" y="130"/>
                      </a:cxn>
                      <a:cxn ang="0">
                        <a:pos x="62" y="133"/>
                      </a:cxn>
                      <a:cxn ang="0">
                        <a:pos x="76" y="132"/>
                      </a:cxn>
                      <a:cxn ang="0">
                        <a:pos x="90" y="129"/>
                      </a:cxn>
                      <a:cxn ang="0">
                        <a:pos x="101" y="123"/>
                      </a:cxn>
                      <a:cxn ang="0">
                        <a:pos x="111" y="113"/>
                      </a:cxn>
                      <a:cxn ang="0">
                        <a:pos x="118" y="102"/>
                      </a:cxn>
                      <a:cxn ang="0">
                        <a:pos x="124" y="88"/>
                      </a:cxn>
                      <a:cxn ang="0">
                        <a:pos x="125" y="82"/>
                      </a:cxn>
                      <a:cxn ang="0">
                        <a:pos x="125" y="74"/>
                      </a:cxn>
                      <a:cxn ang="0">
                        <a:pos x="125" y="66"/>
                      </a:cxn>
                      <a:cxn ang="0">
                        <a:pos x="123" y="53"/>
                      </a:cxn>
                      <a:cxn ang="0">
                        <a:pos x="120" y="41"/>
                      </a:cxn>
                      <a:cxn ang="0">
                        <a:pos x="115" y="27"/>
                      </a:cxn>
                      <a:cxn ang="0">
                        <a:pos x="105" y="13"/>
                      </a:cxn>
                      <a:cxn ang="0">
                        <a:pos x="103" y="12"/>
                      </a:cxn>
                      <a:cxn ang="0">
                        <a:pos x="95" y="8"/>
                      </a:cxn>
                      <a:cxn ang="0">
                        <a:pos x="86" y="5"/>
                      </a:cxn>
                      <a:cxn ang="0">
                        <a:pos x="74" y="1"/>
                      </a:cxn>
                      <a:cxn ang="0">
                        <a:pos x="59" y="1"/>
                      </a:cxn>
                      <a:cxn ang="0">
                        <a:pos x="44" y="5"/>
                      </a:cxn>
                      <a:cxn ang="0">
                        <a:pos x="27" y="13"/>
                      </a:cxn>
                      <a:cxn ang="0">
                        <a:pos x="12" y="30"/>
                      </a:cxn>
                      <a:cxn ang="0">
                        <a:pos x="33" y="42"/>
                      </a:cxn>
                    </a:cxnLst>
                    <a:rect l="0" t="0" r="r" b="b"/>
                    <a:pathLst>
                      <a:path w="125" h="133">
                        <a:moveTo>
                          <a:pt x="33" y="42"/>
                        </a:moveTo>
                        <a:lnTo>
                          <a:pt x="33" y="40"/>
                        </a:lnTo>
                        <a:lnTo>
                          <a:pt x="36" y="37"/>
                        </a:lnTo>
                        <a:lnTo>
                          <a:pt x="38" y="35"/>
                        </a:lnTo>
                        <a:lnTo>
                          <a:pt x="42" y="33"/>
                        </a:lnTo>
                        <a:lnTo>
                          <a:pt x="45" y="30"/>
                        </a:lnTo>
                        <a:lnTo>
                          <a:pt x="49" y="28"/>
                        </a:lnTo>
                        <a:lnTo>
                          <a:pt x="53" y="26"/>
                        </a:lnTo>
                        <a:lnTo>
                          <a:pt x="58" y="25"/>
                        </a:lnTo>
                        <a:lnTo>
                          <a:pt x="62" y="24"/>
                        </a:lnTo>
                        <a:lnTo>
                          <a:pt x="67" y="24"/>
                        </a:lnTo>
                        <a:lnTo>
                          <a:pt x="72" y="24"/>
                        </a:lnTo>
                        <a:lnTo>
                          <a:pt x="77" y="27"/>
                        </a:lnTo>
                        <a:lnTo>
                          <a:pt x="84" y="29"/>
                        </a:lnTo>
                        <a:lnTo>
                          <a:pt x="89" y="35"/>
                        </a:lnTo>
                        <a:lnTo>
                          <a:pt x="90" y="35"/>
                        </a:lnTo>
                        <a:lnTo>
                          <a:pt x="92" y="37"/>
                        </a:lnTo>
                        <a:lnTo>
                          <a:pt x="95" y="40"/>
                        </a:lnTo>
                        <a:lnTo>
                          <a:pt x="100" y="46"/>
                        </a:lnTo>
                        <a:lnTo>
                          <a:pt x="100" y="50"/>
                        </a:lnTo>
                        <a:lnTo>
                          <a:pt x="101" y="54"/>
                        </a:lnTo>
                        <a:lnTo>
                          <a:pt x="102" y="58"/>
                        </a:lnTo>
                        <a:lnTo>
                          <a:pt x="103" y="64"/>
                        </a:lnTo>
                        <a:lnTo>
                          <a:pt x="103" y="70"/>
                        </a:lnTo>
                        <a:lnTo>
                          <a:pt x="102" y="77"/>
                        </a:lnTo>
                        <a:lnTo>
                          <a:pt x="101" y="85"/>
                        </a:lnTo>
                        <a:lnTo>
                          <a:pt x="100" y="94"/>
                        </a:lnTo>
                        <a:lnTo>
                          <a:pt x="97" y="95"/>
                        </a:lnTo>
                        <a:lnTo>
                          <a:pt x="94" y="99"/>
                        </a:lnTo>
                        <a:lnTo>
                          <a:pt x="92" y="102"/>
                        </a:lnTo>
                        <a:lnTo>
                          <a:pt x="89" y="105"/>
                        </a:lnTo>
                        <a:lnTo>
                          <a:pt x="85" y="108"/>
                        </a:lnTo>
                        <a:lnTo>
                          <a:pt x="81" y="111"/>
                        </a:lnTo>
                        <a:lnTo>
                          <a:pt x="77" y="113"/>
                        </a:lnTo>
                        <a:lnTo>
                          <a:pt x="73" y="114"/>
                        </a:lnTo>
                        <a:lnTo>
                          <a:pt x="67" y="115"/>
                        </a:lnTo>
                        <a:lnTo>
                          <a:pt x="62" y="115"/>
                        </a:lnTo>
                        <a:lnTo>
                          <a:pt x="56" y="113"/>
                        </a:lnTo>
                        <a:lnTo>
                          <a:pt x="49" y="111"/>
                        </a:lnTo>
                        <a:lnTo>
                          <a:pt x="42" y="108"/>
                        </a:lnTo>
                        <a:lnTo>
                          <a:pt x="35" y="102"/>
                        </a:lnTo>
                        <a:lnTo>
                          <a:pt x="34" y="100"/>
                        </a:lnTo>
                        <a:lnTo>
                          <a:pt x="31" y="99"/>
                        </a:lnTo>
                        <a:lnTo>
                          <a:pt x="28" y="95"/>
                        </a:lnTo>
                        <a:lnTo>
                          <a:pt x="25" y="90"/>
                        </a:lnTo>
                        <a:lnTo>
                          <a:pt x="23" y="86"/>
                        </a:lnTo>
                        <a:lnTo>
                          <a:pt x="22" y="83"/>
                        </a:lnTo>
                        <a:lnTo>
                          <a:pt x="22" y="79"/>
                        </a:lnTo>
                        <a:lnTo>
                          <a:pt x="22" y="74"/>
                        </a:lnTo>
                        <a:lnTo>
                          <a:pt x="22" y="69"/>
                        </a:lnTo>
                        <a:lnTo>
                          <a:pt x="24" y="64"/>
                        </a:lnTo>
                        <a:lnTo>
                          <a:pt x="27" y="58"/>
                        </a:lnTo>
                        <a:lnTo>
                          <a:pt x="30" y="52"/>
                        </a:lnTo>
                        <a:lnTo>
                          <a:pt x="7" y="43"/>
                        </a:lnTo>
                        <a:lnTo>
                          <a:pt x="7" y="43"/>
                        </a:lnTo>
                        <a:lnTo>
                          <a:pt x="6" y="45"/>
                        </a:lnTo>
                        <a:lnTo>
                          <a:pt x="5" y="49"/>
                        </a:lnTo>
                        <a:lnTo>
                          <a:pt x="4" y="53"/>
                        </a:lnTo>
                        <a:lnTo>
                          <a:pt x="2" y="57"/>
                        </a:lnTo>
                        <a:lnTo>
                          <a:pt x="1" y="63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0" y="81"/>
                        </a:lnTo>
                        <a:lnTo>
                          <a:pt x="1" y="88"/>
                        </a:lnTo>
                        <a:lnTo>
                          <a:pt x="2" y="95"/>
                        </a:lnTo>
                        <a:lnTo>
                          <a:pt x="5" y="102"/>
                        </a:lnTo>
                        <a:lnTo>
                          <a:pt x="8" y="108"/>
                        </a:lnTo>
                        <a:lnTo>
                          <a:pt x="14" y="114"/>
                        </a:lnTo>
                        <a:lnTo>
                          <a:pt x="21" y="119"/>
                        </a:lnTo>
                        <a:lnTo>
                          <a:pt x="30" y="125"/>
                        </a:lnTo>
                        <a:lnTo>
                          <a:pt x="37" y="128"/>
                        </a:lnTo>
                        <a:lnTo>
                          <a:pt x="46" y="130"/>
                        </a:lnTo>
                        <a:lnTo>
                          <a:pt x="53" y="132"/>
                        </a:lnTo>
                        <a:lnTo>
                          <a:pt x="62" y="133"/>
                        </a:lnTo>
                        <a:lnTo>
                          <a:pt x="68" y="133"/>
                        </a:lnTo>
                        <a:lnTo>
                          <a:pt x="76" y="132"/>
                        </a:lnTo>
                        <a:lnTo>
                          <a:pt x="82" y="130"/>
                        </a:lnTo>
                        <a:lnTo>
                          <a:pt x="90" y="129"/>
                        </a:lnTo>
                        <a:lnTo>
                          <a:pt x="95" y="126"/>
                        </a:lnTo>
                        <a:lnTo>
                          <a:pt x="101" y="123"/>
                        </a:lnTo>
                        <a:lnTo>
                          <a:pt x="106" y="117"/>
                        </a:lnTo>
                        <a:lnTo>
                          <a:pt x="111" y="113"/>
                        </a:lnTo>
                        <a:lnTo>
                          <a:pt x="115" y="108"/>
                        </a:lnTo>
                        <a:lnTo>
                          <a:pt x="118" y="102"/>
                        </a:lnTo>
                        <a:lnTo>
                          <a:pt x="121" y="95"/>
                        </a:lnTo>
                        <a:lnTo>
                          <a:pt x="124" y="88"/>
                        </a:lnTo>
                        <a:lnTo>
                          <a:pt x="124" y="86"/>
                        </a:lnTo>
                        <a:lnTo>
                          <a:pt x="125" y="82"/>
                        </a:lnTo>
                        <a:lnTo>
                          <a:pt x="125" y="78"/>
                        </a:lnTo>
                        <a:lnTo>
                          <a:pt x="125" y="74"/>
                        </a:lnTo>
                        <a:lnTo>
                          <a:pt x="125" y="70"/>
                        </a:lnTo>
                        <a:lnTo>
                          <a:pt x="125" y="66"/>
                        </a:lnTo>
                        <a:lnTo>
                          <a:pt x="124" y="59"/>
                        </a:lnTo>
                        <a:lnTo>
                          <a:pt x="123" y="53"/>
                        </a:lnTo>
                        <a:lnTo>
                          <a:pt x="121" y="48"/>
                        </a:lnTo>
                        <a:lnTo>
                          <a:pt x="120" y="41"/>
                        </a:lnTo>
                        <a:lnTo>
                          <a:pt x="118" y="35"/>
                        </a:lnTo>
                        <a:lnTo>
                          <a:pt x="115" y="27"/>
                        </a:lnTo>
                        <a:lnTo>
                          <a:pt x="109" y="21"/>
                        </a:lnTo>
                        <a:lnTo>
                          <a:pt x="105" y="13"/>
                        </a:lnTo>
                        <a:lnTo>
                          <a:pt x="104" y="13"/>
                        </a:lnTo>
                        <a:lnTo>
                          <a:pt x="103" y="12"/>
                        </a:lnTo>
                        <a:lnTo>
                          <a:pt x="100" y="10"/>
                        </a:lnTo>
                        <a:lnTo>
                          <a:pt x="95" y="8"/>
                        </a:lnTo>
                        <a:lnTo>
                          <a:pt x="91" y="7"/>
                        </a:lnTo>
                        <a:lnTo>
                          <a:pt x="86" y="5"/>
                        </a:lnTo>
                        <a:lnTo>
                          <a:pt x="80" y="2"/>
                        </a:lnTo>
                        <a:lnTo>
                          <a:pt x="74" y="1"/>
                        </a:lnTo>
                        <a:lnTo>
                          <a:pt x="66" y="0"/>
                        </a:lnTo>
                        <a:lnTo>
                          <a:pt x="59" y="1"/>
                        </a:lnTo>
                        <a:lnTo>
                          <a:pt x="50" y="1"/>
                        </a:lnTo>
                        <a:lnTo>
                          <a:pt x="44" y="5"/>
                        </a:lnTo>
                        <a:lnTo>
                          <a:pt x="35" y="8"/>
                        </a:lnTo>
                        <a:lnTo>
                          <a:pt x="27" y="13"/>
                        </a:lnTo>
                        <a:lnTo>
                          <a:pt x="19" y="21"/>
                        </a:lnTo>
                        <a:lnTo>
                          <a:pt x="12" y="30"/>
                        </a:lnTo>
                        <a:lnTo>
                          <a:pt x="33" y="42"/>
                        </a:lnTo>
                        <a:lnTo>
                          <a:pt x="33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96">
                    <a:extLst>
                      <a:ext uri="{FF2B5EF4-FFF2-40B4-BE49-F238E27FC236}">
                        <a16:creationId xmlns:a16="http://schemas.microsoft.com/office/drawing/2014/main" id="{8B67A200-6421-AB4E-57E7-AEB7A76E76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4" y="2568"/>
                    <a:ext cx="277" cy="26"/>
                  </a:xfrm>
                  <a:custGeom>
                    <a:avLst/>
                    <a:gdLst/>
                    <a:ahLst/>
                    <a:cxnLst>
                      <a:cxn ang="0">
                        <a:pos x="34" y="19"/>
                      </a:cxn>
                      <a:cxn ang="0">
                        <a:pos x="123" y="48"/>
                      </a:cxn>
                      <a:cxn ang="0">
                        <a:pos x="183" y="116"/>
                      </a:cxn>
                      <a:cxn ang="0">
                        <a:pos x="216" y="128"/>
                      </a:cxn>
                      <a:cxn ang="0">
                        <a:pos x="250" y="101"/>
                      </a:cxn>
                      <a:cxn ang="0">
                        <a:pos x="317" y="52"/>
                      </a:cxn>
                      <a:cxn ang="0">
                        <a:pos x="422" y="71"/>
                      </a:cxn>
                      <a:cxn ang="0">
                        <a:pos x="480" y="99"/>
                      </a:cxn>
                      <a:cxn ang="0">
                        <a:pos x="501" y="110"/>
                      </a:cxn>
                      <a:cxn ang="0">
                        <a:pos x="536" y="111"/>
                      </a:cxn>
                      <a:cxn ang="0">
                        <a:pos x="564" y="86"/>
                      </a:cxn>
                      <a:cxn ang="0">
                        <a:pos x="590" y="57"/>
                      </a:cxn>
                      <a:cxn ang="0">
                        <a:pos x="614" y="31"/>
                      </a:cxn>
                      <a:cxn ang="0">
                        <a:pos x="641" y="19"/>
                      </a:cxn>
                      <a:cxn ang="0">
                        <a:pos x="681" y="43"/>
                      </a:cxn>
                      <a:cxn ang="0">
                        <a:pos x="759" y="106"/>
                      </a:cxn>
                      <a:cxn ang="0">
                        <a:pos x="799" y="98"/>
                      </a:cxn>
                      <a:cxn ang="0">
                        <a:pos x="819" y="73"/>
                      </a:cxn>
                      <a:cxn ang="0">
                        <a:pos x="861" y="37"/>
                      </a:cxn>
                      <a:cxn ang="0">
                        <a:pos x="900" y="29"/>
                      </a:cxn>
                      <a:cxn ang="0">
                        <a:pos x="936" y="56"/>
                      </a:cxn>
                      <a:cxn ang="0">
                        <a:pos x="950" y="71"/>
                      </a:cxn>
                      <a:cxn ang="0">
                        <a:pos x="999" y="111"/>
                      </a:cxn>
                      <a:cxn ang="0">
                        <a:pos x="1067" y="112"/>
                      </a:cxn>
                      <a:cxn ang="0">
                        <a:pos x="1125" y="69"/>
                      </a:cxn>
                      <a:cxn ang="0">
                        <a:pos x="1182" y="67"/>
                      </a:cxn>
                      <a:cxn ang="0">
                        <a:pos x="1224" y="104"/>
                      </a:cxn>
                      <a:cxn ang="0">
                        <a:pos x="1291" y="112"/>
                      </a:cxn>
                      <a:cxn ang="0">
                        <a:pos x="1378" y="76"/>
                      </a:cxn>
                      <a:cxn ang="0">
                        <a:pos x="1364" y="63"/>
                      </a:cxn>
                      <a:cxn ang="0">
                        <a:pos x="1325" y="78"/>
                      </a:cxn>
                      <a:cxn ang="0">
                        <a:pos x="1264" y="96"/>
                      </a:cxn>
                      <a:cxn ang="0">
                        <a:pos x="1236" y="89"/>
                      </a:cxn>
                      <a:cxn ang="0">
                        <a:pos x="1198" y="54"/>
                      </a:cxn>
                      <a:cxn ang="0">
                        <a:pos x="1127" y="45"/>
                      </a:cxn>
                      <a:cxn ang="0">
                        <a:pos x="1055" y="88"/>
                      </a:cxn>
                      <a:cxn ang="0">
                        <a:pos x="1028" y="98"/>
                      </a:cxn>
                      <a:cxn ang="0">
                        <a:pos x="965" y="59"/>
                      </a:cxn>
                      <a:cxn ang="0">
                        <a:pos x="904" y="8"/>
                      </a:cxn>
                      <a:cxn ang="0">
                        <a:pos x="868" y="11"/>
                      </a:cxn>
                      <a:cxn ang="0">
                        <a:pos x="827" y="41"/>
                      </a:cxn>
                      <a:cxn ang="0">
                        <a:pos x="790" y="76"/>
                      </a:cxn>
                      <a:cxn ang="0">
                        <a:pos x="776" y="85"/>
                      </a:cxn>
                      <a:cxn ang="0">
                        <a:pos x="745" y="74"/>
                      </a:cxn>
                      <a:cxn ang="0">
                        <a:pos x="675" y="14"/>
                      </a:cxn>
                      <a:cxn ang="0">
                        <a:pos x="621" y="2"/>
                      </a:cxn>
                      <a:cxn ang="0">
                        <a:pos x="541" y="85"/>
                      </a:cxn>
                      <a:cxn ang="0">
                        <a:pos x="504" y="90"/>
                      </a:cxn>
                      <a:cxn ang="0">
                        <a:pos x="388" y="36"/>
                      </a:cxn>
                      <a:cxn ang="0">
                        <a:pos x="311" y="34"/>
                      </a:cxn>
                      <a:cxn ang="0">
                        <a:pos x="228" y="98"/>
                      </a:cxn>
                      <a:cxn ang="0">
                        <a:pos x="200" y="104"/>
                      </a:cxn>
                      <a:cxn ang="0">
                        <a:pos x="173" y="70"/>
                      </a:cxn>
                      <a:cxn ang="0">
                        <a:pos x="83" y="7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1385" h="129">
                        <a:moveTo>
                          <a:pt x="6" y="31"/>
                        </a:moveTo>
                        <a:lnTo>
                          <a:pt x="6" y="29"/>
                        </a:lnTo>
                        <a:lnTo>
                          <a:pt x="9" y="28"/>
                        </a:lnTo>
                        <a:lnTo>
                          <a:pt x="12" y="26"/>
                        </a:lnTo>
                        <a:lnTo>
                          <a:pt x="19" y="24"/>
                        </a:lnTo>
                        <a:lnTo>
                          <a:pt x="25" y="20"/>
                        </a:lnTo>
                        <a:lnTo>
                          <a:pt x="34" y="19"/>
                        </a:lnTo>
                        <a:lnTo>
                          <a:pt x="42" y="18"/>
                        </a:lnTo>
                        <a:lnTo>
                          <a:pt x="54" y="19"/>
                        </a:lnTo>
                        <a:lnTo>
                          <a:pt x="65" y="19"/>
                        </a:lnTo>
                        <a:lnTo>
                          <a:pt x="79" y="24"/>
                        </a:lnTo>
                        <a:lnTo>
                          <a:pt x="93" y="29"/>
                        </a:lnTo>
                        <a:lnTo>
                          <a:pt x="108" y="38"/>
                        </a:lnTo>
                        <a:lnTo>
                          <a:pt x="123" y="48"/>
                        </a:lnTo>
                        <a:lnTo>
                          <a:pt x="139" y="62"/>
                        </a:lnTo>
                        <a:lnTo>
                          <a:pt x="156" y="81"/>
                        </a:lnTo>
                        <a:lnTo>
                          <a:pt x="174" y="102"/>
                        </a:lnTo>
                        <a:lnTo>
                          <a:pt x="174" y="104"/>
                        </a:lnTo>
                        <a:lnTo>
                          <a:pt x="178" y="110"/>
                        </a:lnTo>
                        <a:lnTo>
                          <a:pt x="180" y="113"/>
                        </a:lnTo>
                        <a:lnTo>
                          <a:pt x="183" y="116"/>
                        </a:lnTo>
                        <a:lnTo>
                          <a:pt x="186" y="120"/>
                        </a:lnTo>
                        <a:lnTo>
                          <a:pt x="191" y="123"/>
                        </a:lnTo>
                        <a:lnTo>
                          <a:pt x="195" y="125"/>
                        </a:lnTo>
                        <a:lnTo>
                          <a:pt x="199" y="128"/>
                        </a:lnTo>
                        <a:lnTo>
                          <a:pt x="205" y="129"/>
                        </a:lnTo>
                        <a:lnTo>
                          <a:pt x="210" y="129"/>
                        </a:lnTo>
                        <a:lnTo>
                          <a:pt x="216" y="128"/>
                        </a:lnTo>
                        <a:lnTo>
                          <a:pt x="223" y="126"/>
                        </a:lnTo>
                        <a:lnTo>
                          <a:pt x="230" y="121"/>
                        </a:lnTo>
                        <a:lnTo>
                          <a:pt x="238" y="116"/>
                        </a:lnTo>
                        <a:lnTo>
                          <a:pt x="238" y="115"/>
                        </a:lnTo>
                        <a:lnTo>
                          <a:pt x="241" y="112"/>
                        </a:lnTo>
                        <a:lnTo>
                          <a:pt x="244" y="106"/>
                        </a:lnTo>
                        <a:lnTo>
                          <a:pt x="250" y="101"/>
                        </a:lnTo>
                        <a:lnTo>
                          <a:pt x="256" y="93"/>
                        </a:lnTo>
                        <a:lnTo>
                          <a:pt x="264" y="87"/>
                        </a:lnTo>
                        <a:lnTo>
                          <a:pt x="272" y="78"/>
                        </a:lnTo>
                        <a:lnTo>
                          <a:pt x="283" y="71"/>
                        </a:lnTo>
                        <a:lnTo>
                          <a:pt x="294" y="63"/>
                        </a:lnTo>
                        <a:lnTo>
                          <a:pt x="306" y="57"/>
                        </a:lnTo>
                        <a:lnTo>
                          <a:pt x="317" y="52"/>
                        </a:lnTo>
                        <a:lnTo>
                          <a:pt x="331" y="49"/>
                        </a:lnTo>
                        <a:lnTo>
                          <a:pt x="345" y="47"/>
                        </a:lnTo>
                        <a:lnTo>
                          <a:pt x="360" y="48"/>
                        </a:lnTo>
                        <a:lnTo>
                          <a:pt x="376" y="52"/>
                        </a:lnTo>
                        <a:lnTo>
                          <a:pt x="393" y="58"/>
                        </a:lnTo>
                        <a:lnTo>
                          <a:pt x="408" y="64"/>
                        </a:lnTo>
                        <a:lnTo>
                          <a:pt x="422" y="71"/>
                        </a:lnTo>
                        <a:lnTo>
                          <a:pt x="432" y="76"/>
                        </a:lnTo>
                        <a:lnTo>
                          <a:pt x="444" y="82"/>
                        </a:lnTo>
                        <a:lnTo>
                          <a:pt x="453" y="86"/>
                        </a:lnTo>
                        <a:lnTo>
                          <a:pt x="461" y="90"/>
                        </a:lnTo>
                        <a:lnTo>
                          <a:pt x="468" y="93"/>
                        </a:lnTo>
                        <a:lnTo>
                          <a:pt x="475" y="97"/>
                        </a:lnTo>
                        <a:lnTo>
                          <a:pt x="480" y="99"/>
                        </a:lnTo>
                        <a:lnTo>
                          <a:pt x="484" y="101"/>
                        </a:lnTo>
                        <a:lnTo>
                          <a:pt x="487" y="102"/>
                        </a:lnTo>
                        <a:lnTo>
                          <a:pt x="489" y="104"/>
                        </a:lnTo>
                        <a:lnTo>
                          <a:pt x="492" y="106"/>
                        </a:lnTo>
                        <a:lnTo>
                          <a:pt x="495" y="106"/>
                        </a:lnTo>
                        <a:lnTo>
                          <a:pt x="496" y="107"/>
                        </a:lnTo>
                        <a:lnTo>
                          <a:pt x="501" y="110"/>
                        </a:lnTo>
                        <a:lnTo>
                          <a:pt x="504" y="110"/>
                        </a:lnTo>
                        <a:lnTo>
                          <a:pt x="510" y="111"/>
                        </a:lnTo>
                        <a:lnTo>
                          <a:pt x="514" y="112"/>
                        </a:lnTo>
                        <a:lnTo>
                          <a:pt x="520" y="113"/>
                        </a:lnTo>
                        <a:lnTo>
                          <a:pt x="526" y="113"/>
                        </a:lnTo>
                        <a:lnTo>
                          <a:pt x="531" y="112"/>
                        </a:lnTo>
                        <a:lnTo>
                          <a:pt x="536" y="111"/>
                        </a:lnTo>
                        <a:lnTo>
                          <a:pt x="543" y="108"/>
                        </a:lnTo>
                        <a:lnTo>
                          <a:pt x="548" y="105"/>
                        </a:lnTo>
                        <a:lnTo>
                          <a:pt x="554" y="101"/>
                        </a:lnTo>
                        <a:lnTo>
                          <a:pt x="558" y="96"/>
                        </a:lnTo>
                        <a:lnTo>
                          <a:pt x="562" y="88"/>
                        </a:lnTo>
                        <a:lnTo>
                          <a:pt x="562" y="87"/>
                        </a:lnTo>
                        <a:lnTo>
                          <a:pt x="564" y="86"/>
                        </a:lnTo>
                        <a:lnTo>
                          <a:pt x="565" y="84"/>
                        </a:lnTo>
                        <a:lnTo>
                          <a:pt x="569" y="79"/>
                        </a:lnTo>
                        <a:lnTo>
                          <a:pt x="573" y="75"/>
                        </a:lnTo>
                        <a:lnTo>
                          <a:pt x="576" y="71"/>
                        </a:lnTo>
                        <a:lnTo>
                          <a:pt x="582" y="67"/>
                        </a:lnTo>
                        <a:lnTo>
                          <a:pt x="587" y="62"/>
                        </a:lnTo>
                        <a:lnTo>
                          <a:pt x="590" y="57"/>
                        </a:lnTo>
                        <a:lnTo>
                          <a:pt x="594" y="52"/>
                        </a:lnTo>
                        <a:lnTo>
                          <a:pt x="599" y="46"/>
                        </a:lnTo>
                        <a:lnTo>
                          <a:pt x="604" y="43"/>
                        </a:lnTo>
                        <a:lnTo>
                          <a:pt x="607" y="38"/>
                        </a:lnTo>
                        <a:lnTo>
                          <a:pt x="611" y="34"/>
                        </a:lnTo>
                        <a:lnTo>
                          <a:pt x="613" y="32"/>
                        </a:lnTo>
                        <a:lnTo>
                          <a:pt x="614" y="31"/>
                        </a:lnTo>
                        <a:lnTo>
                          <a:pt x="617" y="28"/>
                        </a:lnTo>
                        <a:lnTo>
                          <a:pt x="621" y="25"/>
                        </a:lnTo>
                        <a:lnTo>
                          <a:pt x="625" y="23"/>
                        </a:lnTo>
                        <a:lnTo>
                          <a:pt x="628" y="22"/>
                        </a:lnTo>
                        <a:lnTo>
                          <a:pt x="632" y="20"/>
                        </a:lnTo>
                        <a:lnTo>
                          <a:pt x="636" y="20"/>
                        </a:lnTo>
                        <a:lnTo>
                          <a:pt x="641" y="19"/>
                        </a:lnTo>
                        <a:lnTo>
                          <a:pt x="645" y="20"/>
                        </a:lnTo>
                        <a:lnTo>
                          <a:pt x="650" y="22"/>
                        </a:lnTo>
                        <a:lnTo>
                          <a:pt x="657" y="24"/>
                        </a:lnTo>
                        <a:lnTo>
                          <a:pt x="662" y="27"/>
                        </a:lnTo>
                        <a:lnTo>
                          <a:pt x="668" y="31"/>
                        </a:lnTo>
                        <a:lnTo>
                          <a:pt x="675" y="37"/>
                        </a:lnTo>
                        <a:lnTo>
                          <a:pt x="681" y="43"/>
                        </a:lnTo>
                        <a:lnTo>
                          <a:pt x="732" y="88"/>
                        </a:lnTo>
                        <a:lnTo>
                          <a:pt x="733" y="89"/>
                        </a:lnTo>
                        <a:lnTo>
                          <a:pt x="739" y="95"/>
                        </a:lnTo>
                        <a:lnTo>
                          <a:pt x="743" y="97"/>
                        </a:lnTo>
                        <a:lnTo>
                          <a:pt x="747" y="101"/>
                        </a:lnTo>
                        <a:lnTo>
                          <a:pt x="752" y="103"/>
                        </a:lnTo>
                        <a:lnTo>
                          <a:pt x="759" y="106"/>
                        </a:lnTo>
                        <a:lnTo>
                          <a:pt x="763" y="107"/>
                        </a:lnTo>
                        <a:lnTo>
                          <a:pt x="770" y="110"/>
                        </a:lnTo>
                        <a:lnTo>
                          <a:pt x="776" y="110"/>
                        </a:lnTo>
                        <a:lnTo>
                          <a:pt x="781" y="110"/>
                        </a:lnTo>
                        <a:lnTo>
                          <a:pt x="787" y="107"/>
                        </a:lnTo>
                        <a:lnTo>
                          <a:pt x="793" y="104"/>
                        </a:lnTo>
                        <a:lnTo>
                          <a:pt x="799" y="98"/>
                        </a:lnTo>
                        <a:lnTo>
                          <a:pt x="804" y="91"/>
                        </a:lnTo>
                        <a:lnTo>
                          <a:pt x="804" y="90"/>
                        </a:lnTo>
                        <a:lnTo>
                          <a:pt x="805" y="88"/>
                        </a:lnTo>
                        <a:lnTo>
                          <a:pt x="807" y="85"/>
                        </a:lnTo>
                        <a:lnTo>
                          <a:pt x="811" y="82"/>
                        </a:lnTo>
                        <a:lnTo>
                          <a:pt x="815" y="77"/>
                        </a:lnTo>
                        <a:lnTo>
                          <a:pt x="819" y="73"/>
                        </a:lnTo>
                        <a:lnTo>
                          <a:pt x="824" y="68"/>
                        </a:lnTo>
                        <a:lnTo>
                          <a:pt x="831" y="62"/>
                        </a:lnTo>
                        <a:lnTo>
                          <a:pt x="836" y="57"/>
                        </a:lnTo>
                        <a:lnTo>
                          <a:pt x="842" y="52"/>
                        </a:lnTo>
                        <a:lnTo>
                          <a:pt x="848" y="45"/>
                        </a:lnTo>
                        <a:lnTo>
                          <a:pt x="854" y="41"/>
                        </a:lnTo>
                        <a:lnTo>
                          <a:pt x="861" y="37"/>
                        </a:lnTo>
                        <a:lnTo>
                          <a:pt x="866" y="32"/>
                        </a:lnTo>
                        <a:lnTo>
                          <a:pt x="872" y="29"/>
                        </a:lnTo>
                        <a:lnTo>
                          <a:pt x="878" y="27"/>
                        </a:lnTo>
                        <a:lnTo>
                          <a:pt x="882" y="25"/>
                        </a:lnTo>
                        <a:lnTo>
                          <a:pt x="888" y="26"/>
                        </a:lnTo>
                        <a:lnTo>
                          <a:pt x="894" y="26"/>
                        </a:lnTo>
                        <a:lnTo>
                          <a:pt x="900" y="29"/>
                        </a:lnTo>
                        <a:lnTo>
                          <a:pt x="905" y="31"/>
                        </a:lnTo>
                        <a:lnTo>
                          <a:pt x="911" y="34"/>
                        </a:lnTo>
                        <a:lnTo>
                          <a:pt x="917" y="39"/>
                        </a:lnTo>
                        <a:lnTo>
                          <a:pt x="922" y="43"/>
                        </a:lnTo>
                        <a:lnTo>
                          <a:pt x="926" y="47"/>
                        </a:lnTo>
                        <a:lnTo>
                          <a:pt x="932" y="52"/>
                        </a:lnTo>
                        <a:lnTo>
                          <a:pt x="936" y="56"/>
                        </a:lnTo>
                        <a:lnTo>
                          <a:pt x="940" y="59"/>
                        </a:lnTo>
                        <a:lnTo>
                          <a:pt x="943" y="62"/>
                        </a:lnTo>
                        <a:lnTo>
                          <a:pt x="946" y="66"/>
                        </a:lnTo>
                        <a:lnTo>
                          <a:pt x="947" y="67"/>
                        </a:lnTo>
                        <a:lnTo>
                          <a:pt x="948" y="68"/>
                        </a:lnTo>
                        <a:lnTo>
                          <a:pt x="948" y="69"/>
                        </a:lnTo>
                        <a:lnTo>
                          <a:pt x="950" y="71"/>
                        </a:lnTo>
                        <a:lnTo>
                          <a:pt x="954" y="74"/>
                        </a:lnTo>
                        <a:lnTo>
                          <a:pt x="960" y="81"/>
                        </a:lnTo>
                        <a:lnTo>
                          <a:pt x="965" y="86"/>
                        </a:lnTo>
                        <a:lnTo>
                          <a:pt x="973" y="92"/>
                        </a:lnTo>
                        <a:lnTo>
                          <a:pt x="981" y="99"/>
                        </a:lnTo>
                        <a:lnTo>
                          <a:pt x="991" y="106"/>
                        </a:lnTo>
                        <a:lnTo>
                          <a:pt x="999" y="111"/>
                        </a:lnTo>
                        <a:lnTo>
                          <a:pt x="1009" y="116"/>
                        </a:lnTo>
                        <a:lnTo>
                          <a:pt x="1019" y="120"/>
                        </a:lnTo>
                        <a:lnTo>
                          <a:pt x="1030" y="122"/>
                        </a:lnTo>
                        <a:lnTo>
                          <a:pt x="1039" y="123"/>
                        </a:lnTo>
                        <a:lnTo>
                          <a:pt x="1049" y="121"/>
                        </a:lnTo>
                        <a:lnTo>
                          <a:pt x="1057" y="118"/>
                        </a:lnTo>
                        <a:lnTo>
                          <a:pt x="1067" y="112"/>
                        </a:lnTo>
                        <a:lnTo>
                          <a:pt x="1075" y="104"/>
                        </a:lnTo>
                        <a:lnTo>
                          <a:pt x="1083" y="97"/>
                        </a:lnTo>
                        <a:lnTo>
                          <a:pt x="1092" y="89"/>
                        </a:lnTo>
                        <a:lnTo>
                          <a:pt x="1100" y="84"/>
                        </a:lnTo>
                        <a:lnTo>
                          <a:pt x="1108" y="77"/>
                        </a:lnTo>
                        <a:lnTo>
                          <a:pt x="1118" y="73"/>
                        </a:lnTo>
                        <a:lnTo>
                          <a:pt x="1125" y="69"/>
                        </a:lnTo>
                        <a:lnTo>
                          <a:pt x="1135" y="66"/>
                        </a:lnTo>
                        <a:lnTo>
                          <a:pt x="1142" y="63"/>
                        </a:lnTo>
                        <a:lnTo>
                          <a:pt x="1151" y="62"/>
                        </a:lnTo>
                        <a:lnTo>
                          <a:pt x="1158" y="61"/>
                        </a:lnTo>
                        <a:lnTo>
                          <a:pt x="1167" y="62"/>
                        </a:lnTo>
                        <a:lnTo>
                          <a:pt x="1175" y="64"/>
                        </a:lnTo>
                        <a:lnTo>
                          <a:pt x="1182" y="67"/>
                        </a:lnTo>
                        <a:lnTo>
                          <a:pt x="1190" y="71"/>
                        </a:lnTo>
                        <a:lnTo>
                          <a:pt x="1196" y="77"/>
                        </a:lnTo>
                        <a:lnTo>
                          <a:pt x="1201" y="83"/>
                        </a:lnTo>
                        <a:lnTo>
                          <a:pt x="1208" y="88"/>
                        </a:lnTo>
                        <a:lnTo>
                          <a:pt x="1213" y="93"/>
                        </a:lnTo>
                        <a:lnTo>
                          <a:pt x="1219" y="100"/>
                        </a:lnTo>
                        <a:lnTo>
                          <a:pt x="1224" y="104"/>
                        </a:lnTo>
                        <a:lnTo>
                          <a:pt x="1231" y="110"/>
                        </a:lnTo>
                        <a:lnTo>
                          <a:pt x="1238" y="113"/>
                        </a:lnTo>
                        <a:lnTo>
                          <a:pt x="1246" y="115"/>
                        </a:lnTo>
                        <a:lnTo>
                          <a:pt x="1254" y="116"/>
                        </a:lnTo>
                        <a:lnTo>
                          <a:pt x="1265" y="116"/>
                        </a:lnTo>
                        <a:lnTo>
                          <a:pt x="1277" y="114"/>
                        </a:lnTo>
                        <a:lnTo>
                          <a:pt x="1291" y="112"/>
                        </a:lnTo>
                        <a:lnTo>
                          <a:pt x="1306" y="107"/>
                        </a:lnTo>
                        <a:lnTo>
                          <a:pt x="1324" y="101"/>
                        </a:lnTo>
                        <a:lnTo>
                          <a:pt x="1344" y="93"/>
                        </a:lnTo>
                        <a:lnTo>
                          <a:pt x="1368" y="84"/>
                        </a:lnTo>
                        <a:lnTo>
                          <a:pt x="1369" y="82"/>
                        </a:lnTo>
                        <a:lnTo>
                          <a:pt x="1373" y="79"/>
                        </a:lnTo>
                        <a:lnTo>
                          <a:pt x="1378" y="76"/>
                        </a:lnTo>
                        <a:lnTo>
                          <a:pt x="1383" y="74"/>
                        </a:lnTo>
                        <a:lnTo>
                          <a:pt x="1385" y="70"/>
                        </a:lnTo>
                        <a:lnTo>
                          <a:pt x="1384" y="68"/>
                        </a:lnTo>
                        <a:lnTo>
                          <a:pt x="1381" y="66"/>
                        </a:lnTo>
                        <a:lnTo>
                          <a:pt x="1376" y="64"/>
                        </a:lnTo>
                        <a:lnTo>
                          <a:pt x="1370" y="63"/>
                        </a:lnTo>
                        <a:lnTo>
                          <a:pt x="1364" y="63"/>
                        </a:lnTo>
                        <a:lnTo>
                          <a:pt x="1360" y="64"/>
                        </a:lnTo>
                        <a:lnTo>
                          <a:pt x="1355" y="67"/>
                        </a:lnTo>
                        <a:lnTo>
                          <a:pt x="1351" y="69"/>
                        </a:lnTo>
                        <a:lnTo>
                          <a:pt x="1345" y="71"/>
                        </a:lnTo>
                        <a:lnTo>
                          <a:pt x="1339" y="73"/>
                        </a:lnTo>
                        <a:lnTo>
                          <a:pt x="1334" y="76"/>
                        </a:lnTo>
                        <a:lnTo>
                          <a:pt x="1325" y="78"/>
                        </a:lnTo>
                        <a:lnTo>
                          <a:pt x="1318" y="82"/>
                        </a:lnTo>
                        <a:lnTo>
                          <a:pt x="1309" y="84"/>
                        </a:lnTo>
                        <a:lnTo>
                          <a:pt x="1301" y="87"/>
                        </a:lnTo>
                        <a:lnTo>
                          <a:pt x="1292" y="89"/>
                        </a:lnTo>
                        <a:lnTo>
                          <a:pt x="1283" y="91"/>
                        </a:lnTo>
                        <a:lnTo>
                          <a:pt x="1272" y="93"/>
                        </a:lnTo>
                        <a:lnTo>
                          <a:pt x="1264" y="96"/>
                        </a:lnTo>
                        <a:lnTo>
                          <a:pt x="1263" y="96"/>
                        </a:lnTo>
                        <a:lnTo>
                          <a:pt x="1259" y="96"/>
                        </a:lnTo>
                        <a:lnTo>
                          <a:pt x="1255" y="96"/>
                        </a:lnTo>
                        <a:lnTo>
                          <a:pt x="1249" y="95"/>
                        </a:lnTo>
                        <a:lnTo>
                          <a:pt x="1245" y="92"/>
                        </a:lnTo>
                        <a:lnTo>
                          <a:pt x="1241" y="91"/>
                        </a:lnTo>
                        <a:lnTo>
                          <a:pt x="1236" y="89"/>
                        </a:lnTo>
                        <a:lnTo>
                          <a:pt x="1233" y="87"/>
                        </a:lnTo>
                        <a:lnTo>
                          <a:pt x="1227" y="82"/>
                        </a:lnTo>
                        <a:lnTo>
                          <a:pt x="1222" y="78"/>
                        </a:lnTo>
                        <a:lnTo>
                          <a:pt x="1217" y="72"/>
                        </a:lnTo>
                        <a:lnTo>
                          <a:pt x="1212" y="66"/>
                        </a:lnTo>
                        <a:lnTo>
                          <a:pt x="1205" y="59"/>
                        </a:lnTo>
                        <a:lnTo>
                          <a:pt x="1198" y="54"/>
                        </a:lnTo>
                        <a:lnTo>
                          <a:pt x="1190" y="48"/>
                        </a:lnTo>
                        <a:lnTo>
                          <a:pt x="1181" y="45"/>
                        </a:lnTo>
                        <a:lnTo>
                          <a:pt x="1170" y="43"/>
                        </a:lnTo>
                        <a:lnTo>
                          <a:pt x="1159" y="42"/>
                        </a:lnTo>
                        <a:lnTo>
                          <a:pt x="1150" y="42"/>
                        </a:lnTo>
                        <a:lnTo>
                          <a:pt x="1139" y="44"/>
                        </a:lnTo>
                        <a:lnTo>
                          <a:pt x="1127" y="45"/>
                        </a:lnTo>
                        <a:lnTo>
                          <a:pt x="1115" y="49"/>
                        </a:lnTo>
                        <a:lnTo>
                          <a:pt x="1105" y="53"/>
                        </a:lnTo>
                        <a:lnTo>
                          <a:pt x="1094" y="59"/>
                        </a:lnTo>
                        <a:lnTo>
                          <a:pt x="1083" y="64"/>
                        </a:lnTo>
                        <a:lnTo>
                          <a:pt x="1072" y="71"/>
                        </a:lnTo>
                        <a:lnTo>
                          <a:pt x="1064" y="78"/>
                        </a:lnTo>
                        <a:lnTo>
                          <a:pt x="1055" y="88"/>
                        </a:lnTo>
                        <a:lnTo>
                          <a:pt x="1054" y="89"/>
                        </a:lnTo>
                        <a:lnTo>
                          <a:pt x="1050" y="92"/>
                        </a:lnTo>
                        <a:lnTo>
                          <a:pt x="1047" y="93"/>
                        </a:lnTo>
                        <a:lnTo>
                          <a:pt x="1043" y="96"/>
                        </a:lnTo>
                        <a:lnTo>
                          <a:pt x="1040" y="97"/>
                        </a:lnTo>
                        <a:lnTo>
                          <a:pt x="1035" y="99"/>
                        </a:lnTo>
                        <a:lnTo>
                          <a:pt x="1028" y="98"/>
                        </a:lnTo>
                        <a:lnTo>
                          <a:pt x="1023" y="97"/>
                        </a:lnTo>
                        <a:lnTo>
                          <a:pt x="1014" y="95"/>
                        </a:lnTo>
                        <a:lnTo>
                          <a:pt x="1007" y="91"/>
                        </a:lnTo>
                        <a:lnTo>
                          <a:pt x="998" y="86"/>
                        </a:lnTo>
                        <a:lnTo>
                          <a:pt x="988" y="78"/>
                        </a:lnTo>
                        <a:lnTo>
                          <a:pt x="977" y="70"/>
                        </a:lnTo>
                        <a:lnTo>
                          <a:pt x="965" y="59"/>
                        </a:lnTo>
                        <a:lnTo>
                          <a:pt x="953" y="46"/>
                        </a:lnTo>
                        <a:lnTo>
                          <a:pt x="943" y="37"/>
                        </a:lnTo>
                        <a:lnTo>
                          <a:pt x="932" y="28"/>
                        </a:lnTo>
                        <a:lnTo>
                          <a:pt x="924" y="22"/>
                        </a:lnTo>
                        <a:lnTo>
                          <a:pt x="917" y="15"/>
                        </a:lnTo>
                        <a:lnTo>
                          <a:pt x="909" y="11"/>
                        </a:lnTo>
                        <a:lnTo>
                          <a:pt x="904" y="8"/>
                        </a:lnTo>
                        <a:lnTo>
                          <a:pt x="900" y="7"/>
                        </a:lnTo>
                        <a:lnTo>
                          <a:pt x="894" y="4"/>
                        </a:lnTo>
                        <a:lnTo>
                          <a:pt x="890" y="4"/>
                        </a:lnTo>
                        <a:lnTo>
                          <a:pt x="886" y="4"/>
                        </a:lnTo>
                        <a:lnTo>
                          <a:pt x="882" y="5"/>
                        </a:lnTo>
                        <a:lnTo>
                          <a:pt x="875" y="8"/>
                        </a:lnTo>
                        <a:lnTo>
                          <a:pt x="868" y="11"/>
                        </a:lnTo>
                        <a:lnTo>
                          <a:pt x="863" y="12"/>
                        </a:lnTo>
                        <a:lnTo>
                          <a:pt x="858" y="15"/>
                        </a:lnTo>
                        <a:lnTo>
                          <a:pt x="852" y="19"/>
                        </a:lnTo>
                        <a:lnTo>
                          <a:pt x="846" y="24"/>
                        </a:lnTo>
                        <a:lnTo>
                          <a:pt x="839" y="29"/>
                        </a:lnTo>
                        <a:lnTo>
                          <a:pt x="833" y="34"/>
                        </a:lnTo>
                        <a:lnTo>
                          <a:pt x="827" y="41"/>
                        </a:lnTo>
                        <a:lnTo>
                          <a:pt x="820" y="47"/>
                        </a:lnTo>
                        <a:lnTo>
                          <a:pt x="814" y="53"/>
                        </a:lnTo>
                        <a:lnTo>
                          <a:pt x="807" y="59"/>
                        </a:lnTo>
                        <a:lnTo>
                          <a:pt x="802" y="64"/>
                        </a:lnTo>
                        <a:lnTo>
                          <a:pt x="797" y="70"/>
                        </a:lnTo>
                        <a:lnTo>
                          <a:pt x="793" y="73"/>
                        </a:lnTo>
                        <a:lnTo>
                          <a:pt x="790" y="76"/>
                        </a:lnTo>
                        <a:lnTo>
                          <a:pt x="788" y="78"/>
                        </a:lnTo>
                        <a:lnTo>
                          <a:pt x="788" y="79"/>
                        </a:lnTo>
                        <a:lnTo>
                          <a:pt x="788" y="79"/>
                        </a:lnTo>
                        <a:lnTo>
                          <a:pt x="786" y="82"/>
                        </a:lnTo>
                        <a:lnTo>
                          <a:pt x="782" y="83"/>
                        </a:lnTo>
                        <a:lnTo>
                          <a:pt x="779" y="85"/>
                        </a:lnTo>
                        <a:lnTo>
                          <a:pt x="776" y="85"/>
                        </a:lnTo>
                        <a:lnTo>
                          <a:pt x="773" y="85"/>
                        </a:lnTo>
                        <a:lnTo>
                          <a:pt x="768" y="84"/>
                        </a:lnTo>
                        <a:lnTo>
                          <a:pt x="765" y="84"/>
                        </a:lnTo>
                        <a:lnTo>
                          <a:pt x="760" y="82"/>
                        </a:lnTo>
                        <a:lnTo>
                          <a:pt x="756" y="79"/>
                        </a:lnTo>
                        <a:lnTo>
                          <a:pt x="750" y="77"/>
                        </a:lnTo>
                        <a:lnTo>
                          <a:pt x="745" y="74"/>
                        </a:lnTo>
                        <a:lnTo>
                          <a:pt x="697" y="32"/>
                        </a:lnTo>
                        <a:lnTo>
                          <a:pt x="695" y="31"/>
                        </a:lnTo>
                        <a:lnTo>
                          <a:pt x="693" y="29"/>
                        </a:lnTo>
                        <a:lnTo>
                          <a:pt x="690" y="26"/>
                        </a:lnTo>
                        <a:lnTo>
                          <a:pt x="687" y="23"/>
                        </a:lnTo>
                        <a:lnTo>
                          <a:pt x="681" y="18"/>
                        </a:lnTo>
                        <a:lnTo>
                          <a:pt x="675" y="14"/>
                        </a:lnTo>
                        <a:lnTo>
                          <a:pt x="669" y="10"/>
                        </a:lnTo>
                        <a:lnTo>
                          <a:pt x="662" y="7"/>
                        </a:lnTo>
                        <a:lnTo>
                          <a:pt x="655" y="3"/>
                        </a:lnTo>
                        <a:lnTo>
                          <a:pt x="646" y="1"/>
                        </a:lnTo>
                        <a:lnTo>
                          <a:pt x="639" y="0"/>
                        </a:lnTo>
                        <a:lnTo>
                          <a:pt x="630" y="0"/>
                        </a:lnTo>
                        <a:lnTo>
                          <a:pt x="621" y="2"/>
                        </a:lnTo>
                        <a:lnTo>
                          <a:pt x="614" y="7"/>
                        </a:lnTo>
                        <a:lnTo>
                          <a:pt x="605" y="13"/>
                        </a:lnTo>
                        <a:lnTo>
                          <a:pt x="599" y="23"/>
                        </a:lnTo>
                        <a:lnTo>
                          <a:pt x="550" y="75"/>
                        </a:lnTo>
                        <a:lnTo>
                          <a:pt x="549" y="76"/>
                        </a:lnTo>
                        <a:lnTo>
                          <a:pt x="546" y="79"/>
                        </a:lnTo>
                        <a:lnTo>
                          <a:pt x="541" y="85"/>
                        </a:lnTo>
                        <a:lnTo>
                          <a:pt x="534" y="89"/>
                        </a:lnTo>
                        <a:lnTo>
                          <a:pt x="530" y="90"/>
                        </a:lnTo>
                        <a:lnTo>
                          <a:pt x="526" y="92"/>
                        </a:lnTo>
                        <a:lnTo>
                          <a:pt x="520" y="92"/>
                        </a:lnTo>
                        <a:lnTo>
                          <a:pt x="516" y="93"/>
                        </a:lnTo>
                        <a:lnTo>
                          <a:pt x="510" y="92"/>
                        </a:lnTo>
                        <a:lnTo>
                          <a:pt x="504" y="90"/>
                        </a:lnTo>
                        <a:lnTo>
                          <a:pt x="498" y="88"/>
                        </a:lnTo>
                        <a:lnTo>
                          <a:pt x="492" y="84"/>
                        </a:lnTo>
                        <a:lnTo>
                          <a:pt x="403" y="42"/>
                        </a:lnTo>
                        <a:lnTo>
                          <a:pt x="402" y="41"/>
                        </a:lnTo>
                        <a:lnTo>
                          <a:pt x="399" y="40"/>
                        </a:lnTo>
                        <a:lnTo>
                          <a:pt x="395" y="38"/>
                        </a:lnTo>
                        <a:lnTo>
                          <a:pt x="388" y="36"/>
                        </a:lnTo>
                        <a:lnTo>
                          <a:pt x="381" y="32"/>
                        </a:lnTo>
                        <a:lnTo>
                          <a:pt x="372" y="31"/>
                        </a:lnTo>
                        <a:lnTo>
                          <a:pt x="362" y="29"/>
                        </a:lnTo>
                        <a:lnTo>
                          <a:pt x="352" y="29"/>
                        </a:lnTo>
                        <a:lnTo>
                          <a:pt x="339" y="29"/>
                        </a:lnTo>
                        <a:lnTo>
                          <a:pt x="326" y="31"/>
                        </a:lnTo>
                        <a:lnTo>
                          <a:pt x="311" y="34"/>
                        </a:lnTo>
                        <a:lnTo>
                          <a:pt x="297" y="42"/>
                        </a:lnTo>
                        <a:lnTo>
                          <a:pt x="281" y="49"/>
                        </a:lnTo>
                        <a:lnTo>
                          <a:pt x="266" y="60"/>
                        </a:lnTo>
                        <a:lnTo>
                          <a:pt x="250" y="74"/>
                        </a:lnTo>
                        <a:lnTo>
                          <a:pt x="234" y="93"/>
                        </a:lnTo>
                        <a:lnTo>
                          <a:pt x="232" y="95"/>
                        </a:lnTo>
                        <a:lnTo>
                          <a:pt x="228" y="98"/>
                        </a:lnTo>
                        <a:lnTo>
                          <a:pt x="223" y="102"/>
                        </a:lnTo>
                        <a:lnTo>
                          <a:pt x="219" y="107"/>
                        </a:lnTo>
                        <a:lnTo>
                          <a:pt x="214" y="107"/>
                        </a:lnTo>
                        <a:lnTo>
                          <a:pt x="211" y="108"/>
                        </a:lnTo>
                        <a:lnTo>
                          <a:pt x="208" y="107"/>
                        </a:lnTo>
                        <a:lnTo>
                          <a:pt x="205" y="107"/>
                        </a:lnTo>
                        <a:lnTo>
                          <a:pt x="200" y="104"/>
                        </a:lnTo>
                        <a:lnTo>
                          <a:pt x="197" y="101"/>
                        </a:lnTo>
                        <a:lnTo>
                          <a:pt x="194" y="96"/>
                        </a:lnTo>
                        <a:lnTo>
                          <a:pt x="191" y="90"/>
                        </a:lnTo>
                        <a:lnTo>
                          <a:pt x="190" y="88"/>
                        </a:lnTo>
                        <a:lnTo>
                          <a:pt x="186" y="84"/>
                        </a:lnTo>
                        <a:lnTo>
                          <a:pt x="180" y="77"/>
                        </a:lnTo>
                        <a:lnTo>
                          <a:pt x="173" y="70"/>
                        </a:lnTo>
                        <a:lnTo>
                          <a:pt x="164" y="60"/>
                        </a:lnTo>
                        <a:lnTo>
                          <a:pt x="154" y="51"/>
                        </a:lnTo>
                        <a:lnTo>
                          <a:pt x="142" y="40"/>
                        </a:lnTo>
                        <a:lnTo>
                          <a:pt x="129" y="31"/>
                        </a:lnTo>
                        <a:lnTo>
                          <a:pt x="114" y="20"/>
                        </a:lnTo>
                        <a:lnTo>
                          <a:pt x="99" y="13"/>
                        </a:lnTo>
                        <a:lnTo>
                          <a:pt x="83" y="7"/>
                        </a:lnTo>
                        <a:lnTo>
                          <a:pt x="68" y="3"/>
                        </a:lnTo>
                        <a:lnTo>
                          <a:pt x="51" y="1"/>
                        </a:lnTo>
                        <a:lnTo>
                          <a:pt x="34" y="3"/>
                        </a:lnTo>
                        <a:lnTo>
                          <a:pt x="17" y="8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6" y="31"/>
                        </a:lnTo>
                        <a:lnTo>
                          <a:pt x="6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97">
                    <a:extLst>
                      <a:ext uri="{FF2B5EF4-FFF2-40B4-BE49-F238E27FC236}">
                        <a16:creationId xmlns:a16="http://schemas.microsoft.com/office/drawing/2014/main" id="{A342940A-383C-3887-CBFE-951BF0B45B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2" y="2588"/>
                    <a:ext cx="16" cy="8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6"/>
                      </a:cxn>
                      <a:cxn ang="0">
                        <a:pos x="9" y="10"/>
                      </a:cxn>
                      <a:cxn ang="0">
                        <a:pos x="13" y="14"/>
                      </a:cxn>
                      <a:cxn ang="0">
                        <a:pos x="18" y="17"/>
                      </a:cxn>
                      <a:cxn ang="0">
                        <a:pos x="21" y="17"/>
                      </a:cxn>
                      <a:cxn ang="0">
                        <a:pos x="25" y="18"/>
                      </a:cxn>
                      <a:cxn ang="0">
                        <a:pos x="31" y="17"/>
                      </a:cxn>
                      <a:cxn ang="0">
                        <a:pos x="36" y="17"/>
                      </a:cxn>
                      <a:cxn ang="0">
                        <a:pos x="43" y="14"/>
                      </a:cxn>
                      <a:cxn ang="0">
                        <a:pos x="50" y="11"/>
                      </a:cxn>
                      <a:cxn ang="0">
                        <a:pos x="59" y="5"/>
                      </a:cxn>
                      <a:cxn ang="0">
                        <a:pos x="68" y="0"/>
                      </a:cxn>
                      <a:cxn ang="0">
                        <a:pos x="68" y="0"/>
                      </a:cxn>
                      <a:cxn ang="0">
                        <a:pos x="71" y="0"/>
                      </a:cxn>
                      <a:cxn ang="0">
                        <a:pos x="74" y="0"/>
                      </a:cxn>
                      <a:cxn ang="0">
                        <a:pos x="77" y="1"/>
                      </a:cxn>
                      <a:cxn ang="0">
                        <a:pos x="79" y="2"/>
                      </a:cxn>
                      <a:cxn ang="0">
                        <a:pos x="81" y="5"/>
                      </a:cxn>
                      <a:cxn ang="0">
                        <a:pos x="79" y="9"/>
                      </a:cxn>
                      <a:cxn ang="0">
                        <a:pos x="77" y="13"/>
                      </a:cxn>
                      <a:cxn ang="0">
                        <a:pos x="76" y="13"/>
                      </a:cxn>
                      <a:cxn ang="0">
                        <a:pos x="74" y="14"/>
                      </a:cxn>
                      <a:cxn ang="0">
                        <a:pos x="71" y="16"/>
                      </a:cxn>
                      <a:cxn ang="0">
                        <a:pos x="67" y="19"/>
                      </a:cxn>
                      <a:cxn ang="0">
                        <a:pos x="62" y="22"/>
                      </a:cxn>
                      <a:cxn ang="0">
                        <a:pos x="57" y="26"/>
                      </a:cxn>
                      <a:cxn ang="0">
                        <a:pos x="50" y="29"/>
                      </a:cxn>
                      <a:cxn ang="0">
                        <a:pos x="45" y="33"/>
                      </a:cxn>
                      <a:cxn ang="0">
                        <a:pos x="37" y="34"/>
                      </a:cxn>
                      <a:cxn ang="0">
                        <a:pos x="31" y="36"/>
                      </a:cxn>
                      <a:cxn ang="0">
                        <a:pos x="24" y="37"/>
                      </a:cxn>
                      <a:cxn ang="0">
                        <a:pos x="18" y="37"/>
                      </a:cxn>
                      <a:cxn ang="0">
                        <a:pos x="13" y="35"/>
                      </a:cxn>
                      <a:cxn ang="0">
                        <a:pos x="7" y="33"/>
                      </a:cxn>
                      <a:cxn ang="0">
                        <a:pos x="3" y="28"/>
                      </a:cxn>
                      <a:cxn ang="0">
                        <a:pos x="0" y="20"/>
                      </a:cxn>
                      <a:cxn ang="0">
                        <a:pos x="1" y="18"/>
                      </a:cxn>
                      <a:cxn ang="0">
                        <a:pos x="4" y="13"/>
                      </a:cxn>
                      <a:cxn ang="0">
                        <a:pos x="6" y="6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1" h="37">
                        <a:moveTo>
                          <a:pt x="8" y="5"/>
                        </a:moveTo>
                        <a:lnTo>
                          <a:pt x="8" y="6"/>
                        </a:lnTo>
                        <a:lnTo>
                          <a:pt x="9" y="10"/>
                        </a:lnTo>
                        <a:lnTo>
                          <a:pt x="13" y="14"/>
                        </a:lnTo>
                        <a:lnTo>
                          <a:pt x="18" y="17"/>
                        </a:lnTo>
                        <a:lnTo>
                          <a:pt x="21" y="17"/>
                        </a:lnTo>
                        <a:lnTo>
                          <a:pt x="25" y="18"/>
                        </a:lnTo>
                        <a:lnTo>
                          <a:pt x="31" y="17"/>
                        </a:lnTo>
                        <a:lnTo>
                          <a:pt x="36" y="17"/>
                        </a:lnTo>
                        <a:lnTo>
                          <a:pt x="43" y="14"/>
                        </a:lnTo>
                        <a:lnTo>
                          <a:pt x="50" y="11"/>
                        </a:lnTo>
                        <a:lnTo>
                          <a:pt x="59" y="5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lnTo>
                          <a:pt x="71" y="0"/>
                        </a:lnTo>
                        <a:lnTo>
                          <a:pt x="74" y="0"/>
                        </a:lnTo>
                        <a:lnTo>
                          <a:pt x="77" y="1"/>
                        </a:lnTo>
                        <a:lnTo>
                          <a:pt x="79" y="2"/>
                        </a:lnTo>
                        <a:lnTo>
                          <a:pt x="81" y="5"/>
                        </a:lnTo>
                        <a:lnTo>
                          <a:pt x="79" y="9"/>
                        </a:lnTo>
                        <a:lnTo>
                          <a:pt x="77" y="13"/>
                        </a:lnTo>
                        <a:lnTo>
                          <a:pt x="76" y="13"/>
                        </a:lnTo>
                        <a:lnTo>
                          <a:pt x="74" y="14"/>
                        </a:lnTo>
                        <a:lnTo>
                          <a:pt x="71" y="16"/>
                        </a:lnTo>
                        <a:lnTo>
                          <a:pt x="67" y="19"/>
                        </a:lnTo>
                        <a:lnTo>
                          <a:pt x="62" y="22"/>
                        </a:lnTo>
                        <a:lnTo>
                          <a:pt x="57" y="26"/>
                        </a:lnTo>
                        <a:lnTo>
                          <a:pt x="50" y="29"/>
                        </a:lnTo>
                        <a:lnTo>
                          <a:pt x="45" y="33"/>
                        </a:lnTo>
                        <a:lnTo>
                          <a:pt x="37" y="34"/>
                        </a:lnTo>
                        <a:lnTo>
                          <a:pt x="31" y="36"/>
                        </a:lnTo>
                        <a:lnTo>
                          <a:pt x="24" y="37"/>
                        </a:lnTo>
                        <a:lnTo>
                          <a:pt x="18" y="37"/>
                        </a:lnTo>
                        <a:lnTo>
                          <a:pt x="13" y="35"/>
                        </a:lnTo>
                        <a:lnTo>
                          <a:pt x="7" y="33"/>
                        </a:lnTo>
                        <a:lnTo>
                          <a:pt x="3" y="28"/>
                        </a:lnTo>
                        <a:lnTo>
                          <a:pt x="0" y="20"/>
                        </a:lnTo>
                        <a:lnTo>
                          <a:pt x="1" y="18"/>
                        </a:lnTo>
                        <a:lnTo>
                          <a:pt x="4" y="13"/>
                        </a:lnTo>
                        <a:lnTo>
                          <a:pt x="6" y="6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98">
                    <a:extLst>
                      <a:ext uri="{FF2B5EF4-FFF2-40B4-BE49-F238E27FC236}">
                        <a16:creationId xmlns:a16="http://schemas.microsoft.com/office/drawing/2014/main" id="{A4EC6E89-4A30-9868-71CE-DCA11C591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8" y="2585"/>
                    <a:ext cx="6" cy="1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5" y="1"/>
                      </a:cxn>
                      <a:cxn ang="0">
                        <a:pos x="4" y="5"/>
                      </a:cxn>
                      <a:cxn ang="0">
                        <a:pos x="3" y="7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1" y="19"/>
                      </a:cxn>
                      <a:cxn ang="0">
                        <a:pos x="0" y="24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3" y="35"/>
                      </a:cxn>
                      <a:cxn ang="0">
                        <a:pos x="5" y="39"/>
                      </a:cxn>
                      <a:cxn ang="0">
                        <a:pos x="9" y="42"/>
                      </a:cxn>
                      <a:cxn ang="0">
                        <a:pos x="12" y="44"/>
                      </a:cxn>
                      <a:cxn ang="0">
                        <a:pos x="18" y="48"/>
                      </a:cxn>
                      <a:cxn ang="0">
                        <a:pos x="19" y="47"/>
                      </a:cxn>
                      <a:cxn ang="0">
                        <a:pos x="20" y="46"/>
                      </a:cxn>
                      <a:cxn ang="0">
                        <a:pos x="24" y="44"/>
                      </a:cxn>
                      <a:cxn ang="0">
                        <a:pos x="27" y="42"/>
                      </a:cxn>
                      <a:cxn ang="0">
                        <a:pos x="28" y="37"/>
                      </a:cxn>
                      <a:cxn ang="0">
                        <a:pos x="30" y="32"/>
                      </a:cxn>
                      <a:cxn ang="0">
                        <a:pos x="29" y="29"/>
                      </a:cxn>
                      <a:cxn ang="0">
                        <a:pos x="28" y="25"/>
                      </a:cxn>
                      <a:cxn ang="0">
                        <a:pos x="26" y="20"/>
                      </a:cxn>
                      <a:cxn ang="0">
                        <a:pos x="25" y="16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30" h="48">
                        <a:moveTo>
                          <a:pt x="6" y="0"/>
                        </a:moveTo>
                        <a:lnTo>
                          <a:pt x="5" y="1"/>
                        </a:lnTo>
                        <a:lnTo>
                          <a:pt x="4" y="5"/>
                        </a:lnTo>
                        <a:lnTo>
                          <a:pt x="3" y="7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2" y="44"/>
                        </a:lnTo>
                        <a:lnTo>
                          <a:pt x="18" y="48"/>
                        </a:lnTo>
                        <a:lnTo>
                          <a:pt x="19" y="47"/>
                        </a:lnTo>
                        <a:lnTo>
                          <a:pt x="20" y="46"/>
                        </a:lnTo>
                        <a:lnTo>
                          <a:pt x="24" y="44"/>
                        </a:lnTo>
                        <a:lnTo>
                          <a:pt x="27" y="42"/>
                        </a:lnTo>
                        <a:lnTo>
                          <a:pt x="28" y="37"/>
                        </a:lnTo>
                        <a:lnTo>
                          <a:pt x="30" y="32"/>
                        </a:lnTo>
                        <a:lnTo>
                          <a:pt x="29" y="29"/>
                        </a:lnTo>
                        <a:lnTo>
                          <a:pt x="28" y="25"/>
                        </a:lnTo>
                        <a:lnTo>
                          <a:pt x="26" y="20"/>
                        </a:lnTo>
                        <a:lnTo>
                          <a:pt x="25" y="16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99">
                    <a:extLst>
                      <a:ext uri="{FF2B5EF4-FFF2-40B4-BE49-F238E27FC236}">
                        <a16:creationId xmlns:a16="http://schemas.microsoft.com/office/drawing/2014/main" id="{D2C04878-4DB0-8E73-46DE-0AAF99CAB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3" y="2590"/>
                    <a:ext cx="4" cy="9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14" y="9"/>
                      </a:cxn>
                      <a:cxn ang="0">
                        <a:pos x="14" y="12"/>
                      </a:cxn>
                      <a:cxn ang="0">
                        <a:pos x="14" y="17"/>
                      </a:cxn>
                      <a:cxn ang="0">
                        <a:pos x="14" y="22"/>
                      </a:cxn>
                      <a:cxn ang="0">
                        <a:pos x="14" y="26"/>
                      </a:cxn>
                      <a:cxn ang="0">
                        <a:pos x="16" y="31"/>
                      </a:cxn>
                      <a:cxn ang="0">
                        <a:pos x="18" y="34"/>
                      </a:cxn>
                      <a:cxn ang="0">
                        <a:pos x="20" y="35"/>
                      </a:cxn>
                      <a:cxn ang="0">
                        <a:pos x="21" y="36"/>
                      </a:cxn>
                      <a:cxn ang="0">
                        <a:pos x="21" y="39"/>
                      </a:cxn>
                      <a:cxn ang="0">
                        <a:pos x="21" y="43"/>
                      </a:cxn>
                      <a:cxn ang="0">
                        <a:pos x="18" y="45"/>
                      </a:cxn>
                      <a:cxn ang="0">
                        <a:pos x="14" y="43"/>
                      </a:cxn>
                      <a:cxn ang="0">
                        <a:pos x="10" y="41"/>
                      </a:cxn>
                      <a:cxn ang="0">
                        <a:pos x="7" y="38"/>
                      </a:cxn>
                      <a:cxn ang="0">
                        <a:pos x="4" y="34"/>
                      </a:cxn>
                      <a:cxn ang="0">
                        <a:pos x="1" y="28"/>
                      </a:cxn>
                      <a:cxn ang="0">
                        <a:pos x="0" y="23"/>
                      </a:cxn>
                      <a:cxn ang="0">
                        <a:pos x="0" y="17"/>
                      </a:cxn>
                      <a:cxn ang="0">
                        <a:pos x="2" y="10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8" y="0"/>
                      </a:cxn>
                      <a:cxn ang="0">
                        <a:pos x="10" y="1"/>
                      </a:cxn>
                      <a:cxn ang="0">
                        <a:pos x="14" y="6"/>
                      </a:cxn>
                      <a:cxn ang="0">
                        <a:pos x="15" y="8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21" h="45">
                        <a:moveTo>
                          <a:pt x="15" y="8"/>
                        </a:moveTo>
                        <a:lnTo>
                          <a:pt x="14" y="9"/>
                        </a:lnTo>
                        <a:lnTo>
                          <a:pt x="14" y="12"/>
                        </a:lnTo>
                        <a:lnTo>
                          <a:pt x="14" y="17"/>
                        </a:lnTo>
                        <a:lnTo>
                          <a:pt x="14" y="22"/>
                        </a:lnTo>
                        <a:lnTo>
                          <a:pt x="14" y="26"/>
                        </a:lnTo>
                        <a:lnTo>
                          <a:pt x="16" y="31"/>
                        </a:lnTo>
                        <a:lnTo>
                          <a:pt x="18" y="34"/>
                        </a:lnTo>
                        <a:lnTo>
                          <a:pt x="20" y="35"/>
                        </a:lnTo>
                        <a:lnTo>
                          <a:pt x="21" y="36"/>
                        </a:lnTo>
                        <a:lnTo>
                          <a:pt x="21" y="39"/>
                        </a:lnTo>
                        <a:lnTo>
                          <a:pt x="21" y="43"/>
                        </a:lnTo>
                        <a:lnTo>
                          <a:pt x="18" y="45"/>
                        </a:lnTo>
                        <a:lnTo>
                          <a:pt x="14" y="43"/>
                        </a:lnTo>
                        <a:lnTo>
                          <a:pt x="10" y="41"/>
                        </a:lnTo>
                        <a:lnTo>
                          <a:pt x="7" y="38"/>
                        </a:lnTo>
                        <a:lnTo>
                          <a:pt x="4" y="34"/>
                        </a:lnTo>
                        <a:lnTo>
                          <a:pt x="1" y="28"/>
                        </a:lnTo>
                        <a:lnTo>
                          <a:pt x="0" y="23"/>
                        </a:lnTo>
                        <a:lnTo>
                          <a:pt x="0" y="17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0" y="1"/>
                        </a:lnTo>
                        <a:lnTo>
                          <a:pt x="14" y="6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200">
                    <a:extLst>
                      <a:ext uri="{FF2B5EF4-FFF2-40B4-BE49-F238E27FC236}">
                        <a16:creationId xmlns:a16="http://schemas.microsoft.com/office/drawing/2014/main" id="{52EE30F5-59DA-9BEF-92E3-7C465E7283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6" y="2582"/>
                    <a:ext cx="4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7"/>
                      </a:cxn>
                      <a:cxn ang="0">
                        <a:pos x="1" y="13"/>
                      </a:cxn>
                      <a:cxn ang="0">
                        <a:pos x="2" y="19"/>
                      </a:cxn>
                      <a:cxn ang="0">
                        <a:pos x="4" y="24"/>
                      </a:cxn>
                      <a:cxn ang="0">
                        <a:pos x="7" y="26"/>
                      </a:cxn>
                      <a:cxn ang="0">
                        <a:pos x="9" y="26"/>
                      </a:cxn>
                      <a:cxn ang="0">
                        <a:pos x="14" y="21"/>
                      </a:cxn>
                      <a:cxn ang="0">
                        <a:pos x="16" y="20"/>
                      </a:cxn>
                      <a:cxn ang="0">
                        <a:pos x="18" y="17"/>
                      </a:cxn>
                      <a:cxn ang="0">
                        <a:pos x="20" y="12"/>
                      </a:cxn>
                      <a:cxn ang="0">
                        <a:pos x="18" y="6"/>
                      </a:cxn>
                      <a:cxn ang="0">
                        <a:pos x="13" y="2"/>
                      </a:cxn>
                      <a:cxn ang="0">
                        <a:pos x="6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0" h="26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1" y="13"/>
                        </a:lnTo>
                        <a:lnTo>
                          <a:pt x="2" y="19"/>
                        </a:lnTo>
                        <a:lnTo>
                          <a:pt x="4" y="24"/>
                        </a:lnTo>
                        <a:lnTo>
                          <a:pt x="7" y="26"/>
                        </a:lnTo>
                        <a:lnTo>
                          <a:pt x="9" y="26"/>
                        </a:lnTo>
                        <a:lnTo>
                          <a:pt x="14" y="21"/>
                        </a:lnTo>
                        <a:lnTo>
                          <a:pt x="16" y="20"/>
                        </a:lnTo>
                        <a:lnTo>
                          <a:pt x="18" y="17"/>
                        </a:lnTo>
                        <a:lnTo>
                          <a:pt x="20" y="12"/>
                        </a:lnTo>
                        <a:lnTo>
                          <a:pt x="18" y="6"/>
                        </a:lnTo>
                        <a:lnTo>
                          <a:pt x="13" y="2"/>
                        </a:lnTo>
                        <a:lnTo>
                          <a:pt x="6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201">
                    <a:extLst>
                      <a:ext uri="{FF2B5EF4-FFF2-40B4-BE49-F238E27FC236}">
                        <a16:creationId xmlns:a16="http://schemas.microsoft.com/office/drawing/2014/main" id="{718D4D29-9216-7A7B-2824-E6D15C41C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2580"/>
                    <a:ext cx="4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6"/>
                      </a:cxn>
                      <a:cxn ang="0">
                        <a:pos x="0" y="10"/>
                      </a:cxn>
                      <a:cxn ang="0">
                        <a:pos x="2" y="15"/>
                      </a:cxn>
                      <a:cxn ang="0">
                        <a:pos x="4" y="19"/>
                      </a:cxn>
                      <a:cxn ang="0">
                        <a:pos x="7" y="24"/>
                      </a:cxn>
                      <a:cxn ang="0">
                        <a:pos x="11" y="25"/>
                      </a:cxn>
                      <a:cxn ang="0">
                        <a:pos x="18" y="24"/>
                      </a:cxn>
                      <a:cxn ang="0">
                        <a:pos x="21" y="19"/>
                      </a:cxn>
                      <a:cxn ang="0">
                        <a:pos x="24" y="16"/>
                      </a:cxn>
                      <a:cxn ang="0">
                        <a:pos x="24" y="12"/>
                      </a:cxn>
                      <a:cxn ang="0">
                        <a:pos x="23" y="10"/>
                      </a:cxn>
                      <a:cxn ang="0">
                        <a:pos x="20" y="4"/>
                      </a:cxn>
                      <a:cxn ang="0">
                        <a:pos x="18" y="2"/>
                      </a:cxn>
                      <a:cxn ang="0">
                        <a:pos x="14" y="1"/>
                      </a:cxn>
                      <a:cxn ang="0">
                        <a:pos x="9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4" h="25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2" y="15"/>
                        </a:lnTo>
                        <a:lnTo>
                          <a:pt x="4" y="19"/>
                        </a:lnTo>
                        <a:lnTo>
                          <a:pt x="7" y="24"/>
                        </a:lnTo>
                        <a:lnTo>
                          <a:pt x="11" y="25"/>
                        </a:lnTo>
                        <a:lnTo>
                          <a:pt x="18" y="24"/>
                        </a:lnTo>
                        <a:lnTo>
                          <a:pt x="21" y="19"/>
                        </a:lnTo>
                        <a:lnTo>
                          <a:pt x="24" y="16"/>
                        </a:lnTo>
                        <a:lnTo>
                          <a:pt x="24" y="12"/>
                        </a:lnTo>
                        <a:lnTo>
                          <a:pt x="23" y="10"/>
                        </a:lnTo>
                        <a:lnTo>
                          <a:pt x="20" y="4"/>
                        </a:lnTo>
                        <a:lnTo>
                          <a:pt x="18" y="2"/>
                        </a:lnTo>
                        <a:lnTo>
                          <a:pt x="14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202">
                    <a:extLst>
                      <a:ext uri="{FF2B5EF4-FFF2-40B4-BE49-F238E27FC236}">
                        <a16:creationId xmlns:a16="http://schemas.microsoft.com/office/drawing/2014/main" id="{E17DCF21-FF2C-8ACC-C3DF-C912529FB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3" y="2595"/>
                    <a:ext cx="6" cy="7"/>
                  </a:xfrm>
                  <a:custGeom>
                    <a:avLst/>
                    <a:gdLst/>
                    <a:ahLst/>
                    <a:cxnLst>
                      <a:cxn ang="0">
                        <a:pos x="12" y="10"/>
                      </a:cxn>
                      <a:cxn ang="0">
                        <a:pos x="12" y="12"/>
                      </a:cxn>
                      <a:cxn ang="0">
                        <a:pos x="14" y="16"/>
                      </a:cxn>
                      <a:cxn ang="0">
                        <a:pos x="15" y="18"/>
                      </a:cxn>
                      <a:cxn ang="0">
                        <a:pos x="18" y="20"/>
                      </a:cxn>
                      <a:cxn ang="0">
                        <a:pos x="22" y="20"/>
                      </a:cxn>
                      <a:cxn ang="0">
                        <a:pos x="29" y="20"/>
                      </a:cxn>
                      <a:cxn ang="0">
                        <a:pos x="30" y="22"/>
                      </a:cxn>
                      <a:cxn ang="0">
                        <a:pos x="31" y="26"/>
                      </a:cxn>
                      <a:cxn ang="0">
                        <a:pos x="31" y="31"/>
                      </a:cxn>
                      <a:cxn ang="0">
                        <a:pos x="30" y="36"/>
                      </a:cxn>
                      <a:cxn ang="0">
                        <a:pos x="27" y="36"/>
                      </a:cxn>
                      <a:cxn ang="0">
                        <a:pos x="22" y="37"/>
                      </a:cxn>
                      <a:cxn ang="0">
                        <a:pos x="16" y="36"/>
                      </a:cxn>
                      <a:cxn ang="0">
                        <a:pos x="11" y="36"/>
                      </a:cxn>
                      <a:cxn ang="0">
                        <a:pos x="4" y="31"/>
                      </a:cxn>
                      <a:cxn ang="0">
                        <a:pos x="1" y="28"/>
                      </a:cxn>
                      <a:cxn ang="0">
                        <a:pos x="0" y="25"/>
                      </a:cxn>
                      <a:cxn ang="0">
                        <a:pos x="0" y="22"/>
                      </a:cxn>
                      <a:cxn ang="0">
                        <a:pos x="0" y="17"/>
                      </a:cxn>
                      <a:cxn ang="0">
                        <a:pos x="2" y="13"/>
                      </a:cxn>
                      <a:cxn ang="0">
                        <a:pos x="3" y="9"/>
                      </a:cxn>
                      <a:cxn ang="0">
                        <a:pos x="4" y="6"/>
                      </a:cxn>
                      <a:cxn ang="0">
                        <a:pos x="5" y="2"/>
                      </a:cxn>
                      <a:cxn ang="0">
                        <a:pos x="7" y="1"/>
                      </a:cxn>
                      <a:cxn ang="0">
                        <a:pos x="9" y="0"/>
                      </a:cxn>
                      <a:cxn ang="0">
                        <a:pos x="11" y="1"/>
                      </a:cxn>
                      <a:cxn ang="0">
                        <a:pos x="11" y="3"/>
                      </a:cxn>
                      <a:cxn ang="0">
                        <a:pos x="12" y="7"/>
                      </a:cxn>
                      <a:cxn ang="0">
                        <a:pos x="12" y="9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</a:cxnLst>
                    <a:rect l="0" t="0" r="r" b="b"/>
                    <a:pathLst>
                      <a:path w="31" h="37">
                        <a:moveTo>
                          <a:pt x="12" y="10"/>
                        </a:moveTo>
                        <a:lnTo>
                          <a:pt x="12" y="12"/>
                        </a:lnTo>
                        <a:lnTo>
                          <a:pt x="14" y="16"/>
                        </a:lnTo>
                        <a:lnTo>
                          <a:pt x="15" y="18"/>
                        </a:lnTo>
                        <a:lnTo>
                          <a:pt x="18" y="20"/>
                        </a:lnTo>
                        <a:lnTo>
                          <a:pt x="22" y="20"/>
                        </a:lnTo>
                        <a:lnTo>
                          <a:pt x="29" y="20"/>
                        </a:lnTo>
                        <a:lnTo>
                          <a:pt x="30" y="22"/>
                        </a:lnTo>
                        <a:lnTo>
                          <a:pt x="31" y="26"/>
                        </a:lnTo>
                        <a:lnTo>
                          <a:pt x="31" y="31"/>
                        </a:lnTo>
                        <a:lnTo>
                          <a:pt x="30" y="36"/>
                        </a:lnTo>
                        <a:lnTo>
                          <a:pt x="27" y="36"/>
                        </a:lnTo>
                        <a:lnTo>
                          <a:pt x="22" y="37"/>
                        </a:lnTo>
                        <a:lnTo>
                          <a:pt x="16" y="36"/>
                        </a:lnTo>
                        <a:lnTo>
                          <a:pt x="11" y="36"/>
                        </a:lnTo>
                        <a:lnTo>
                          <a:pt x="4" y="31"/>
                        </a:lnTo>
                        <a:lnTo>
                          <a:pt x="1" y="28"/>
                        </a:lnTo>
                        <a:lnTo>
                          <a:pt x="0" y="25"/>
                        </a:lnTo>
                        <a:lnTo>
                          <a:pt x="0" y="22"/>
                        </a:lnTo>
                        <a:lnTo>
                          <a:pt x="0" y="17"/>
                        </a:lnTo>
                        <a:lnTo>
                          <a:pt x="2" y="13"/>
                        </a:lnTo>
                        <a:lnTo>
                          <a:pt x="3" y="9"/>
                        </a:lnTo>
                        <a:lnTo>
                          <a:pt x="4" y="6"/>
                        </a:lnTo>
                        <a:lnTo>
                          <a:pt x="5" y="2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1"/>
                        </a:lnTo>
                        <a:lnTo>
                          <a:pt x="11" y="3"/>
                        </a:lnTo>
                        <a:lnTo>
                          <a:pt x="12" y="7"/>
                        </a:lnTo>
                        <a:lnTo>
                          <a:pt x="12" y="9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203">
                    <a:extLst>
                      <a:ext uri="{FF2B5EF4-FFF2-40B4-BE49-F238E27FC236}">
                        <a16:creationId xmlns:a16="http://schemas.microsoft.com/office/drawing/2014/main" id="{D7AC17CE-6485-3EF1-9A77-8866C36B5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7" y="2576"/>
                    <a:ext cx="11" cy="10"/>
                  </a:xfrm>
                  <a:custGeom>
                    <a:avLst/>
                    <a:gdLst/>
                    <a:ahLst/>
                    <a:cxnLst>
                      <a:cxn ang="0">
                        <a:pos x="9" y="2"/>
                      </a:cxn>
                      <a:cxn ang="0">
                        <a:pos x="9" y="3"/>
                      </a:cxn>
                      <a:cxn ang="0">
                        <a:pos x="11" y="7"/>
                      </a:cxn>
                      <a:cxn ang="0">
                        <a:pos x="13" y="13"/>
                      </a:cxn>
                      <a:cxn ang="0">
                        <a:pos x="18" y="20"/>
                      </a:cxn>
                      <a:cxn ang="0">
                        <a:pos x="20" y="23"/>
                      </a:cxn>
                      <a:cxn ang="0">
                        <a:pos x="23" y="27"/>
                      </a:cxn>
                      <a:cxn ang="0">
                        <a:pos x="26" y="30"/>
                      </a:cxn>
                      <a:cxn ang="0">
                        <a:pos x="31" y="33"/>
                      </a:cxn>
                      <a:cxn ang="0">
                        <a:pos x="34" y="34"/>
                      </a:cxn>
                      <a:cxn ang="0">
                        <a:pos x="39" y="36"/>
                      </a:cxn>
                      <a:cxn ang="0">
                        <a:pos x="44" y="37"/>
                      </a:cxn>
                      <a:cxn ang="0">
                        <a:pos x="50" y="38"/>
                      </a:cxn>
                      <a:cxn ang="0">
                        <a:pos x="51" y="39"/>
                      </a:cxn>
                      <a:cxn ang="0">
                        <a:pos x="53" y="45"/>
                      </a:cxn>
                      <a:cxn ang="0">
                        <a:pos x="53" y="49"/>
                      </a:cxn>
                      <a:cxn ang="0">
                        <a:pos x="50" y="53"/>
                      </a:cxn>
                      <a:cxn ang="0">
                        <a:pos x="44" y="53"/>
                      </a:cxn>
                      <a:cxn ang="0">
                        <a:pos x="38" y="52"/>
                      </a:cxn>
                      <a:cxn ang="0">
                        <a:pos x="34" y="51"/>
                      </a:cxn>
                      <a:cxn ang="0">
                        <a:pos x="31" y="49"/>
                      </a:cxn>
                      <a:cxn ang="0">
                        <a:pos x="26" y="48"/>
                      </a:cxn>
                      <a:cxn ang="0">
                        <a:pos x="23" y="46"/>
                      </a:cxn>
                      <a:cxn ang="0">
                        <a:pos x="19" y="43"/>
                      </a:cxn>
                      <a:cxn ang="0">
                        <a:pos x="14" y="39"/>
                      </a:cxn>
                      <a:cxn ang="0">
                        <a:pos x="11" y="35"/>
                      </a:cxn>
                      <a:cxn ang="0">
                        <a:pos x="8" y="31"/>
                      </a:cxn>
                      <a:cxn ang="0">
                        <a:pos x="5" y="25"/>
                      </a:cxn>
                      <a:cxn ang="0">
                        <a:pos x="3" y="20"/>
                      </a:cxn>
                      <a:cxn ang="0">
                        <a:pos x="0" y="13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  <a:cxn ang="0">
                        <a:pos x="5" y="2"/>
                      </a:cxn>
                      <a:cxn ang="0">
                        <a:pos x="8" y="0"/>
                      </a:cxn>
                      <a:cxn ang="0">
                        <a:pos x="9" y="2"/>
                      </a:cxn>
                      <a:cxn ang="0">
                        <a:pos x="9" y="2"/>
                      </a:cxn>
                    </a:cxnLst>
                    <a:rect l="0" t="0" r="r" b="b"/>
                    <a:pathLst>
                      <a:path w="53" h="53">
                        <a:moveTo>
                          <a:pt x="9" y="2"/>
                        </a:moveTo>
                        <a:lnTo>
                          <a:pt x="9" y="3"/>
                        </a:lnTo>
                        <a:lnTo>
                          <a:pt x="11" y="7"/>
                        </a:lnTo>
                        <a:lnTo>
                          <a:pt x="13" y="13"/>
                        </a:lnTo>
                        <a:lnTo>
                          <a:pt x="18" y="20"/>
                        </a:lnTo>
                        <a:lnTo>
                          <a:pt x="20" y="23"/>
                        </a:lnTo>
                        <a:lnTo>
                          <a:pt x="23" y="27"/>
                        </a:lnTo>
                        <a:lnTo>
                          <a:pt x="26" y="30"/>
                        </a:lnTo>
                        <a:lnTo>
                          <a:pt x="31" y="33"/>
                        </a:lnTo>
                        <a:lnTo>
                          <a:pt x="34" y="34"/>
                        </a:lnTo>
                        <a:lnTo>
                          <a:pt x="39" y="36"/>
                        </a:lnTo>
                        <a:lnTo>
                          <a:pt x="44" y="37"/>
                        </a:lnTo>
                        <a:lnTo>
                          <a:pt x="50" y="38"/>
                        </a:lnTo>
                        <a:lnTo>
                          <a:pt x="51" y="39"/>
                        </a:lnTo>
                        <a:lnTo>
                          <a:pt x="53" y="45"/>
                        </a:lnTo>
                        <a:lnTo>
                          <a:pt x="53" y="49"/>
                        </a:lnTo>
                        <a:lnTo>
                          <a:pt x="50" y="53"/>
                        </a:lnTo>
                        <a:lnTo>
                          <a:pt x="44" y="53"/>
                        </a:lnTo>
                        <a:lnTo>
                          <a:pt x="38" y="52"/>
                        </a:lnTo>
                        <a:lnTo>
                          <a:pt x="34" y="51"/>
                        </a:lnTo>
                        <a:lnTo>
                          <a:pt x="31" y="49"/>
                        </a:lnTo>
                        <a:lnTo>
                          <a:pt x="26" y="48"/>
                        </a:lnTo>
                        <a:lnTo>
                          <a:pt x="23" y="46"/>
                        </a:lnTo>
                        <a:lnTo>
                          <a:pt x="19" y="43"/>
                        </a:lnTo>
                        <a:lnTo>
                          <a:pt x="14" y="39"/>
                        </a:lnTo>
                        <a:lnTo>
                          <a:pt x="11" y="35"/>
                        </a:lnTo>
                        <a:lnTo>
                          <a:pt x="8" y="31"/>
                        </a:lnTo>
                        <a:lnTo>
                          <a:pt x="5" y="25"/>
                        </a:lnTo>
                        <a:lnTo>
                          <a:pt x="3" y="20"/>
                        </a:lnTo>
                        <a:lnTo>
                          <a:pt x="0" y="13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5" y="2"/>
                        </a:lnTo>
                        <a:lnTo>
                          <a:pt x="8" y="0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204">
                    <a:extLst>
                      <a:ext uri="{FF2B5EF4-FFF2-40B4-BE49-F238E27FC236}">
                        <a16:creationId xmlns:a16="http://schemas.microsoft.com/office/drawing/2014/main" id="{F065AB94-C427-5F1B-D307-E286D2C05C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5" y="2561"/>
                    <a:ext cx="34" cy="20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7" y="51"/>
                      </a:cxn>
                      <a:cxn ang="0">
                        <a:pos x="20" y="38"/>
                      </a:cxn>
                      <a:cxn ang="0">
                        <a:pos x="38" y="23"/>
                      </a:cxn>
                      <a:cxn ang="0">
                        <a:pos x="60" y="11"/>
                      </a:cxn>
                      <a:cxn ang="0">
                        <a:pos x="83" y="1"/>
                      </a:cxn>
                      <a:cxn ang="0">
                        <a:pos x="109" y="0"/>
                      </a:cxn>
                      <a:cxn ang="0">
                        <a:pos x="136" y="9"/>
                      </a:cxn>
                      <a:cxn ang="0">
                        <a:pos x="150" y="21"/>
                      </a:cxn>
                      <a:cxn ang="0">
                        <a:pos x="155" y="29"/>
                      </a:cxn>
                      <a:cxn ang="0">
                        <a:pos x="159" y="37"/>
                      </a:cxn>
                      <a:cxn ang="0">
                        <a:pos x="165" y="47"/>
                      </a:cxn>
                      <a:cxn ang="0">
                        <a:pos x="168" y="60"/>
                      </a:cxn>
                      <a:cxn ang="0">
                        <a:pos x="169" y="72"/>
                      </a:cxn>
                      <a:cxn ang="0">
                        <a:pos x="168" y="86"/>
                      </a:cxn>
                      <a:cxn ang="0">
                        <a:pos x="165" y="94"/>
                      </a:cxn>
                      <a:cxn ang="0">
                        <a:pos x="155" y="97"/>
                      </a:cxn>
                      <a:cxn ang="0">
                        <a:pos x="143" y="98"/>
                      </a:cxn>
                      <a:cxn ang="0">
                        <a:pos x="136" y="92"/>
                      </a:cxn>
                      <a:cxn ang="0">
                        <a:pos x="134" y="82"/>
                      </a:cxn>
                      <a:cxn ang="0">
                        <a:pos x="135" y="74"/>
                      </a:cxn>
                      <a:cxn ang="0">
                        <a:pos x="139" y="66"/>
                      </a:cxn>
                      <a:cxn ang="0">
                        <a:pos x="147" y="60"/>
                      </a:cxn>
                      <a:cxn ang="0">
                        <a:pos x="156" y="66"/>
                      </a:cxn>
                      <a:cxn ang="0">
                        <a:pos x="153" y="71"/>
                      </a:cxn>
                      <a:cxn ang="0">
                        <a:pos x="149" y="77"/>
                      </a:cxn>
                      <a:cxn ang="0">
                        <a:pos x="148" y="85"/>
                      </a:cxn>
                      <a:cxn ang="0">
                        <a:pos x="155" y="89"/>
                      </a:cxn>
                      <a:cxn ang="0">
                        <a:pos x="157" y="85"/>
                      </a:cxn>
                      <a:cxn ang="0">
                        <a:pos x="162" y="75"/>
                      </a:cxn>
                      <a:cxn ang="0">
                        <a:pos x="161" y="66"/>
                      </a:cxn>
                      <a:cxn ang="0">
                        <a:pos x="158" y="56"/>
                      </a:cxn>
                      <a:cxn ang="0">
                        <a:pos x="153" y="43"/>
                      </a:cxn>
                      <a:cxn ang="0">
                        <a:pos x="144" y="29"/>
                      </a:cxn>
                      <a:cxn ang="0">
                        <a:pos x="141" y="26"/>
                      </a:cxn>
                      <a:cxn ang="0">
                        <a:pos x="134" y="21"/>
                      </a:cxn>
                      <a:cxn ang="0">
                        <a:pos x="123" y="15"/>
                      </a:cxn>
                      <a:cxn ang="0">
                        <a:pos x="108" y="12"/>
                      </a:cxn>
                      <a:cxn ang="0">
                        <a:pos x="88" y="12"/>
                      </a:cxn>
                      <a:cxn ang="0">
                        <a:pos x="64" y="19"/>
                      </a:cxn>
                      <a:cxn ang="0">
                        <a:pos x="38" y="34"/>
                      </a:cxn>
                      <a:cxn ang="0">
                        <a:pos x="9" y="62"/>
                      </a:cxn>
                      <a:cxn ang="0">
                        <a:pos x="0" y="61"/>
                      </a:cxn>
                    </a:cxnLst>
                    <a:rect l="0" t="0" r="r" b="b"/>
                    <a:pathLst>
                      <a:path w="169" h="100">
                        <a:moveTo>
                          <a:pt x="0" y="61"/>
                        </a:moveTo>
                        <a:lnTo>
                          <a:pt x="0" y="60"/>
                        </a:lnTo>
                        <a:lnTo>
                          <a:pt x="4" y="57"/>
                        </a:lnTo>
                        <a:lnTo>
                          <a:pt x="7" y="51"/>
                        </a:lnTo>
                        <a:lnTo>
                          <a:pt x="13" y="46"/>
                        </a:lnTo>
                        <a:lnTo>
                          <a:pt x="20" y="38"/>
                        </a:lnTo>
                        <a:lnTo>
                          <a:pt x="28" y="31"/>
                        </a:lnTo>
                        <a:lnTo>
                          <a:pt x="38" y="23"/>
                        </a:lnTo>
                        <a:lnTo>
                          <a:pt x="49" y="17"/>
                        </a:lnTo>
                        <a:lnTo>
                          <a:pt x="60" y="11"/>
                        </a:lnTo>
                        <a:lnTo>
                          <a:pt x="71" y="5"/>
                        </a:lnTo>
                        <a:lnTo>
                          <a:pt x="83" y="1"/>
                        </a:lnTo>
                        <a:lnTo>
                          <a:pt x="96" y="0"/>
                        </a:lnTo>
                        <a:lnTo>
                          <a:pt x="109" y="0"/>
                        </a:lnTo>
                        <a:lnTo>
                          <a:pt x="122" y="4"/>
                        </a:lnTo>
                        <a:lnTo>
                          <a:pt x="136" y="9"/>
                        </a:lnTo>
                        <a:lnTo>
                          <a:pt x="150" y="20"/>
                        </a:lnTo>
                        <a:lnTo>
                          <a:pt x="150" y="21"/>
                        </a:lnTo>
                        <a:lnTo>
                          <a:pt x="153" y="26"/>
                        </a:lnTo>
                        <a:lnTo>
                          <a:pt x="155" y="29"/>
                        </a:lnTo>
                        <a:lnTo>
                          <a:pt x="157" y="33"/>
                        </a:lnTo>
                        <a:lnTo>
                          <a:pt x="159" y="37"/>
                        </a:lnTo>
                        <a:lnTo>
                          <a:pt x="163" y="43"/>
                        </a:lnTo>
                        <a:lnTo>
                          <a:pt x="165" y="47"/>
                        </a:lnTo>
                        <a:lnTo>
                          <a:pt x="167" y="53"/>
                        </a:lnTo>
                        <a:lnTo>
                          <a:pt x="168" y="60"/>
                        </a:lnTo>
                        <a:lnTo>
                          <a:pt x="169" y="66"/>
                        </a:lnTo>
                        <a:lnTo>
                          <a:pt x="169" y="72"/>
                        </a:lnTo>
                        <a:lnTo>
                          <a:pt x="169" y="79"/>
                        </a:lnTo>
                        <a:lnTo>
                          <a:pt x="168" y="86"/>
                        </a:lnTo>
                        <a:lnTo>
                          <a:pt x="167" y="93"/>
                        </a:lnTo>
                        <a:lnTo>
                          <a:pt x="165" y="94"/>
                        </a:lnTo>
                        <a:lnTo>
                          <a:pt x="161" y="96"/>
                        </a:lnTo>
                        <a:lnTo>
                          <a:pt x="155" y="97"/>
                        </a:lnTo>
                        <a:lnTo>
                          <a:pt x="150" y="100"/>
                        </a:lnTo>
                        <a:lnTo>
                          <a:pt x="143" y="98"/>
                        </a:lnTo>
                        <a:lnTo>
                          <a:pt x="138" y="95"/>
                        </a:lnTo>
                        <a:lnTo>
                          <a:pt x="136" y="92"/>
                        </a:lnTo>
                        <a:lnTo>
                          <a:pt x="135" y="88"/>
                        </a:lnTo>
                        <a:lnTo>
                          <a:pt x="134" y="82"/>
                        </a:lnTo>
                        <a:lnTo>
                          <a:pt x="135" y="77"/>
                        </a:lnTo>
                        <a:lnTo>
                          <a:pt x="135" y="74"/>
                        </a:lnTo>
                        <a:lnTo>
                          <a:pt x="137" y="70"/>
                        </a:lnTo>
                        <a:lnTo>
                          <a:pt x="139" y="66"/>
                        </a:lnTo>
                        <a:lnTo>
                          <a:pt x="142" y="63"/>
                        </a:lnTo>
                        <a:lnTo>
                          <a:pt x="147" y="60"/>
                        </a:lnTo>
                        <a:lnTo>
                          <a:pt x="153" y="57"/>
                        </a:lnTo>
                        <a:lnTo>
                          <a:pt x="156" y="66"/>
                        </a:lnTo>
                        <a:lnTo>
                          <a:pt x="155" y="67"/>
                        </a:lnTo>
                        <a:lnTo>
                          <a:pt x="153" y="71"/>
                        </a:lnTo>
                        <a:lnTo>
                          <a:pt x="150" y="74"/>
                        </a:lnTo>
                        <a:lnTo>
                          <a:pt x="149" y="77"/>
                        </a:lnTo>
                        <a:lnTo>
                          <a:pt x="147" y="80"/>
                        </a:lnTo>
                        <a:lnTo>
                          <a:pt x="148" y="85"/>
                        </a:lnTo>
                        <a:lnTo>
                          <a:pt x="150" y="87"/>
                        </a:lnTo>
                        <a:lnTo>
                          <a:pt x="155" y="89"/>
                        </a:lnTo>
                        <a:lnTo>
                          <a:pt x="155" y="88"/>
                        </a:lnTo>
                        <a:lnTo>
                          <a:pt x="157" y="85"/>
                        </a:lnTo>
                        <a:lnTo>
                          <a:pt x="159" y="80"/>
                        </a:lnTo>
                        <a:lnTo>
                          <a:pt x="162" y="75"/>
                        </a:lnTo>
                        <a:lnTo>
                          <a:pt x="161" y="71"/>
                        </a:lnTo>
                        <a:lnTo>
                          <a:pt x="161" y="66"/>
                        </a:lnTo>
                        <a:lnTo>
                          <a:pt x="159" y="61"/>
                        </a:lnTo>
                        <a:lnTo>
                          <a:pt x="158" y="56"/>
                        </a:lnTo>
                        <a:lnTo>
                          <a:pt x="156" y="49"/>
                        </a:lnTo>
                        <a:lnTo>
                          <a:pt x="153" y="43"/>
                        </a:lnTo>
                        <a:lnTo>
                          <a:pt x="149" y="35"/>
                        </a:lnTo>
                        <a:lnTo>
                          <a:pt x="144" y="29"/>
                        </a:lnTo>
                        <a:lnTo>
                          <a:pt x="142" y="27"/>
                        </a:lnTo>
                        <a:lnTo>
                          <a:pt x="141" y="26"/>
                        </a:lnTo>
                        <a:lnTo>
                          <a:pt x="138" y="23"/>
                        </a:lnTo>
                        <a:lnTo>
                          <a:pt x="134" y="21"/>
                        </a:lnTo>
                        <a:lnTo>
                          <a:pt x="128" y="18"/>
                        </a:lnTo>
                        <a:lnTo>
                          <a:pt x="123" y="15"/>
                        </a:lnTo>
                        <a:lnTo>
                          <a:pt x="114" y="13"/>
                        </a:lnTo>
                        <a:lnTo>
                          <a:pt x="108" y="12"/>
                        </a:lnTo>
                        <a:lnTo>
                          <a:pt x="97" y="11"/>
                        </a:lnTo>
                        <a:lnTo>
                          <a:pt x="88" y="12"/>
                        </a:lnTo>
                        <a:lnTo>
                          <a:pt x="76" y="15"/>
                        </a:lnTo>
                        <a:lnTo>
                          <a:pt x="64" y="19"/>
                        </a:lnTo>
                        <a:lnTo>
                          <a:pt x="52" y="26"/>
                        </a:lnTo>
                        <a:lnTo>
                          <a:pt x="38" y="34"/>
                        </a:lnTo>
                        <a:lnTo>
                          <a:pt x="24" y="46"/>
                        </a:lnTo>
                        <a:lnTo>
                          <a:pt x="9" y="62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05">
                    <a:extLst>
                      <a:ext uri="{FF2B5EF4-FFF2-40B4-BE49-F238E27FC236}">
                        <a16:creationId xmlns:a16="http://schemas.microsoft.com/office/drawing/2014/main" id="{8AC1BE17-B7A0-CA1C-6CC4-585C3A9596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2535"/>
                    <a:ext cx="5" cy="9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45"/>
                      </a:cxn>
                      <a:cxn ang="0">
                        <a:pos x="25" y="45"/>
                      </a:cxn>
                      <a:cxn ang="0">
                        <a:pos x="25" y="43"/>
                      </a:cxn>
                      <a:cxn ang="0">
                        <a:pos x="24" y="38"/>
                      </a:cxn>
                      <a:cxn ang="0">
                        <a:pos x="22" y="35"/>
                      </a:cxn>
                      <a:cxn ang="0">
                        <a:pos x="22" y="32"/>
                      </a:cxn>
                      <a:cxn ang="0">
                        <a:pos x="22" y="28"/>
                      </a:cxn>
                      <a:cxn ang="0">
                        <a:pos x="22" y="24"/>
                      </a:cxn>
                      <a:cxn ang="0">
                        <a:pos x="22" y="20"/>
                      </a:cxn>
                      <a:cxn ang="0">
                        <a:pos x="22" y="17"/>
                      </a:cxn>
                      <a:cxn ang="0">
                        <a:pos x="21" y="13"/>
                      </a:cxn>
                      <a:cxn ang="0">
                        <a:pos x="21" y="9"/>
                      </a:cxn>
                      <a:cxn ang="0">
                        <a:pos x="21" y="3"/>
                      </a:cxn>
                      <a:cxn ang="0">
                        <a:pos x="22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5" h="45">
                        <a:moveTo>
                          <a:pt x="0" y="6"/>
                        </a:moveTo>
                        <a:lnTo>
                          <a:pt x="3" y="45"/>
                        </a:lnTo>
                        <a:lnTo>
                          <a:pt x="25" y="45"/>
                        </a:lnTo>
                        <a:lnTo>
                          <a:pt x="25" y="43"/>
                        </a:lnTo>
                        <a:lnTo>
                          <a:pt x="24" y="38"/>
                        </a:lnTo>
                        <a:lnTo>
                          <a:pt x="22" y="35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22" y="24"/>
                        </a:lnTo>
                        <a:lnTo>
                          <a:pt x="22" y="20"/>
                        </a:lnTo>
                        <a:lnTo>
                          <a:pt x="22" y="17"/>
                        </a:lnTo>
                        <a:lnTo>
                          <a:pt x="21" y="13"/>
                        </a:lnTo>
                        <a:lnTo>
                          <a:pt x="21" y="9"/>
                        </a:lnTo>
                        <a:lnTo>
                          <a:pt x="21" y="3"/>
                        </a:lnTo>
                        <a:lnTo>
                          <a:pt x="22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206">
                    <a:extLst>
                      <a:ext uri="{FF2B5EF4-FFF2-40B4-BE49-F238E27FC236}">
                        <a16:creationId xmlns:a16="http://schemas.microsoft.com/office/drawing/2014/main" id="{2B923CC4-68D1-CF11-BC4F-365E9D7D0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" y="2503"/>
                    <a:ext cx="63" cy="65"/>
                  </a:xfrm>
                  <a:custGeom>
                    <a:avLst/>
                    <a:gdLst/>
                    <a:ahLst/>
                    <a:cxnLst>
                      <a:cxn ang="0">
                        <a:pos x="22" y="155"/>
                      </a:cxn>
                      <a:cxn ang="0">
                        <a:pos x="28" y="129"/>
                      </a:cxn>
                      <a:cxn ang="0">
                        <a:pos x="46" y="92"/>
                      </a:cxn>
                      <a:cxn ang="0">
                        <a:pos x="78" y="54"/>
                      </a:cxn>
                      <a:cxn ang="0">
                        <a:pos x="132" y="27"/>
                      </a:cxn>
                      <a:cxn ang="0">
                        <a:pos x="182" y="20"/>
                      </a:cxn>
                      <a:cxn ang="0">
                        <a:pos x="202" y="22"/>
                      </a:cxn>
                      <a:cxn ang="0">
                        <a:pos x="232" y="33"/>
                      </a:cxn>
                      <a:cxn ang="0">
                        <a:pos x="263" y="59"/>
                      </a:cxn>
                      <a:cxn ang="0">
                        <a:pos x="283" y="102"/>
                      </a:cxn>
                      <a:cxn ang="0">
                        <a:pos x="285" y="169"/>
                      </a:cxn>
                      <a:cxn ang="0">
                        <a:pos x="266" y="233"/>
                      </a:cxn>
                      <a:cxn ang="0">
                        <a:pos x="241" y="273"/>
                      </a:cxn>
                      <a:cxn ang="0">
                        <a:pos x="211" y="294"/>
                      </a:cxn>
                      <a:cxn ang="0">
                        <a:pos x="182" y="304"/>
                      </a:cxn>
                      <a:cxn ang="0">
                        <a:pos x="157" y="309"/>
                      </a:cxn>
                      <a:cxn ang="0">
                        <a:pos x="144" y="310"/>
                      </a:cxn>
                      <a:cxn ang="0">
                        <a:pos x="120" y="306"/>
                      </a:cxn>
                      <a:cxn ang="0">
                        <a:pos x="87" y="295"/>
                      </a:cxn>
                      <a:cxn ang="0">
                        <a:pos x="52" y="269"/>
                      </a:cxn>
                      <a:cxn ang="0">
                        <a:pos x="28" y="225"/>
                      </a:cxn>
                      <a:cxn ang="0">
                        <a:pos x="1" y="182"/>
                      </a:cxn>
                      <a:cxn ang="0">
                        <a:pos x="1" y="195"/>
                      </a:cxn>
                      <a:cxn ang="0">
                        <a:pos x="7" y="227"/>
                      </a:cxn>
                      <a:cxn ang="0">
                        <a:pos x="24" y="267"/>
                      </a:cxn>
                      <a:cxn ang="0">
                        <a:pos x="61" y="304"/>
                      </a:cxn>
                      <a:cxn ang="0">
                        <a:pos x="120" y="325"/>
                      </a:cxn>
                      <a:cxn ang="0">
                        <a:pos x="153" y="327"/>
                      </a:cxn>
                      <a:cxn ang="0">
                        <a:pos x="179" y="324"/>
                      </a:cxn>
                      <a:cxn ang="0">
                        <a:pos x="219" y="311"/>
                      </a:cxn>
                      <a:cxn ang="0">
                        <a:pos x="261" y="280"/>
                      </a:cxn>
                      <a:cxn ang="0">
                        <a:pos x="296" y="225"/>
                      </a:cxn>
                      <a:cxn ang="0">
                        <a:pos x="311" y="171"/>
                      </a:cxn>
                      <a:cxn ang="0">
                        <a:pos x="313" y="148"/>
                      </a:cxn>
                      <a:cxn ang="0">
                        <a:pos x="310" y="109"/>
                      </a:cxn>
                      <a:cxn ang="0">
                        <a:pos x="295" y="64"/>
                      </a:cxn>
                      <a:cxn ang="0">
                        <a:pos x="258" y="24"/>
                      </a:cxn>
                      <a:cxn ang="0">
                        <a:pos x="191" y="2"/>
                      </a:cxn>
                      <a:cxn ang="0">
                        <a:pos x="175" y="0"/>
                      </a:cxn>
                      <a:cxn ang="0">
                        <a:pos x="138" y="4"/>
                      </a:cxn>
                      <a:cxn ang="0">
                        <a:pos x="90" y="20"/>
                      </a:cxn>
                      <a:cxn ang="0">
                        <a:pos x="44" y="59"/>
                      </a:cxn>
                      <a:cxn ang="0">
                        <a:pos x="8" y="127"/>
                      </a:cxn>
                      <a:cxn ang="0">
                        <a:pos x="21" y="161"/>
                      </a:cxn>
                    </a:cxnLst>
                    <a:rect l="0" t="0" r="r" b="b"/>
                    <a:pathLst>
                      <a:path w="313" h="328">
                        <a:moveTo>
                          <a:pt x="21" y="161"/>
                        </a:moveTo>
                        <a:lnTo>
                          <a:pt x="21" y="160"/>
                        </a:lnTo>
                        <a:lnTo>
                          <a:pt x="22" y="155"/>
                        </a:lnTo>
                        <a:lnTo>
                          <a:pt x="22" y="148"/>
                        </a:lnTo>
                        <a:lnTo>
                          <a:pt x="26" y="139"/>
                        </a:lnTo>
                        <a:lnTo>
                          <a:pt x="28" y="129"/>
                        </a:lnTo>
                        <a:lnTo>
                          <a:pt x="33" y="118"/>
                        </a:lnTo>
                        <a:lnTo>
                          <a:pt x="38" y="105"/>
                        </a:lnTo>
                        <a:lnTo>
                          <a:pt x="46" y="92"/>
                        </a:lnTo>
                        <a:lnTo>
                          <a:pt x="55" y="79"/>
                        </a:lnTo>
                        <a:lnTo>
                          <a:pt x="65" y="66"/>
                        </a:lnTo>
                        <a:lnTo>
                          <a:pt x="78" y="54"/>
                        </a:lnTo>
                        <a:lnTo>
                          <a:pt x="94" y="44"/>
                        </a:lnTo>
                        <a:lnTo>
                          <a:pt x="111" y="34"/>
                        </a:lnTo>
                        <a:lnTo>
                          <a:pt x="132" y="27"/>
                        </a:lnTo>
                        <a:lnTo>
                          <a:pt x="155" y="22"/>
                        </a:lnTo>
                        <a:lnTo>
                          <a:pt x="182" y="20"/>
                        </a:lnTo>
                        <a:lnTo>
                          <a:pt x="182" y="20"/>
                        </a:lnTo>
                        <a:lnTo>
                          <a:pt x="187" y="20"/>
                        </a:lnTo>
                        <a:lnTo>
                          <a:pt x="193" y="20"/>
                        </a:lnTo>
                        <a:lnTo>
                          <a:pt x="202" y="22"/>
                        </a:lnTo>
                        <a:lnTo>
                          <a:pt x="210" y="25"/>
                        </a:lnTo>
                        <a:lnTo>
                          <a:pt x="221" y="29"/>
                        </a:lnTo>
                        <a:lnTo>
                          <a:pt x="232" y="33"/>
                        </a:lnTo>
                        <a:lnTo>
                          <a:pt x="243" y="41"/>
                        </a:lnTo>
                        <a:lnTo>
                          <a:pt x="252" y="48"/>
                        </a:lnTo>
                        <a:lnTo>
                          <a:pt x="263" y="59"/>
                        </a:lnTo>
                        <a:lnTo>
                          <a:pt x="272" y="71"/>
                        </a:lnTo>
                        <a:lnTo>
                          <a:pt x="279" y="85"/>
                        </a:lnTo>
                        <a:lnTo>
                          <a:pt x="283" y="102"/>
                        </a:lnTo>
                        <a:lnTo>
                          <a:pt x="287" y="121"/>
                        </a:lnTo>
                        <a:lnTo>
                          <a:pt x="288" y="144"/>
                        </a:lnTo>
                        <a:lnTo>
                          <a:pt x="285" y="169"/>
                        </a:lnTo>
                        <a:lnTo>
                          <a:pt x="280" y="193"/>
                        </a:lnTo>
                        <a:lnTo>
                          <a:pt x="275" y="216"/>
                        </a:lnTo>
                        <a:lnTo>
                          <a:pt x="266" y="233"/>
                        </a:lnTo>
                        <a:lnTo>
                          <a:pt x="259" y="250"/>
                        </a:lnTo>
                        <a:lnTo>
                          <a:pt x="250" y="263"/>
                        </a:lnTo>
                        <a:lnTo>
                          <a:pt x="241" y="273"/>
                        </a:lnTo>
                        <a:lnTo>
                          <a:pt x="232" y="282"/>
                        </a:lnTo>
                        <a:lnTo>
                          <a:pt x="222" y="290"/>
                        </a:lnTo>
                        <a:lnTo>
                          <a:pt x="211" y="294"/>
                        </a:lnTo>
                        <a:lnTo>
                          <a:pt x="202" y="299"/>
                        </a:lnTo>
                        <a:lnTo>
                          <a:pt x="191" y="301"/>
                        </a:lnTo>
                        <a:lnTo>
                          <a:pt x="182" y="304"/>
                        </a:lnTo>
                        <a:lnTo>
                          <a:pt x="172" y="306"/>
                        </a:lnTo>
                        <a:lnTo>
                          <a:pt x="164" y="308"/>
                        </a:lnTo>
                        <a:lnTo>
                          <a:pt x="157" y="309"/>
                        </a:lnTo>
                        <a:lnTo>
                          <a:pt x="150" y="311"/>
                        </a:lnTo>
                        <a:lnTo>
                          <a:pt x="148" y="310"/>
                        </a:lnTo>
                        <a:lnTo>
                          <a:pt x="144" y="310"/>
                        </a:lnTo>
                        <a:lnTo>
                          <a:pt x="137" y="309"/>
                        </a:lnTo>
                        <a:lnTo>
                          <a:pt x="130" y="309"/>
                        </a:lnTo>
                        <a:lnTo>
                          <a:pt x="120" y="306"/>
                        </a:lnTo>
                        <a:lnTo>
                          <a:pt x="109" y="304"/>
                        </a:lnTo>
                        <a:lnTo>
                          <a:pt x="97" y="299"/>
                        </a:lnTo>
                        <a:lnTo>
                          <a:pt x="87" y="295"/>
                        </a:lnTo>
                        <a:lnTo>
                          <a:pt x="75" y="288"/>
                        </a:lnTo>
                        <a:lnTo>
                          <a:pt x="63" y="280"/>
                        </a:lnTo>
                        <a:lnTo>
                          <a:pt x="52" y="269"/>
                        </a:lnTo>
                        <a:lnTo>
                          <a:pt x="43" y="257"/>
                        </a:lnTo>
                        <a:lnTo>
                          <a:pt x="34" y="241"/>
                        </a:lnTo>
                        <a:lnTo>
                          <a:pt x="28" y="225"/>
                        </a:lnTo>
                        <a:lnTo>
                          <a:pt x="22" y="205"/>
                        </a:lnTo>
                        <a:lnTo>
                          <a:pt x="21" y="182"/>
                        </a:lnTo>
                        <a:lnTo>
                          <a:pt x="1" y="182"/>
                        </a:lnTo>
                        <a:lnTo>
                          <a:pt x="0" y="184"/>
                        </a:lnTo>
                        <a:lnTo>
                          <a:pt x="0" y="189"/>
                        </a:lnTo>
                        <a:lnTo>
                          <a:pt x="1" y="195"/>
                        </a:lnTo>
                        <a:lnTo>
                          <a:pt x="2" y="205"/>
                        </a:lnTo>
                        <a:lnTo>
                          <a:pt x="4" y="216"/>
                        </a:lnTo>
                        <a:lnTo>
                          <a:pt x="7" y="227"/>
                        </a:lnTo>
                        <a:lnTo>
                          <a:pt x="10" y="240"/>
                        </a:lnTo>
                        <a:lnTo>
                          <a:pt x="18" y="254"/>
                        </a:lnTo>
                        <a:lnTo>
                          <a:pt x="24" y="267"/>
                        </a:lnTo>
                        <a:lnTo>
                          <a:pt x="34" y="280"/>
                        </a:lnTo>
                        <a:lnTo>
                          <a:pt x="46" y="292"/>
                        </a:lnTo>
                        <a:lnTo>
                          <a:pt x="61" y="304"/>
                        </a:lnTo>
                        <a:lnTo>
                          <a:pt x="77" y="313"/>
                        </a:lnTo>
                        <a:lnTo>
                          <a:pt x="97" y="321"/>
                        </a:lnTo>
                        <a:lnTo>
                          <a:pt x="120" y="325"/>
                        </a:lnTo>
                        <a:lnTo>
                          <a:pt x="147" y="328"/>
                        </a:lnTo>
                        <a:lnTo>
                          <a:pt x="148" y="327"/>
                        </a:lnTo>
                        <a:lnTo>
                          <a:pt x="153" y="327"/>
                        </a:lnTo>
                        <a:lnTo>
                          <a:pt x="160" y="327"/>
                        </a:lnTo>
                        <a:lnTo>
                          <a:pt x="168" y="327"/>
                        </a:lnTo>
                        <a:lnTo>
                          <a:pt x="179" y="324"/>
                        </a:lnTo>
                        <a:lnTo>
                          <a:pt x="191" y="322"/>
                        </a:lnTo>
                        <a:lnTo>
                          <a:pt x="205" y="317"/>
                        </a:lnTo>
                        <a:lnTo>
                          <a:pt x="219" y="311"/>
                        </a:lnTo>
                        <a:lnTo>
                          <a:pt x="233" y="302"/>
                        </a:lnTo>
                        <a:lnTo>
                          <a:pt x="247" y="293"/>
                        </a:lnTo>
                        <a:lnTo>
                          <a:pt x="261" y="280"/>
                        </a:lnTo>
                        <a:lnTo>
                          <a:pt x="275" y="266"/>
                        </a:lnTo>
                        <a:lnTo>
                          <a:pt x="285" y="247"/>
                        </a:lnTo>
                        <a:lnTo>
                          <a:pt x="296" y="225"/>
                        </a:lnTo>
                        <a:lnTo>
                          <a:pt x="304" y="201"/>
                        </a:lnTo>
                        <a:lnTo>
                          <a:pt x="311" y="173"/>
                        </a:lnTo>
                        <a:lnTo>
                          <a:pt x="311" y="171"/>
                        </a:lnTo>
                        <a:lnTo>
                          <a:pt x="311" y="165"/>
                        </a:lnTo>
                        <a:lnTo>
                          <a:pt x="312" y="158"/>
                        </a:lnTo>
                        <a:lnTo>
                          <a:pt x="313" y="148"/>
                        </a:lnTo>
                        <a:lnTo>
                          <a:pt x="312" y="136"/>
                        </a:lnTo>
                        <a:lnTo>
                          <a:pt x="312" y="123"/>
                        </a:lnTo>
                        <a:lnTo>
                          <a:pt x="310" y="109"/>
                        </a:lnTo>
                        <a:lnTo>
                          <a:pt x="308" y="94"/>
                        </a:lnTo>
                        <a:lnTo>
                          <a:pt x="302" y="78"/>
                        </a:lnTo>
                        <a:lnTo>
                          <a:pt x="295" y="64"/>
                        </a:lnTo>
                        <a:lnTo>
                          <a:pt x="285" y="49"/>
                        </a:lnTo>
                        <a:lnTo>
                          <a:pt x="274" y="36"/>
                        </a:lnTo>
                        <a:lnTo>
                          <a:pt x="258" y="24"/>
                        </a:lnTo>
                        <a:lnTo>
                          <a:pt x="238" y="14"/>
                        </a:lnTo>
                        <a:lnTo>
                          <a:pt x="217" y="6"/>
                        </a:lnTo>
                        <a:lnTo>
                          <a:pt x="191" y="2"/>
                        </a:lnTo>
                        <a:lnTo>
                          <a:pt x="189" y="1"/>
                        </a:lnTo>
                        <a:lnTo>
                          <a:pt x="183" y="1"/>
                        </a:lnTo>
                        <a:lnTo>
                          <a:pt x="175" y="0"/>
                        </a:lnTo>
                        <a:lnTo>
                          <a:pt x="165" y="1"/>
                        </a:lnTo>
                        <a:lnTo>
                          <a:pt x="152" y="1"/>
                        </a:lnTo>
                        <a:lnTo>
                          <a:pt x="138" y="4"/>
                        </a:lnTo>
                        <a:lnTo>
                          <a:pt x="122" y="7"/>
                        </a:lnTo>
                        <a:lnTo>
                          <a:pt x="107" y="13"/>
                        </a:lnTo>
                        <a:lnTo>
                          <a:pt x="90" y="20"/>
                        </a:lnTo>
                        <a:lnTo>
                          <a:pt x="74" y="30"/>
                        </a:lnTo>
                        <a:lnTo>
                          <a:pt x="58" y="42"/>
                        </a:lnTo>
                        <a:lnTo>
                          <a:pt x="44" y="59"/>
                        </a:lnTo>
                        <a:lnTo>
                          <a:pt x="30" y="77"/>
                        </a:lnTo>
                        <a:lnTo>
                          <a:pt x="18" y="100"/>
                        </a:lnTo>
                        <a:lnTo>
                          <a:pt x="8" y="127"/>
                        </a:lnTo>
                        <a:lnTo>
                          <a:pt x="2" y="158"/>
                        </a:lnTo>
                        <a:lnTo>
                          <a:pt x="21" y="161"/>
                        </a:lnTo>
                        <a:lnTo>
                          <a:pt x="21" y="1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207">
                    <a:extLst>
                      <a:ext uri="{FF2B5EF4-FFF2-40B4-BE49-F238E27FC236}">
                        <a16:creationId xmlns:a16="http://schemas.microsoft.com/office/drawing/2014/main" id="{FFF4E765-56E8-886F-3733-159D19842B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8" y="2558"/>
                    <a:ext cx="211" cy="26"/>
                  </a:xfrm>
                  <a:custGeom>
                    <a:avLst/>
                    <a:gdLst/>
                    <a:ahLst/>
                    <a:cxnLst>
                      <a:cxn ang="0">
                        <a:pos x="18" y="67"/>
                      </a:cxn>
                      <a:cxn ang="0">
                        <a:pos x="79" y="42"/>
                      </a:cxn>
                      <a:cxn ang="0">
                        <a:pos x="164" y="36"/>
                      </a:cxn>
                      <a:cxn ang="0">
                        <a:pos x="250" y="84"/>
                      </a:cxn>
                      <a:cxn ang="0">
                        <a:pos x="283" y="125"/>
                      </a:cxn>
                      <a:cxn ang="0">
                        <a:pos x="331" y="92"/>
                      </a:cxn>
                      <a:cxn ang="0">
                        <a:pos x="410" y="62"/>
                      </a:cxn>
                      <a:cxn ang="0">
                        <a:pos x="503" y="71"/>
                      </a:cxn>
                      <a:cxn ang="0">
                        <a:pos x="556" y="104"/>
                      </a:cxn>
                      <a:cxn ang="0">
                        <a:pos x="570" y="107"/>
                      </a:cxn>
                      <a:cxn ang="0">
                        <a:pos x="589" y="104"/>
                      </a:cxn>
                      <a:cxn ang="0">
                        <a:pos x="614" y="89"/>
                      </a:cxn>
                      <a:cxn ang="0">
                        <a:pos x="644" y="57"/>
                      </a:cxn>
                      <a:cxn ang="0">
                        <a:pos x="687" y="27"/>
                      </a:cxn>
                      <a:cxn ang="0">
                        <a:pos x="735" y="15"/>
                      </a:cxn>
                      <a:cxn ang="0">
                        <a:pos x="791" y="36"/>
                      </a:cxn>
                      <a:cxn ang="0">
                        <a:pos x="843" y="91"/>
                      </a:cxn>
                      <a:cxn ang="0">
                        <a:pos x="861" y="95"/>
                      </a:cxn>
                      <a:cxn ang="0">
                        <a:pos x="887" y="89"/>
                      </a:cxn>
                      <a:cxn ang="0">
                        <a:pos x="916" y="63"/>
                      </a:cxn>
                      <a:cxn ang="0">
                        <a:pos x="945" y="38"/>
                      </a:cxn>
                      <a:cxn ang="0">
                        <a:pos x="976" y="22"/>
                      </a:cxn>
                      <a:cxn ang="0">
                        <a:pos x="1017" y="17"/>
                      </a:cxn>
                      <a:cxn ang="0">
                        <a:pos x="1053" y="8"/>
                      </a:cxn>
                      <a:cxn ang="0">
                        <a:pos x="1038" y="4"/>
                      </a:cxn>
                      <a:cxn ang="0">
                        <a:pos x="998" y="3"/>
                      </a:cxn>
                      <a:cxn ang="0">
                        <a:pos x="946" y="18"/>
                      </a:cxn>
                      <a:cxn ang="0">
                        <a:pos x="896" y="62"/>
                      </a:cxn>
                      <a:cxn ang="0">
                        <a:pos x="879" y="72"/>
                      </a:cxn>
                      <a:cxn ang="0">
                        <a:pos x="857" y="75"/>
                      </a:cxn>
                      <a:cxn ang="0">
                        <a:pos x="825" y="54"/>
                      </a:cxn>
                      <a:cxn ang="0">
                        <a:pos x="803" y="26"/>
                      </a:cxn>
                      <a:cxn ang="0">
                        <a:pos x="775" y="8"/>
                      </a:cxn>
                      <a:cxn ang="0">
                        <a:pos x="722" y="1"/>
                      </a:cxn>
                      <a:cxn ang="0">
                        <a:pos x="647" y="33"/>
                      </a:cxn>
                      <a:cxn ang="0">
                        <a:pos x="600" y="78"/>
                      </a:cxn>
                      <a:cxn ang="0">
                        <a:pos x="584" y="88"/>
                      </a:cxn>
                      <a:cxn ang="0">
                        <a:pos x="568" y="90"/>
                      </a:cxn>
                      <a:cxn ang="0">
                        <a:pos x="556" y="85"/>
                      </a:cxn>
                      <a:cxn ang="0">
                        <a:pos x="539" y="72"/>
                      </a:cxn>
                      <a:cxn ang="0">
                        <a:pos x="506" y="54"/>
                      </a:cxn>
                      <a:cxn ang="0">
                        <a:pos x="454" y="44"/>
                      </a:cxn>
                      <a:cxn ang="0">
                        <a:pos x="418" y="42"/>
                      </a:cxn>
                      <a:cxn ang="0">
                        <a:pos x="396" y="49"/>
                      </a:cxn>
                      <a:cxn ang="0">
                        <a:pos x="357" y="64"/>
                      </a:cxn>
                      <a:cxn ang="0">
                        <a:pos x="308" y="88"/>
                      </a:cxn>
                      <a:cxn ang="0">
                        <a:pos x="277" y="97"/>
                      </a:cxn>
                      <a:cxn ang="0">
                        <a:pos x="242" y="59"/>
                      </a:cxn>
                      <a:cxn ang="0">
                        <a:pos x="173" y="22"/>
                      </a:cxn>
                      <a:cxn ang="0">
                        <a:pos x="66" y="33"/>
                      </a:cxn>
                      <a:cxn ang="0">
                        <a:pos x="2" y="79"/>
                      </a:cxn>
                    </a:cxnLst>
                    <a:rect l="0" t="0" r="r" b="b"/>
                    <a:pathLst>
                      <a:path w="1058" h="130">
                        <a:moveTo>
                          <a:pt x="2" y="79"/>
                        </a:moveTo>
                        <a:lnTo>
                          <a:pt x="4" y="77"/>
                        </a:lnTo>
                        <a:lnTo>
                          <a:pt x="9" y="74"/>
                        </a:lnTo>
                        <a:lnTo>
                          <a:pt x="18" y="67"/>
                        </a:lnTo>
                        <a:lnTo>
                          <a:pt x="30" y="62"/>
                        </a:lnTo>
                        <a:lnTo>
                          <a:pt x="44" y="55"/>
                        </a:lnTo>
                        <a:lnTo>
                          <a:pt x="61" y="48"/>
                        </a:lnTo>
                        <a:lnTo>
                          <a:pt x="79" y="42"/>
                        </a:lnTo>
                        <a:lnTo>
                          <a:pt x="100" y="38"/>
                        </a:lnTo>
                        <a:lnTo>
                          <a:pt x="120" y="34"/>
                        </a:lnTo>
                        <a:lnTo>
                          <a:pt x="143" y="34"/>
                        </a:lnTo>
                        <a:lnTo>
                          <a:pt x="164" y="36"/>
                        </a:lnTo>
                        <a:lnTo>
                          <a:pt x="187" y="41"/>
                        </a:lnTo>
                        <a:lnTo>
                          <a:pt x="208" y="51"/>
                        </a:lnTo>
                        <a:lnTo>
                          <a:pt x="230" y="65"/>
                        </a:lnTo>
                        <a:lnTo>
                          <a:pt x="250" y="84"/>
                        </a:lnTo>
                        <a:lnTo>
                          <a:pt x="269" y="111"/>
                        </a:lnTo>
                        <a:lnTo>
                          <a:pt x="277" y="130"/>
                        </a:lnTo>
                        <a:lnTo>
                          <a:pt x="279" y="128"/>
                        </a:lnTo>
                        <a:lnTo>
                          <a:pt x="283" y="125"/>
                        </a:lnTo>
                        <a:lnTo>
                          <a:pt x="291" y="118"/>
                        </a:lnTo>
                        <a:lnTo>
                          <a:pt x="303" y="111"/>
                        </a:lnTo>
                        <a:lnTo>
                          <a:pt x="315" y="101"/>
                        </a:lnTo>
                        <a:lnTo>
                          <a:pt x="331" y="92"/>
                        </a:lnTo>
                        <a:lnTo>
                          <a:pt x="348" y="83"/>
                        </a:lnTo>
                        <a:lnTo>
                          <a:pt x="368" y="76"/>
                        </a:lnTo>
                        <a:lnTo>
                          <a:pt x="389" y="67"/>
                        </a:lnTo>
                        <a:lnTo>
                          <a:pt x="410" y="62"/>
                        </a:lnTo>
                        <a:lnTo>
                          <a:pt x="433" y="59"/>
                        </a:lnTo>
                        <a:lnTo>
                          <a:pt x="456" y="60"/>
                        </a:lnTo>
                        <a:lnTo>
                          <a:pt x="480" y="63"/>
                        </a:lnTo>
                        <a:lnTo>
                          <a:pt x="503" y="71"/>
                        </a:lnTo>
                        <a:lnTo>
                          <a:pt x="527" y="83"/>
                        </a:lnTo>
                        <a:lnTo>
                          <a:pt x="551" y="100"/>
                        </a:lnTo>
                        <a:lnTo>
                          <a:pt x="552" y="101"/>
                        </a:lnTo>
                        <a:lnTo>
                          <a:pt x="556" y="104"/>
                        </a:lnTo>
                        <a:lnTo>
                          <a:pt x="558" y="104"/>
                        </a:lnTo>
                        <a:lnTo>
                          <a:pt x="561" y="105"/>
                        </a:lnTo>
                        <a:lnTo>
                          <a:pt x="566" y="106"/>
                        </a:lnTo>
                        <a:lnTo>
                          <a:pt x="570" y="107"/>
                        </a:lnTo>
                        <a:lnTo>
                          <a:pt x="574" y="106"/>
                        </a:lnTo>
                        <a:lnTo>
                          <a:pt x="579" y="106"/>
                        </a:lnTo>
                        <a:lnTo>
                          <a:pt x="584" y="106"/>
                        </a:lnTo>
                        <a:lnTo>
                          <a:pt x="589" y="104"/>
                        </a:lnTo>
                        <a:lnTo>
                          <a:pt x="596" y="101"/>
                        </a:lnTo>
                        <a:lnTo>
                          <a:pt x="601" y="98"/>
                        </a:lnTo>
                        <a:lnTo>
                          <a:pt x="608" y="94"/>
                        </a:lnTo>
                        <a:lnTo>
                          <a:pt x="614" y="89"/>
                        </a:lnTo>
                        <a:lnTo>
                          <a:pt x="619" y="81"/>
                        </a:lnTo>
                        <a:lnTo>
                          <a:pt x="627" y="74"/>
                        </a:lnTo>
                        <a:lnTo>
                          <a:pt x="635" y="65"/>
                        </a:lnTo>
                        <a:lnTo>
                          <a:pt x="644" y="57"/>
                        </a:lnTo>
                        <a:lnTo>
                          <a:pt x="654" y="48"/>
                        </a:lnTo>
                        <a:lnTo>
                          <a:pt x="665" y="41"/>
                        </a:lnTo>
                        <a:lnTo>
                          <a:pt x="674" y="33"/>
                        </a:lnTo>
                        <a:lnTo>
                          <a:pt x="687" y="27"/>
                        </a:lnTo>
                        <a:lnTo>
                          <a:pt x="698" y="21"/>
                        </a:lnTo>
                        <a:lnTo>
                          <a:pt x="710" y="17"/>
                        </a:lnTo>
                        <a:lnTo>
                          <a:pt x="723" y="15"/>
                        </a:lnTo>
                        <a:lnTo>
                          <a:pt x="735" y="15"/>
                        </a:lnTo>
                        <a:lnTo>
                          <a:pt x="749" y="15"/>
                        </a:lnTo>
                        <a:lnTo>
                          <a:pt x="763" y="19"/>
                        </a:lnTo>
                        <a:lnTo>
                          <a:pt x="777" y="25"/>
                        </a:lnTo>
                        <a:lnTo>
                          <a:pt x="791" y="36"/>
                        </a:lnTo>
                        <a:lnTo>
                          <a:pt x="834" y="86"/>
                        </a:lnTo>
                        <a:lnTo>
                          <a:pt x="836" y="86"/>
                        </a:lnTo>
                        <a:lnTo>
                          <a:pt x="840" y="90"/>
                        </a:lnTo>
                        <a:lnTo>
                          <a:pt x="843" y="91"/>
                        </a:lnTo>
                        <a:lnTo>
                          <a:pt x="846" y="92"/>
                        </a:lnTo>
                        <a:lnTo>
                          <a:pt x="850" y="94"/>
                        </a:lnTo>
                        <a:lnTo>
                          <a:pt x="857" y="95"/>
                        </a:lnTo>
                        <a:lnTo>
                          <a:pt x="861" y="95"/>
                        </a:lnTo>
                        <a:lnTo>
                          <a:pt x="868" y="95"/>
                        </a:lnTo>
                        <a:lnTo>
                          <a:pt x="873" y="94"/>
                        </a:lnTo>
                        <a:lnTo>
                          <a:pt x="879" y="92"/>
                        </a:lnTo>
                        <a:lnTo>
                          <a:pt x="887" y="89"/>
                        </a:lnTo>
                        <a:lnTo>
                          <a:pt x="893" y="84"/>
                        </a:lnTo>
                        <a:lnTo>
                          <a:pt x="902" y="78"/>
                        </a:lnTo>
                        <a:lnTo>
                          <a:pt x="910" y="71"/>
                        </a:lnTo>
                        <a:lnTo>
                          <a:pt x="916" y="63"/>
                        </a:lnTo>
                        <a:lnTo>
                          <a:pt x="923" y="55"/>
                        </a:lnTo>
                        <a:lnTo>
                          <a:pt x="931" y="49"/>
                        </a:lnTo>
                        <a:lnTo>
                          <a:pt x="939" y="44"/>
                        </a:lnTo>
                        <a:lnTo>
                          <a:pt x="945" y="38"/>
                        </a:lnTo>
                        <a:lnTo>
                          <a:pt x="952" y="33"/>
                        </a:lnTo>
                        <a:lnTo>
                          <a:pt x="960" y="29"/>
                        </a:lnTo>
                        <a:lnTo>
                          <a:pt x="969" y="25"/>
                        </a:lnTo>
                        <a:lnTo>
                          <a:pt x="976" y="22"/>
                        </a:lnTo>
                        <a:lnTo>
                          <a:pt x="985" y="20"/>
                        </a:lnTo>
                        <a:lnTo>
                          <a:pt x="994" y="18"/>
                        </a:lnTo>
                        <a:lnTo>
                          <a:pt x="1005" y="18"/>
                        </a:lnTo>
                        <a:lnTo>
                          <a:pt x="1017" y="17"/>
                        </a:lnTo>
                        <a:lnTo>
                          <a:pt x="1029" y="18"/>
                        </a:lnTo>
                        <a:lnTo>
                          <a:pt x="1043" y="19"/>
                        </a:lnTo>
                        <a:lnTo>
                          <a:pt x="1058" y="21"/>
                        </a:lnTo>
                        <a:lnTo>
                          <a:pt x="1053" y="8"/>
                        </a:lnTo>
                        <a:lnTo>
                          <a:pt x="1052" y="7"/>
                        </a:lnTo>
                        <a:lnTo>
                          <a:pt x="1049" y="7"/>
                        </a:lnTo>
                        <a:lnTo>
                          <a:pt x="1044" y="5"/>
                        </a:lnTo>
                        <a:lnTo>
                          <a:pt x="1038" y="4"/>
                        </a:lnTo>
                        <a:lnTo>
                          <a:pt x="1029" y="3"/>
                        </a:lnTo>
                        <a:lnTo>
                          <a:pt x="1020" y="2"/>
                        </a:lnTo>
                        <a:lnTo>
                          <a:pt x="1009" y="2"/>
                        </a:lnTo>
                        <a:lnTo>
                          <a:pt x="998" y="3"/>
                        </a:lnTo>
                        <a:lnTo>
                          <a:pt x="986" y="5"/>
                        </a:lnTo>
                        <a:lnTo>
                          <a:pt x="973" y="7"/>
                        </a:lnTo>
                        <a:lnTo>
                          <a:pt x="960" y="11"/>
                        </a:lnTo>
                        <a:lnTo>
                          <a:pt x="946" y="18"/>
                        </a:lnTo>
                        <a:lnTo>
                          <a:pt x="933" y="25"/>
                        </a:lnTo>
                        <a:lnTo>
                          <a:pt x="919" y="35"/>
                        </a:lnTo>
                        <a:lnTo>
                          <a:pt x="907" y="47"/>
                        </a:lnTo>
                        <a:lnTo>
                          <a:pt x="896" y="62"/>
                        </a:lnTo>
                        <a:lnTo>
                          <a:pt x="893" y="64"/>
                        </a:lnTo>
                        <a:lnTo>
                          <a:pt x="888" y="68"/>
                        </a:lnTo>
                        <a:lnTo>
                          <a:pt x="884" y="70"/>
                        </a:lnTo>
                        <a:lnTo>
                          <a:pt x="879" y="72"/>
                        </a:lnTo>
                        <a:lnTo>
                          <a:pt x="875" y="75"/>
                        </a:lnTo>
                        <a:lnTo>
                          <a:pt x="870" y="76"/>
                        </a:lnTo>
                        <a:lnTo>
                          <a:pt x="863" y="76"/>
                        </a:lnTo>
                        <a:lnTo>
                          <a:pt x="857" y="75"/>
                        </a:lnTo>
                        <a:lnTo>
                          <a:pt x="848" y="72"/>
                        </a:lnTo>
                        <a:lnTo>
                          <a:pt x="842" y="69"/>
                        </a:lnTo>
                        <a:lnTo>
                          <a:pt x="833" y="62"/>
                        </a:lnTo>
                        <a:lnTo>
                          <a:pt x="825" y="54"/>
                        </a:lnTo>
                        <a:lnTo>
                          <a:pt x="816" y="44"/>
                        </a:lnTo>
                        <a:lnTo>
                          <a:pt x="807" y="31"/>
                        </a:lnTo>
                        <a:lnTo>
                          <a:pt x="806" y="29"/>
                        </a:lnTo>
                        <a:lnTo>
                          <a:pt x="803" y="26"/>
                        </a:lnTo>
                        <a:lnTo>
                          <a:pt x="798" y="22"/>
                        </a:lnTo>
                        <a:lnTo>
                          <a:pt x="792" y="18"/>
                        </a:lnTo>
                        <a:lnTo>
                          <a:pt x="784" y="12"/>
                        </a:lnTo>
                        <a:lnTo>
                          <a:pt x="775" y="8"/>
                        </a:lnTo>
                        <a:lnTo>
                          <a:pt x="763" y="3"/>
                        </a:lnTo>
                        <a:lnTo>
                          <a:pt x="752" y="1"/>
                        </a:lnTo>
                        <a:lnTo>
                          <a:pt x="738" y="0"/>
                        </a:lnTo>
                        <a:lnTo>
                          <a:pt x="722" y="1"/>
                        </a:lnTo>
                        <a:lnTo>
                          <a:pt x="704" y="3"/>
                        </a:lnTo>
                        <a:lnTo>
                          <a:pt x="687" y="10"/>
                        </a:lnTo>
                        <a:lnTo>
                          <a:pt x="668" y="19"/>
                        </a:lnTo>
                        <a:lnTo>
                          <a:pt x="647" y="33"/>
                        </a:lnTo>
                        <a:lnTo>
                          <a:pt x="626" y="51"/>
                        </a:lnTo>
                        <a:lnTo>
                          <a:pt x="603" y="75"/>
                        </a:lnTo>
                        <a:lnTo>
                          <a:pt x="602" y="75"/>
                        </a:lnTo>
                        <a:lnTo>
                          <a:pt x="600" y="78"/>
                        </a:lnTo>
                        <a:lnTo>
                          <a:pt x="596" y="81"/>
                        </a:lnTo>
                        <a:lnTo>
                          <a:pt x="592" y="84"/>
                        </a:lnTo>
                        <a:lnTo>
                          <a:pt x="587" y="86"/>
                        </a:lnTo>
                        <a:lnTo>
                          <a:pt x="584" y="88"/>
                        </a:lnTo>
                        <a:lnTo>
                          <a:pt x="581" y="89"/>
                        </a:lnTo>
                        <a:lnTo>
                          <a:pt x="578" y="90"/>
                        </a:lnTo>
                        <a:lnTo>
                          <a:pt x="572" y="90"/>
                        </a:lnTo>
                        <a:lnTo>
                          <a:pt x="568" y="90"/>
                        </a:lnTo>
                        <a:lnTo>
                          <a:pt x="564" y="90"/>
                        </a:lnTo>
                        <a:lnTo>
                          <a:pt x="558" y="89"/>
                        </a:lnTo>
                        <a:lnTo>
                          <a:pt x="558" y="86"/>
                        </a:lnTo>
                        <a:lnTo>
                          <a:pt x="556" y="85"/>
                        </a:lnTo>
                        <a:lnTo>
                          <a:pt x="553" y="83"/>
                        </a:lnTo>
                        <a:lnTo>
                          <a:pt x="550" y="80"/>
                        </a:lnTo>
                        <a:lnTo>
                          <a:pt x="545" y="76"/>
                        </a:lnTo>
                        <a:lnTo>
                          <a:pt x="539" y="72"/>
                        </a:lnTo>
                        <a:lnTo>
                          <a:pt x="532" y="67"/>
                        </a:lnTo>
                        <a:lnTo>
                          <a:pt x="525" y="64"/>
                        </a:lnTo>
                        <a:lnTo>
                          <a:pt x="516" y="59"/>
                        </a:lnTo>
                        <a:lnTo>
                          <a:pt x="506" y="54"/>
                        </a:lnTo>
                        <a:lnTo>
                          <a:pt x="495" y="50"/>
                        </a:lnTo>
                        <a:lnTo>
                          <a:pt x="483" y="48"/>
                        </a:lnTo>
                        <a:lnTo>
                          <a:pt x="469" y="45"/>
                        </a:lnTo>
                        <a:lnTo>
                          <a:pt x="454" y="44"/>
                        </a:lnTo>
                        <a:lnTo>
                          <a:pt x="438" y="41"/>
                        </a:lnTo>
                        <a:lnTo>
                          <a:pt x="421" y="42"/>
                        </a:lnTo>
                        <a:lnTo>
                          <a:pt x="420" y="42"/>
                        </a:lnTo>
                        <a:lnTo>
                          <a:pt x="418" y="42"/>
                        </a:lnTo>
                        <a:lnTo>
                          <a:pt x="414" y="44"/>
                        </a:lnTo>
                        <a:lnTo>
                          <a:pt x="409" y="45"/>
                        </a:lnTo>
                        <a:lnTo>
                          <a:pt x="402" y="47"/>
                        </a:lnTo>
                        <a:lnTo>
                          <a:pt x="396" y="49"/>
                        </a:lnTo>
                        <a:lnTo>
                          <a:pt x="387" y="52"/>
                        </a:lnTo>
                        <a:lnTo>
                          <a:pt x="379" y="55"/>
                        </a:lnTo>
                        <a:lnTo>
                          <a:pt x="368" y="59"/>
                        </a:lnTo>
                        <a:lnTo>
                          <a:pt x="357" y="64"/>
                        </a:lnTo>
                        <a:lnTo>
                          <a:pt x="346" y="68"/>
                        </a:lnTo>
                        <a:lnTo>
                          <a:pt x="334" y="75"/>
                        </a:lnTo>
                        <a:lnTo>
                          <a:pt x="321" y="80"/>
                        </a:lnTo>
                        <a:lnTo>
                          <a:pt x="308" y="88"/>
                        </a:lnTo>
                        <a:lnTo>
                          <a:pt x="295" y="95"/>
                        </a:lnTo>
                        <a:lnTo>
                          <a:pt x="282" y="104"/>
                        </a:lnTo>
                        <a:lnTo>
                          <a:pt x="280" y="103"/>
                        </a:lnTo>
                        <a:lnTo>
                          <a:pt x="277" y="97"/>
                        </a:lnTo>
                        <a:lnTo>
                          <a:pt x="271" y="90"/>
                        </a:lnTo>
                        <a:lnTo>
                          <a:pt x="265" y="80"/>
                        </a:lnTo>
                        <a:lnTo>
                          <a:pt x="254" y="69"/>
                        </a:lnTo>
                        <a:lnTo>
                          <a:pt x="242" y="59"/>
                        </a:lnTo>
                        <a:lnTo>
                          <a:pt x="228" y="47"/>
                        </a:lnTo>
                        <a:lnTo>
                          <a:pt x="212" y="38"/>
                        </a:lnTo>
                        <a:lnTo>
                          <a:pt x="193" y="29"/>
                        </a:lnTo>
                        <a:lnTo>
                          <a:pt x="173" y="22"/>
                        </a:lnTo>
                        <a:lnTo>
                          <a:pt x="149" y="19"/>
                        </a:lnTo>
                        <a:lnTo>
                          <a:pt x="123" y="20"/>
                        </a:lnTo>
                        <a:lnTo>
                          <a:pt x="96" y="24"/>
                        </a:lnTo>
                        <a:lnTo>
                          <a:pt x="66" y="33"/>
                        </a:lnTo>
                        <a:lnTo>
                          <a:pt x="33" y="48"/>
                        </a:lnTo>
                        <a:lnTo>
                          <a:pt x="0" y="69"/>
                        </a:lnTo>
                        <a:lnTo>
                          <a:pt x="2" y="79"/>
                        </a:lnTo>
                        <a:lnTo>
                          <a:pt x="2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208">
                    <a:extLst>
                      <a:ext uri="{FF2B5EF4-FFF2-40B4-BE49-F238E27FC236}">
                        <a16:creationId xmlns:a16="http://schemas.microsoft.com/office/drawing/2014/main" id="{5D52A926-A965-8DDA-6103-58F18A7790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4" y="2566"/>
                    <a:ext cx="26" cy="13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15" y="8"/>
                      </a:cxn>
                      <a:cxn ang="0">
                        <a:pos x="15" y="11"/>
                      </a:cxn>
                      <a:cxn ang="0">
                        <a:pos x="16" y="14"/>
                      </a:cxn>
                      <a:cxn ang="0">
                        <a:pos x="19" y="20"/>
                      </a:cxn>
                      <a:cxn ang="0">
                        <a:pos x="21" y="24"/>
                      </a:cxn>
                      <a:cxn ang="0">
                        <a:pos x="23" y="30"/>
                      </a:cxn>
                      <a:cxn ang="0">
                        <a:pos x="27" y="36"/>
                      </a:cxn>
                      <a:cxn ang="0">
                        <a:pos x="32" y="41"/>
                      </a:cxn>
                      <a:cxn ang="0">
                        <a:pos x="37" y="44"/>
                      </a:cxn>
                      <a:cxn ang="0">
                        <a:pos x="42" y="48"/>
                      </a:cxn>
                      <a:cxn ang="0">
                        <a:pos x="50" y="50"/>
                      </a:cxn>
                      <a:cxn ang="0">
                        <a:pos x="58" y="50"/>
                      </a:cxn>
                      <a:cxn ang="0">
                        <a:pos x="68" y="47"/>
                      </a:cxn>
                      <a:cxn ang="0">
                        <a:pos x="79" y="42"/>
                      </a:cxn>
                      <a:cxn ang="0">
                        <a:pos x="91" y="34"/>
                      </a:cxn>
                      <a:cxn ang="0">
                        <a:pos x="105" y="23"/>
                      </a:cxn>
                      <a:cxn ang="0">
                        <a:pos x="129" y="19"/>
                      </a:cxn>
                      <a:cxn ang="0">
                        <a:pos x="128" y="20"/>
                      </a:cxn>
                      <a:cxn ang="0">
                        <a:pos x="125" y="23"/>
                      </a:cxn>
                      <a:cxn ang="0">
                        <a:pos x="119" y="28"/>
                      </a:cxn>
                      <a:cxn ang="0">
                        <a:pos x="112" y="35"/>
                      </a:cxn>
                      <a:cxn ang="0">
                        <a:pos x="102" y="41"/>
                      </a:cxn>
                      <a:cxn ang="0">
                        <a:pos x="94" y="49"/>
                      </a:cxn>
                      <a:cxn ang="0">
                        <a:pos x="83" y="55"/>
                      </a:cxn>
                      <a:cxn ang="0">
                        <a:pos x="73" y="62"/>
                      </a:cxn>
                      <a:cxn ang="0">
                        <a:pos x="62" y="65"/>
                      </a:cxn>
                      <a:cxn ang="0">
                        <a:pos x="51" y="66"/>
                      </a:cxn>
                      <a:cxn ang="0">
                        <a:pos x="40" y="66"/>
                      </a:cxn>
                      <a:cxn ang="0">
                        <a:pos x="29" y="62"/>
                      </a:cxn>
                      <a:cxn ang="0">
                        <a:pos x="20" y="53"/>
                      </a:cxn>
                      <a:cxn ang="0">
                        <a:pos x="12" y="40"/>
                      </a:cxn>
                      <a:cxn ang="0">
                        <a:pos x="6" y="23"/>
                      </a:cxn>
                      <a:cxn ang="0">
                        <a:pos x="0" y="0"/>
                      </a:cxn>
                      <a:cxn ang="0">
                        <a:pos x="15" y="8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129" h="66">
                        <a:moveTo>
                          <a:pt x="15" y="8"/>
                        </a:moveTo>
                        <a:lnTo>
                          <a:pt x="15" y="8"/>
                        </a:lnTo>
                        <a:lnTo>
                          <a:pt x="15" y="11"/>
                        </a:lnTo>
                        <a:lnTo>
                          <a:pt x="16" y="14"/>
                        </a:lnTo>
                        <a:lnTo>
                          <a:pt x="19" y="20"/>
                        </a:lnTo>
                        <a:lnTo>
                          <a:pt x="21" y="24"/>
                        </a:lnTo>
                        <a:lnTo>
                          <a:pt x="23" y="30"/>
                        </a:lnTo>
                        <a:lnTo>
                          <a:pt x="27" y="36"/>
                        </a:lnTo>
                        <a:lnTo>
                          <a:pt x="32" y="41"/>
                        </a:lnTo>
                        <a:lnTo>
                          <a:pt x="37" y="44"/>
                        </a:lnTo>
                        <a:lnTo>
                          <a:pt x="42" y="48"/>
                        </a:lnTo>
                        <a:lnTo>
                          <a:pt x="50" y="50"/>
                        </a:lnTo>
                        <a:lnTo>
                          <a:pt x="58" y="50"/>
                        </a:lnTo>
                        <a:lnTo>
                          <a:pt x="68" y="47"/>
                        </a:lnTo>
                        <a:lnTo>
                          <a:pt x="79" y="42"/>
                        </a:lnTo>
                        <a:lnTo>
                          <a:pt x="91" y="34"/>
                        </a:lnTo>
                        <a:lnTo>
                          <a:pt x="105" y="23"/>
                        </a:lnTo>
                        <a:lnTo>
                          <a:pt x="129" y="19"/>
                        </a:lnTo>
                        <a:lnTo>
                          <a:pt x="128" y="20"/>
                        </a:lnTo>
                        <a:lnTo>
                          <a:pt x="125" y="23"/>
                        </a:lnTo>
                        <a:lnTo>
                          <a:pt x="119" y="28"/>
                        </a:lnTo>
                        <a:lnTo>
                          <a:pt x="112" y="35"/>
                        </a:lnTo>
                        <a:lnTo>
                          <a:pt x="102" y="41"/>
                        </a:lnTo>
                        <a:lnTo>
                          <a:pt x="94" y="49"/>
                        </a:lnTo>
                        <a:lnTo>
                          <a:pt x="83" y="55"/>
                        </a:lnTo>
                        <a:lnTo>
                          <a:pt x="73" y="62"/>
                        </a:lnTo>
                        <a:lnTo>
                          <a:pt x="62" y="65"/>
                        </a:lnTo>
                        <a:lnTo>
                          <a:pt x="51" y="66"/>
                        </a:lnTo>
                        <a:lnTo>
                          <a:pt x="40" y="66"/>
                        </a:lnTo>
                        <a:lnTo>
                          <a:pt x="29" y="62"/>
                        </a:lnTo>
                        <a:lnTo>
                          <a:pt x="20" y="53"/>
                        </a:lnTo>
                        <a:lnTo>
                          <a:pt x="12" y="40"/>
                        </a:lnTo>
                        <a:lnTo>
                          <a:pt x="6" y="23"/>
                        </a:lnTo>
                        <a:lnTo>
                          <a:pt x="0" y="0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209">
                    <a:extLst>
                      <a:ext uri="{FF2B5EF4-FFF2-40B4-BE49-F238E27FC236}">
                        <a16:creationId xmlns:a16="http://schemas.microsoft.com/office/drawing/2014/main" id="{AABC9894-76F6-EC8D-E4A8-7D39F5229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9" y="2564"/>
                    <a:ext cx="66" cy="18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20" y="18"/>
                      </a:cxn>
                      <a:cxn ang="0">
                        <a:pos x="34" y="22"/>
                      </a:cxn>
                      <a:cxn ang="0">
                        <a:pos x="48" y="31"/>
                      </a:cxn>
                      <a:cxn ang="0">
                        <a:pos x="61" y="45"/>
                      </a:cxn>
                      <a:cxn ang="0">
                        <a:pos x="72" y="67"/>
                      </a:cxn>
                      <a:cxn ang="0">
                        <a:pos x="73" y="74"/>
                      </a:cxn>
                      <a:cxn ang="0">
                        <a:pos x="78" y="80"/>
                      </a:cxn>
                      <a:cxn ang="0">
                        <a:pos x="85" y="86"/>
                      </a:cxn>
                      <a:cxn ang="0">
                        <a:pos x="95" y="92"/>
                      </a:cxn>
                      <a:cxn ang="0">
                        <a:pos x="109" y="94"/>
                      </a:cxn>
                      <a:cxn ang="0">
                        <a:pos x="126" y="92"/>
                      </a:cxn>
                      <a:cxn ang="0">
                        <a:pos x="151" y="84"/>
                      </a:cxn>
                      <a:cxn ang="0">
                        <a:pos x="157" y="81"/>
                      </a:cxn>
                      <a:cxn ang="0">
                        <a:pos x="174" y="71"/>
                      </a:cxn>
                      <a:cxn ang="0">
                        <a:pos x="200" y="60"/>
                      </a:cxn>
                      <a:cxn ang="0">
                        <a:pos x="229" y="49"/>
                      </a:cxn>
                      <a:cxn ang="0">
                        <a:pos x="258" y="39"/>
                      </a:cxn>
                      <a:cxn ang="0">
                        <a:pos x="285" y="36"/>
                      </a:cxn>
                      <a:cxn ang="0">
                        <a:pos x="304" y="40"/>
                      </a:cxn>
                      <a:cxn ang="0">
                        <a:pos x="315" y="56"/>
                      </a:cxn>
                      <a:cxn ang="0">
                        <a:pos x="324" y="62"/>
                      </a:cxn>
                      <a:cxn ang="0">
                        <a:pos x="328" y="56"/>
                      </a:cxn>
                      <a:cxn ang="0">
                        <a:pos x="328" y="50"/>
                      </a:cxn>
                      <a:cxn ang="0">
                        <a:pos x="327" y="39"/>
                      </a:cxn>
                      <a:cxn ang="0">
                        <a:pos x="318" y="27"/>
                      </a:cxn>
                      <a:cxn ang="0">
                        <a:pos x="303" y="22"/>
                      </a:cxn>
                      <a:cxn ang="0">
                        <a:pos x="282" y="21"/>
                      </a:cxn>
                      <a:cxn ang="0">
                        <a:pos x="256" y="25"/>
                      </a:cxn>
                      <a:cxn ang="0">
                        <a:pos x="228" y="32"/>
                      </a:cxn>
                      <a:cxn ang="0">
                        <a:pos x="199" y="42"/>
                      </a:cxn>
                      <a:cxn ang="0">
                        <a:pos x="171" y="54"/>
                      </a:cxn>
                      <a:cxn ang="0">
                        <a:pos x="147" y="68"/>
                      </a:cxn>
                      <a:cxn ang="0">
                        <a:pos x="144" y="69"/>
                      </a:cxn>
                      <a:cxn ang="0">
                        <a:pos x="138" y="71"/>
                      </a:cxn>
                      <a:cxn ang="0">
                        <a:pos x="129" y="73"/>
                      </a:cxn>
                      <a:cxn ang="0">
                        <a:pos x="119" y="75"/>
                      </a:cxn>
                      <a:cxn ang="0">
                        <a:pos x="108" y="74"/>
                      </a:cxn>
                      <a:cxn ang="0">
                        <a:pos x="99" y="73"/>
                      </a:cxn>
                      <a:cxn ang="0">
                        <a:pos x="92" y="67"/>
                      </a:cxn>
                      <a:cxn ang="0">
                        <a:pos x="90" y="58"/>
                      </a:cxn>
                      <a:cxn ang="0">
                        <a:pos x="87" y="54"/>
                      </a:cxn>
                      <a:cxn ang="0">
                        <a:pos x="83" y="46"/>
                      </a:cxn>
                      <a:cxn ang="0">
                        <a:pos x="77" y="35"/>
                      </a:cxn>
                      <a:cxn ang="0">
                        <a:pos x="68" y="23"/>
                      </a:cxn>
                      <a:cxn ang="0">
                        <a:pos x="56" y="12"/>
                      </a:cxn>
                      <a:cxn ang="0">
                        <a:pos x="42" y="4"/>
                      </a:cxn>
                      <a:cxn ang="0">
                        <a:pos x="26" y="0"/>
                      </a:cxn>
                      <a:cxn ang="0">
                        <a:pos x="9" y="3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28" h="94">
                        <a:moveTo>
                          <a:pt x="0" y="18"/>
                        </a:moveTo>
                        <a:lnTo>
                          <a:pt x="7" y="18"/>
                        </a:lnTo>
                        <a:lnTo>
                          <a:pt x="12" y="17"/>
                        </a:lnTo>
                        <a:lnTo>
                          <a:pt x="20" y="18"/>
                        </a:lnTo>
                        <a:lnTo>
                          <a:pt x="26" y="19"/>
                        </a:lnTo>
                        <a:lnTo>
                          <a:pt x="34" y="22"/>
                        </a:lnTo>
                        <a:lnTo>
                          <a:pt x="41" y="25"/>
                        </a:lnTo>
                        <a:lnTo>
                          <a:pt x="48" y="31"/>
                        </a:lnTo>
                        <a:lnTo>
                          <a:pt x="54" y="36"/>
                        </a:lnTo>
                        <a:lnTo>
                          <a:pt x="61" y="45"/>
                        </a:lnTo>
                        <a:lnTo>
                          <a:pt x="66" y="54"/>
                        </a:lnTo>
                        <a:lnTo>
                          <a:pt x="72" y="67"/>
                        </a:lnTo>
                        <a:lnTo>
                          <a:pt x="72" y="68"/>
                        </a:lnTo>
                        <a:lnTo>
                          <a:pt x="73" y="74"/>
                        </a:lnTo>
                        <a:lnTo>
                          <a:pt x="76" y="76"/>
                        </a:lnTo>
                        <a:lnTo>
                          <a:pt x="78" y="80"/>
                        </a:lnTo>
                        <a:lnTo>
                          <a:pt x="81" y="83"/>
                        </a:lnTo>
                        <a:lnTo>
                          <a:pt x="85" y="86"/>
                        </a:lnTo>
                        <a:lnTo>
                          <a:pt x="90" y="89"/>
                        </a:lnTo>
                        <a:lnTo>
                          <a:pt x="95" y="92"/>
                        </a:lnTo>
                        <a:lnTo>
                          <a:pt x="100" y="93"/>
                        </a:lnTo>
                        <a:lnTo>
                          <a:pt x="109" y="94"/>
                        </a:lnTo>
                        <a:lnTo>
                          <a:pt x="116" y="93"/>
                        </a:lnTo>
                        <a:lnTo>
                          <a:pt x="126" y="92"/>
                        </a:lnTo>
                        <a:lnTo>
                          <a:pt x="138" y="89"/>
                        </a:lnTo>
                        <a:lnTo>
                          <a:pt x="151" y="84"/>
                        </a:lnTo>
                        <a:lnTo>
                          <a:pt x="152" y="83"/>
                        </a:lnTo>
                        <a:lnTo>
                          <a:pt x="157" y="81"/>
                        </a:lnTo>
                        <a:lnTo>
                          <a:pt x="165" y="76"/>
                        </a:lnTo>
                        <a:lnTo>
                          <a:pt x="174" y="71"/>
                        </a:lnTo>
                        <a:lnTo>
                          <a:pt x="186" y="65"/>
                        </a:lnTo>
                        <a:lnTo>
                          <a:pt x="200" y="60"/>
                        </a:lnTo>
                        <a:lnTo>
                          <a:pt x="214" y="54"/>
                        </a:lnTo>
                        <a:lnTo>
                          <a:pt x="229" y="49"/>
                        </a:lnTo>
                        <a:lnTo>
                          <a:pt x="244" y="42"/>
                        </a:lnTo>
                        <a:lnTo>
                          <a:pt x="258" y="39"/>
                        </a:lnTo>
                        <a:lnTo>
                          <a:pt x="272" y="37"/>
                        </a:lnTo>
                        <a:lnTo>
                          <a:pt x="285" y="36"/>
                        </a:lnTo>
                        <a:lnTo>
                          <a:pt x="296" y="37"/>
                        </a:lnTo>
                        <a:lnTo>
                          <a:pt x="304" y="40"/>
                        </a:lnTo>
                        <a:lnTo>
                          <a:pt x="312" y="46"/>
                        </a:lnTo>
                        <a:lnTo>
                          <a:pt x="315" y="56"/>
                        </a:lnTo>
                        <a:lnTo>
                          <a:pt x="318" y="59"/>
                        </a:lnTo>
                        <a:lnTo>
                          <a:pt x="324" y="62"/>
                        </a:lnTo>
                        <a:lnTo>
                          <a:pt x="326" y="60"/>
                        </a:lnTo>
                        <a:lnTo>
                          <a:pt x="328" y="56"/>
                        </a:lnTo>
                        <a:lnTo>
                          <a:pt x="328" y="53"/>
                        </a:lnTo>
                        <a:lnTo>
                          <a:pt x="328" y="50"/>
                        </a:lnTo>
                        <a:lnTo>
                          <a:pt x="327" y="45"/>
                        </a:lnTo>
                        <a:lnTo>
                          <a:pt x="327" y="39"/>
                        </a:lnTo>
                        <a:lnTo>
                          <a:pt x="324" y="32"/>
                        </a:lnTo>
                        <a:lnTo>
                          <a:pt x="318" y="27"/>
                        </a:lnTo>
                        <a:lnTo>
                          <a:pt x="312" y="23"/>
                        </a:lnTo>
                        <a:lnTo>
                          <a:pt x="303" y="22"/>
                        </a:lnTo>
                        <a:lnTo>
                          <a:pt x="293" y="20"/>
                        </a:lnTo>
                        <a:lnTo>
                          <a:pt x="282" y="21"/>
                        </a:lnTo>
                        <a:lnTo>
                          <a:pt x="269" y="22"/>
                        </a:lnTo>
                        <a:lnTo>
                          <a:pt x="256" y="25"/>
                        </a:lnTo>
                        <a:lnTo>
                          <a:pt x="242" y="27"/>
                        </a:lnTo>
                        <a:lnTo>
                          <a:pt x="228" y="32"/>
                        </a:lnTo>
                        <a:lnTo>
                          <a:pt x="213" y="36"/>
                        </a:lnTo>
                        <a:lnTo>
                          <a:pt x="199" y="42"/>
                        </a:lnTo>
                        <a:lnTo>
                          <a:pt x="185" y="48"/>
                        </a:lnTo>
                        <a:lnTo>
                          <a:pt x="171" y="54"/>
                        </a:lnTo>
                        <a:lnTo>
                          <a:pt x="158" y="61"/>
                        </a:lnTo>
                        <a:lnTo>
                          <a:pt x="147" y="68"/>
                        </a:lnTo>
                        <a:lnTo>
                          <a:pt x="145" y="68"/>
                        </a:lnTo>
                        <a:lnTo>
                          <a:pt x="144" y="69"/>
                        </a:lnTo>
                        <a:lnTo>
                          <a:pt x="141" y="70"/>
                        </a:lnTo>
                        <a:lnTo>
                          <a:pt x="138" y="71"/>
                        </a:lnTo>
                        <a:lnTo>
                          <a:pt x="133" y="73"/>
                        </a:lnTo>
                        <a:lnTo>
                          <a:pt x="129" y="73"/>
                        </a:lnTo>
                        <a:lnTo>
                          <a:pt x="124" y="74"/>
                        </a:lnTo>
                        <a:lnTo>
                          <a:pt x="119" y="75"/>
                        </a:lnTo>
                        <a:lnTo>
                          <a:pt x="113" y="74"/>
                        </a:lnTo>
                        <a:lnTo>
                          <a:pt x="108" y="74"/>
                        </a:lnTo>
                        <a:lnTo>
                          <a:pt x="104" y="74"/>
                        </a:lnTo>
                        <a:lnTo>
                          <a:pt x="99" y="73"/>
                        </a:lnTo>
                        <a:lnTo>
                          <a:pt x="95" y="69"/>
                        </a:lnTo>
                        <a:lnTo>
                          <a:pt x="92" y="67"/>
                        </a:lnTo>
                        <a:lnTo>
                          <a:pt x="90" y="62"/>
                        </a:lnTo>
                        <a:lnTo>
                          <a:pt x="90" y="58"/>
                        </a:lnTo>
                        <a:lnTo>
                          <a:pt x="89" y="56"/>
                        </a:lnTo>
                        <a:lnTo>
                          <a:pt x="87" y="54"/>
                        </a:lnTo>
                        <a:lnTo>
                          <a:pt x="85" y="50"/>
                        </a:lnTo>
                        <a:lnTo>
                          <a:pt x="83" y="46"/>
                        </a:lnTo>
                        <a:lnTo>
                          <a:pt x="80" y="40"/>
                        </a:lnTo>
                        <a:lnTo>
                          <a:pt x="77" y="35"/>
                        </a:lnTo>
                        <a:lnTo>
                          <a:pt x="72" y="29"/>
                        </a:lnTo>
                        <a:lnTo>
                          <a:pt x="68" y="23"/>
                        </a:lnTo>
                        <a:lnTo>
                          <a:pt x="62" y="18"/>
                        </a:lnTo>
                        <a:lnTo>
                          <a:pt x="56" y="12"/>
                        </a:lnTo>
                        <a:lnTo>
                          <a:pt x="49" y="8"/>
                        </a:lnTo>
                        <a:lnTo>
                          <a:pt x="42" y="4"/>
                        </a:lnTo>
                        <a:lnTo>
                          <a:pt x="35" y="1"/>
                        </a:lnTo>
                        <a:lnTo>
                          <a:pt x="26" y="0"/>
                        </a:lnTo>
                        <a:lnTo>
                          <a:pt x="19" y="1"/>
                        </a:lnTo>
                        <a:lnTo>
                          <a:pt x="9" y="3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210">
                    <a:extLst>
                      <a:ext uri="{FF2B5EF4-FFF2-40B4-BE49-F238E27FC236}">
                        <a16:creationId xmlns:a16="http://schemas.microsoft.com/office/drawing/2014/main" id="{9B646A65-428D-A768-E429-DC02ED459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5" y="2603"/>
                    <a:ext cx="6" cy="5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26" y="0"/>
                      </a:cxn>
                      <a:cxn ang="0">
                        <a:pos x="27" y="1"/>
                      </a:cxn>
                      <a:cxn ang="0">
                        <a:pos x="30" y="4"/>
                      </a:cxn>
                      <a:cxn ang="0">
                        <a:pos x="32" y="9"/>
                      </a:cxn>
                      <a:cxn ang="0">
                        <a:pos x="34" y="16"/>
                      </a:cxn>
                      <a:cxn ang="0">
                        <a:pos x="32" y="21"/>
                      </a:cxn>
                      <a:cxn ang="0">
                        <a:pos x="28" y="24"/>
                      </a:cxn>
                      <a:cxn ang="0">
                        <a:pos x="24" y="26"/>
                      </a:cxn>
                      <a:cxn ang="0">
                        <a:pos x="20" y="26"/>
                      </a:cxn>
                      <a:cxn ang="0">
                        <a:pos x="17" y="23"/>
                      </a:cxn>
                      <a:cxn ang="0">
                        <a:pos x="15" y="23"/>
                      </a:cxn>
                      <a:cxn ang="0">
                        <a:pos x="12" y="21"/>
                      </a:cxn>
                      <a:cxn ang="0">
                        <a:pos x="8" y="21"/>
                      </a:cxn>
                      <a:cxn ang="0">
                        <a:pos x="2" y="2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34" h="26">
                        <a:moveTo>
                          <a:pt x="0" y="20"/>
                        </a:moveTo>
                        <a:lnTo>
                          <a:pt x="26" y="0"/>
                        </a:lnTo>
                        <a:lnTo>
                          <a:pt x="27" y="1"/>
                        </a:lnTo>
                        <a:lnTo>
                          <a:pt x="30" y="4"/>
                        </a:lnTo>
                        <a:lnTo>
                          <a:pt x="32" y="9"/>
                        </a:lnTo>
                        <a:lnTo>
                          <a:pt x="34" y="16"/>
                        </a:lnTo>
                        <a:lnTo>
                          <a:pt x="32" y="21"/>
                        </a:lnTo>
                        <a:lnTo>
                          <a:pt x="28" y="24"/>
                        </a:lnTo>
                        <a:lnTo>
                          <a:pt x="24" y="26"/>
                        </a:lnTo>
                        <a:lnTo>
                          <a:pt x="20" y="26"/>
                        </a:lnTo>
                        <a:lnTo>
                          <a:pt x="17" y="23"/>
                        </a:lnTo>
                        <a:lnTo>
                          <a:pt x="15" y="23"/>
                        </a:lnTo>
                        <a:lnTo>
                          <a:pt x="12" y="21"/>
                        </a:lnTo>
                        <a:lnTo>
                          <a:pt x="8" y="21"/>
                        </a:lnTo>
                        <a:lnTo>
                          <a:pt x="2" y="2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211">
                    <a:extLst>
                      <a:ext uri="{FF2B5EF4-FFF2-40B4-BE49-F238E27FC236}">
                        <a16:creationId xmlns:a16="http://schemas.microsoft.com/office/drawing/2014/main" id="{0C0D992C-B5D4-76E9-A962-C94D5A476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" y="2534"/>
                    <a:ext cx="4" cy="7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4"/>
                      </a:cxn>
                      <a:cxn ang="0">
                        <a:pos x="0" y="8"/>
                      </a:cxn>
                      <a:cxn ang="0">
                        <a:pos x="0" y="14"/>
                      </a:cxn>
                      <a:cxn ang="0">
                        <a:pos x="0" y="19"/>
                      </a:cxn>
                      <a:cxn ang="0">
                        <a:pos x="0" y="25"/>
                      </a:cxn>
                      <a:cxn ang="0">
                        <a:pos x="0" y="31"/>
                      </a:cxn>
                      <a:cxn ang="0">
                        <a:pos x="2" y="36"/>
                      </a:cxn>
                      <a:cxn ang="0">
                        <a:pos x="21" y="36"/>
                      </a:cxn>
                      <a:cxn ang="0">
                        <a:pos x="21" y="35"/>
                      </a:cxn>
                      <a:cxn ang="0">
                        <a:pos x="21" y="32"/>
                      </a:cxn>
                      <a:cxn ang="0">
                        <a:pos x="21" y="28"/>
                      </a:cxn>
                      <a:cxn ang="0">
                        <a:pos x="21" y="22"/>
                      </a:cxn>
                      <a:cxn ang="0">
                        <a:pos x="21" y="17"/>
                      </a:cxn>
                      <a:cxn ang="0">
                        <a:pos x="21" y="11"/>
                      </a:cxn>
                      <a:cxn ang="0">
                        <a:pos x="21" y="7"/>
                      </a:cxn>
                      <a:cxn ang="0">
                        <a:pos x="21" y="3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1" h="36">
                        <a:moveTo>
                          <a:pt x="2" y="0"/>
                        </a:moveTo>
                        <a:lnTo>
                          <a:pt x="1" y="1"/>
                        </a:lnTo>
                        <a:lnTo>
                          <a:pt x="1" y="4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0" y="31"/>
                        </a:lnTo>
                        <a:lnTo>
                          <a:pt x="2" y="36"/>
                        </a:lnTo>
                        <a:lnTo>
                          <a:pt x="21" y="36"/>
                        </a:lnTo>
                        <a:lnTo>
                          <a:pt x="21" y="35"/>
                        </a:lnTo>
                        <a:lnTo>
                          <a:pt x="21" y="32"/>
                        </a:lnTo>
                        <a:lnTo>
                          <a:pt x="21" y="28"/>
                        </a:lnTo>
                        <a:lnTo>
                          <a:pt x="21" y="22"/>
                        </a:lnTo>
                        <a:lnTo>
                          <a:pt x="21" y="17"/>
                        </a:lnTo>
                        <a:lnTo>
                          <a:pt x="21" y="11"/>
                        </a:lnTo>
                        <a:lnTo>
                          <a:pt x="21" y="7"/>
                        </a:lnTo>
                        <a:lnTo>
                          <a:pt x="21" y="3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12">
                    <a:extLst>
                      <a:ext uri="{FF2B5EF4-FFF2-40B4-BE49-F238E27FC236}">
                        <a16:creationId xmlns:a16="http://schemas.microsoft.com/office/drawing/2014/main" id="{3667F887-21F2-30EA-906C-AF67421040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4" y="2525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1" y="3"/>
                      </a:cxn>
                      <a:cxn ang="0">
                        <a:pos x="9" y="8"/>
                      </a:cxn>
                      <a:cxn ang="0">
                        <a:pos x="5" y="12"/>
                      </a:cxn>
                      <a:cxn ang="0">
                        <a:pos x="3" y="19"/>
                      </a:cxn>
                      <a:cxn ang="0">
                        <a:pos x="2" y="22"/>
                      </a:cxn>
                      <a:cxn ang="0">
                        <a:pos x="1" y="25"/>
                      </a:cxn>
                      <a:cxn ang="0">
                        <a:pos x="0" y="30"/>
                      </a:cxn>
                      <a:cxn ang="0">
                        <a:pos x="0" y="35"/>
                      </a:cxn>
                      <a:cxn ang="0">
                        <a:pos x="18" y="37"/>
                      </a:cxn>
                      <a:cxn ang="0">
                        <a:pos x="18" y="36"/>
                      </a:cxn>
                      <a:cxn ang="0">
                        <a:pos x="19" y="33"/>
                      </a:cxn>
                      <a:cxn ang="0">
                        <a:pos x="20" y="29"/>
                      </a:cxn>
                      <a:cxn ang="0">
                        <a:pos x="23" y="24"/>
                      </a:cxn>
                      <a:cxn ang="0">
                        <a:pos x="25" y="19"/>
                      </a:cxn>
                      <a:cxn ang="0">
                        <a:pos x="27" y="15"/>
                      </a:cxn>
                      <a:cxn ang="0">
                        <a:pos x="28" y="10"/>
                      </a:cxn>
                      <a:cxn ang="0">
                        <a:pos x="30" y="7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30" h="37">
                        <a:moveTo>
                          <a:pt x="14" y="0"/>
                        </a:move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1" y="3"/>
                        </a:lnTo>
                        <a:lnTo>
                          <a:pt x="9" y="8"/>
                        </a:lnTo>
                        <a:lnTo>
                          <a:pt x="5" y="12"/>
                        </a:lnTo>
                        <a:lnTo>
                          <a:pt x="3" y="19"/>
                        </a:lnTo>
                        <a:lnTo>
                          <a:pt x="2" y="22"/>
                        </a:lnTo>
                        <a:lnTo>
                          <a:pt x="1" y="25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18" y="37"/>
                        </a:lnTo>
                        <a:lnTo>
                          <a:pt x="18" y="36"/>
                        </a:lnTo>
                        <a:lnTo>
                          <a:pt x="19" y="33"/>
                        </a:lnTo>
                        <a:lnTo>
                          <a:pt x="20" y="29"/>
                        </a:lnTo>
                        <a:lnTo>
                          <a:pt x="23" y="24"/>
                        </a:lnTo>
                        <a:lnTo>
                          <a:pt x="25" y="19"/>
                        </a:lnTo>
                        <a:lnTo>
                          <a:pt x="27" y="15"/>
                        </a:lnTo>
                        <a:lnTo>
                          <a:pt x="28" y="10"/>
                        </a:lnTo>
                        <a:lnTo>
                          <a:pt x="30" y="7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13">
                    <a:extLst>
                      <a:ext uri="{FF2B5EF4-FFF2-40B4-BE49-F238E27FC236}">
                        <a16:creationId xmlns:a16="http://schemas.microsoft.com/office/drawing/2014/main" id="{30367711-DAFE-40E2-6C98-8AABA81C92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8" y="2526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0" y="33"/>
                      </a:cxn>
                      <a:cxn ang="0">
                        <a:pos x="20" y="37"/>
                      </a:cxn>
                      <a:cxn ang="0">
                        <a:pos x="34" y="9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34" h="37">
                        <a:moveTo>
                          <a:pt x="10" y="0"/>
                        </a:moveTo>
                        <a:lnTo>
                          <a:pt x="0" y="33"/>
                        </a:lnTo>
                        <a:lnTo>
                          <a:pt x="20" y="37"/>
                        </a:lnTo>
                        <a:lnTo>
                          <a:pt x="34" y="9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14">
                    <a:extLst>
                      <a:ext uri="{FF2B5EF4-FFF2-40B4-BE49-F238E27FC236}">
                        <a16:creationId xmlns:a16="http://schemas.microsoft.com/office/drawing/2014/main" id="{63D47EC6-C251-812D-CD6B-105EF0576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6" y="2443"/>
                    <a:ext cx="5" cy="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2" y="3"/>
                      </a:cxn>
                      <a:cxn ang="0">
                        <a:pos x="1" y="6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1"/>
                      </a:cxn>
                      <a:cxn ang="0">
                        <a:pos x="0" y="28"/>
                      </a:cxn>
                      <a:cxn ang="0">
                        <a:pos x="1" y="34"/>
                      </a:cxn>
                      <a:cxn ang="0">
                        <a:pos x="22" y="31"/>
                      </a:cxn>
                      <a:cxn ang="0">
                        <a:pos x="22" y="29"/>
                      </a:cxn>
                      <a:cxn ang="0">
                        <a:pos x="22" y="28"/>
                      </a:cxn>
                      <a:cxn ang="0">
                        <a:pos x="22" y="25"/>
                      </a:cxn>
                      <a:cxn ang="0">
                        <a:pos x="24" y="21"/>
                      </a:cxn>
                      <a:cxn ang="0">
                        <a:pos x="24" y="17"/>
                      </a:cxn>
                      <a:cxn ang="0">
                        <a:pos x="25" y="12"/>
                      </a:cxn>
                      <a:cxn ang="0">
                        <a:pos x="26" y="7"/>
                      </a:cxn>
                      <a:cxn ang="0">
                        <a:pos x="28" y="3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8" h="34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1" y="6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0" y="28"/>
                        </a:lnTo>
                        <a:lnTo>
                          <a:pt x="1" y="34"/>
                        </a:lnTo>
                        <a:lnTo>
                          <a:pt x="22" y="31"/>
                        </a:lnTo>
                        <a:lnTo>
                          <a:pt x="22" y="29"/>
                        </a:lnTo>
                        <a:lnTo>
                          <a:pt x="22" y="28"/>
                        </a:lnTo>
                        <a:lnTo>
                          <a:pt x="22" y="25"/>
                        </a:lnTo>
                        <a:lnTo>
                          <a:pt x="24" y="21"/>
                        </a:lnTo>
                        <a:lnTo>
                          <a:pt x="24" y="17"/>
                        </a:lnTo>
                        <a:lnTo>
                          <a:pt x="25" y="12"/>
                        </a:lnTo>
                        <a:lnTo>
                          <a:pt x="26" y="7"/>
                        </a:lnTo>
                        <a:lnTo>
                          <a:pt x="28" y="3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15">
                    <a:extLst>
                      <a:ext uri="{FF2B5EF4-FFF2-40B4-BE49-F238E27FC236}">
                        <a16:creationId xmlns:a16="http://schemas.microsoft.com/office/drawing/2014/main" id="{1E20577C-BE9C-5219-EFCB-88C1DB8AA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6" y="2528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6" y="1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23" y="0"/>
                      </a:cxn>
                      <a:cxn ang="0">
                        <a:pos x="28" y="0"/>
                      </a:cxn>
                      <a:cxn ang="0">
                        <a:pos x="35" y="0"/>
                      </a:cxn>
                      <a:cxn ang="0">
                        <a:pos x="41" y="0"/>
                      </a:cxn>
                      <a:cxn ang="0">
                        <a:pos x="47" y="0"/>
                      </a:cxn>
                      <a:cxn ang="0">
                        <a:pos x="53" y="0"/>
                      </a:cxn>
                      <a:cxn ang="0">
                        <a:pos x="58" y="0"/>
                      </a:cxn>
                      <a:cxn ang="0">
                        <a:pos x="64" y="0"/>
                      </a:cxn>
                      <a:cxn ang="0">
                        <a:pos x="67" y="0"/>
                      </a:cxn>
                      <a:cxn ang="0">
                        <a:pos x="70" y="0"/>
                      </a:cxn>
                      <a:cxn ang="0">
                        <a:pos x="71" y="0"/>
                      </a:cxn>
                      <a:cxn ang="0">
                        <a:pos x="73" y="0"/>
                      </a:cxn>
                      <a:cxn ang="0">
                        <a:pos x="73" y="19"/>
                      </a:cxn>
                      <a:cxn ang="0">
                        <a:pos x="0" y="18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</a:cxnLst>
                    <a:rect l="0" t="0" r="r" b="b"/>
                    <a:pathLst>
                      <a:path w="73" h="19">
                        <a:moveTo>
                          <a:pt x="6" y="1"/>
                        </a:move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23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0"/>
                        </a:lnTo>
                        <a:lnTo>
                          <a:pt x="47" y="0"/>
                        </a:lnTo>
                        <a:lnTo>
                          <a:pt x="53" y="0"/>
                        </a:lnTo>
                        <a:lnTo>
                          <a:pt x="58" y="0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3" y="0"/>
                        </a:lnTo>
                        <a:lnTo>
                          <a:pt x="73" y="19"/>
                        </a:lnTo>
                        <a:lnTo>
                          <a:pt x="0" y="18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16">
                    <a:extLst>
                      <a:ext uri="{FF2B5EF4-FFF2-40B4-BE49-F238E27FC236}">
                        <a16:creationId xmlns:a16="http://schemas.microsoft.com/office/drawing/2014/main" id="{2CA6F060-DF68-370B-FF93-AF2C75BB8E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2531"/>
                    <a:ext cx="20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9" y="0"/>
                      </a:cxn>
                      <a:cxn ang="0">
                        <a:pos x="97" y="17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9" h="18">
                        <a:moveTo>
                          <a:pt x="0" y="2"/>
                        </a:moveTo>
                        <a:lnTo>
                          <a:pt x="99" y="0"/>
                        </a:lnTo>
                        <a:lnTo>
                          <a:pt x="97" y="17"/>
                        </a:lnTo>
                        <a:lnTo>
                          <a:pt x="0" y="18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17">
                    <a:extLst>
                      <a:ext uri="{FF2B5EF4-FFF2-40B4-BE49-F238E27FC236}">
                        <a16:creationId xmlns:a16="http://schemas.microsoft.com/office/drawing/2014/main" id="{23F473D8-5C17-F1EC-2D45-E76C518A3B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2535"/>
                    <a:ext cx="20" cy="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8" y="0"/>
                      </a:cxn>
                      <a:cxn ang="0">
                        <a:pos x="97" y="1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8" h="18">
                        <a:moveTo>
                          <a:pt x="0" y="2"/>
                        </a:moveTo>
                        <a:lnTo>
                          <a:pt x="98" y="0"/>
                        </a:lnTo>
                        <a:lnTo>
                          <a:pt x="97" y="16"/>
                        </a:lnTo>
                        <a:lnTo>
                          <a:pt x="0" y="18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18">
                    <a:extLst>
                      <a:ext uri="{FF2B5EF4-FFF2-40B4-BE49-F238E27FC236}">
                        <a16:creationId xmlns:a16="http://schemas.microsoft.com/office/drawing/2014/main" id="{3E23F2F3-3DFC-8845-E204-F6E429E0A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6" y="2530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8" y="1"/>
                      </a:cxn>
                      <a:cxn ang="0">
                        <a:pos x="23" y="1"/>
                      </a:cxn>
                      <a:cxn ang="0">
                        <a:pos x="28" y="1"/>
                      </a:cxn>
                      <a:cxn ang="0">
                        <a:pos x="35" y="1"/>
                      </a:cxn>
                      <a:cxn ang="0">
                        <a:pos x="41" y="1"/>
                      </a:cxn>
                      <a:cxn ang="0">
                        <a:pos x="47" y="0"/>
                      </a:cxn>
                      <a:cxn ang="0">
                        <a:pos x="53" y="0"/>
                      </a:cxn>
                      <a:cxn ang="0">
                        <a:pos x="58" y="0"/>
                      </a:cxn>
                      <a:cxn ang="0">
                        <a:pos x="64" y="0"/>
                      </a:cxn>
                      <a:cxn ang="0">
                        <a:pos x="67" y="0"/>
                      </a:cxn>
                      <a:cxn ang="0">
                        <a:pos x="70" y="0"/>
                      </a:cxn>
                      <a:cxn ang="0">
                        <a:pos x="71" y="0"/>
                      </a:cxn>
                      <a:cxn ang="0">
                        <a:pos x="73" y="0"/>
                      </a:cxn>
                      <a:cxn ang="0">
                        <a:pos x="73" y="21"/>
                      </a:cxn>
                      <a:cxn ang="0">
                        <a:pos x="0" y="20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</a:cxnLst>
                    <a:rect l="0" t="0" r="r" b="b"/>
                    <a:pathLst>
                      <a:path w="73" h="21">
                        <a:moveTo>
                          <a:pt x="6" y="1"/>
                        </a:move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8" y="1"/>
                        </a:lnTo>
                        <a:lnTo>
                          <a:pt x="23" y="1"/>
                        </a:lnTo>
                        <a:lnTo>
                          <a:pt x="28" y="1"/>
                        </a:lnTo>
                        <a:lnTo>
                          <a:pt x="35" y="1"/>
                        </a:lnTo>
                        <a:lnTo>
                          <a:pt x="41" y="1"/>
                        </a:lnTo>
                        <a:lnTo>
                          <a:pt x="47" y="0"/>
                        </a:lnTo>
                        <a:lnTo>
                          <a:pt x="53" y="0"/>
                        </a:lnTo>
                        <a:lnTo>
                          <a:pt x="58" y="0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3" y="0"/>
                        </a:lnTo>
                        <a:lnTo>
                          <a:pt x="73" y="21"/>
                        </a:lnTo>
                        <a:lnTo>
                          <a:pt x="0" y="20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19">
                    <a:extLst>
                      <a:ext uri="{FF2B5EF4-FFF2-40B4-BE49-F238E27FC236}">
                        <a16:creationId xmlns:a16="http://schemas.microsoft.com/office/drawing/2014/main" id="{F56A2561-3456-6793-7B13-CA0E4081E5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4" y="2528"/>
                    <a:ext cx="36" cy="19"/>
                  </a:xfrm>
                  <a:custGeom>
                    <a:avLst/>
                    <a:gdLst/>
                    <a:ahLst/>
                    <a:cxnLst>
                      <a:cxn ang="0">
                        <a:pos x="25" y="6"/>
                      </a:cxn>
                      <a:cxn ang="0">
                        <a:pos x="20" y="76"/>
                      </a:cxn>
                      <a:cxn ang="0">
                        <a:pos x="176" y="69"/>
                      </a:cxn>
                      <a:cxn ang="0">
                        <a:pos x="179" y="90"/>
                      </a:cxn>
                      <a:cxn ang="0">
                        <a:pos x="15" y="95"/>
                      </a:cxn>
                      <a:cxn ang="0">
                        <a:pos x="0" y="88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8" y="0"/>
                      </a:cxn>
                      <a:cxn ang="0">
                        <a:pos x="11" y="0"/>
                      </a:cxn>
                      <a:cxn ang="0">
                        <a:pos x="16" y="0"/>
                      </a:cxn>
                      <a:cxn ang="0">
                        <a:pos x="19" y="0"/>
                      </a:cxn>
                      <a:cxn ang="0">
                        <a:pos x="22" y="1"/>
                      </a:cxn>
                      <a:cxn ang="0">
                        <a:pos x="23" y="2"/>
                      </a:cxn>
                      <a:cxn ang="0">
                        <a:pos x="25" y="6"/>
                      </a:cxn>
                      <a:cxn ang="0">
                        <a:pos x="25" y="6"/>
                      </a:cxn>
                    </a:cxnLst>
                    <a:rect l="0" t="0" r="r" b="b"/>
                    <a:pathLst>
                      <a:path w="179" h="95">
                        <a:moveTo>
                          <a:pt x="25" y="6"/>
                        </a:moveTo>
                        <a:lnTo>
                          <a:pt x="20" y="76"/>
                        </a:lnTo>
                        <a:lnTo>
                          <a:pt x="176" y="69"/>
                        </a:lnTo>
                        <a:lnTo>
                          <a:pt x="179" y="90"/>
                        </a:lnTo>
                        <a:lnTo>
                          <a:pt x="15" y="95"/>
                        </a:lnTo>
                        <a:lnTo>
                          <a:pt x="0" y="88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2" y="1"/>
                        </a:lnTo>
                        <a:lnTo>
                          <a:pt x="23" y="2"/>
                        </a:lnTo>
                        <a:lnTo>
                          <a:pt x="25" y="6"/>
                        </a:lnTo>
                        <a:lnTo>
                          <a:pt x="25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20">
                    <a:extLst>
                      <a:ext uri="{FF2B5EF4-FFF2-40B4-BE49-F238E27FC236}">
                        <a16:creationId xmlns:a16="http://schemas.microsoft.com/office/drawing/2014/main" id="{CB504B08-417A-A729-C0E1-D2237A504B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1" y="2374"/>
                    <a:ext cx="175" cy="162"/>
                  </a:xfrm>
                  <a:custGeom>
                    <a:avLst/>
                    <a:gdLst/>
                    <a:ahLst/>
                    <a:cxnLst>
                      <a:cxn ang="0">
                        <a:pos x="62" y="785"/>
                      </a:cxn>
                      <a:cxn ang="0">
                        <a:pos x="59" y="682"/>
                      </a:cxn>
                      <a:cxn ang="0">
                        <a:pos x="53" y="524"/>
                      </a:cxn>
                      <a:cxn ang="0">
                        <a:pos x="42" y="336"/>
                      </a:cxn>
                      <a:cxn ang="0">
                        <a:pos x="30" y="150"/>
                      </a:cxn>
                      <a:cxn ang="0">
                        <a:pos x="22" y="43"/>
                      </a:cxn>
                      <a:cxn ang="0">
                        <a:pos x="36" y="52"/>
                      </a:cxn>
                      <a:cxn ang="0">
                        <a:pos x="65" y="61"/>
                      </a:cxn>
                      <a:cxn ang="0">
                        <a:pos x="106" y="60"/>
                      </a:cxn>
                      <a:cxn ang="0">
                        <a:pos x="164" y="41"/>
                      </a:cxn>
                      <a:cxn ang="0">
                        <a:pos x="212" y="19"/>
                      </a:cxn>
                      <a:cxn ang="0">
                        <a:pos x="228" y="31"/>
                      </a:cxn>
                      <a:cxn ang="0">
                        <a:pos x="259" y="47"/>
                      </a:cxn>
                      <a:cxn ang="0">
                        <a:pos x="306" y="57"/>
                      </a:cxn>
                      <a:cxn ang="0">
                        <a:pos x="368" y="50"/>
                      </a:cxn>
                      <a:cxn ang="0">
                        <a:pos x="445" y="13"/>
                      </a:cxn>
                      <a:cxn ang="0">
                        <a:pos x="453" y="21"/>
                      </a:cxn>
                      <a:cxn ang="0">
                        <a:pos x="481" y="36"/>
                      </a:cxn>
                      <a:cxn ang="0">
                        <a:pos x="526" y="50"/>
                      </a:cxn>
                      <a:cxn ang="0">
                        <a:pos x="586" y="50"/>
                      </a:cxn>
                      <a:cxn ang="0">
                        <a:pos x="661" y="30"/>
                      </a:cxn>
                      <a:cxn ang="0">
                        <a:pos x="693" y="18"/>
                      </a:cxn>
                      <a:cxn ang="0">
                        <a:pos x="712" y="27"/>
                      </a:cxn>
                      <a:cxn ang="0">
                        <a:pos x="748" y="40"/>
                      </a:cxn>
                      <a:cxn ang="0">
                        <a:pos x="791" y="47"/>
                      </a:cxn>
                      <a:cxn ang="0">
                        <a:pos x="841" y="43"/>
                      </a:cxn>
                      <a:cxn ang="0">
                        <a:pos x="873" y="12"/>
                      </a:cxn>
                      <a:cxn ang="0">
                        <a:pos x="864" y="16"/>
                      </a:cxn>
                      <a:cxn ang="0">
                        <a:pos x="840" y="25"/>
                      </a:cxn>
                      <a:cxn ang="0">
                        <a:pos x="804" y="32"/>
                      </a:cxn>
                      <a:cxn ang="0">
                        <a:pos x="760" y="30"/>
                      </a:cxn>
                      <a:cxn ang="0">
                        <a:pos x="710" y="10"/>
                      </a:cxn>
                      <a:cxn ang="0">
                        <a:pos x="687" y="2"/>
                      </a:cxn>
                      <a:cxn ang="0">
                        <a:pos x="661" y="16"/>
                      </a:cxn>
                      <a:cxn ang="0">
                        <a:pos x="615" y="31"/>
                      </a:cxn>
                      <a:cxn ang="0">
                        <a:pos x="556" y="36"/>
                      </a:cxn>
                      <a:cxn ang="0">
                        <a:pos x="490" y="24"/>
                      </a:cxn>
                      <a:cxn ang="0">
                        <a:pos x="440" y="2"/>
                      </a:cxn>
                      <a:cxn ang="0">
                        <a:pos x="418" y="13"/>
                      </a:cxn>
                      <a:cxn ang="0">
                        <a:pos x="375" y="30"/>
                      </a:cxn>
                      <a:cxn ang="0">
                        <a:pos x="320" y="40"/>
                      </a:cxn>
                      <a:cxn ang="0">
                        <a:pos x="262" y="34"/>
                      </a:cxn>
                      <a:cxn ang="0">
                        <a:pos x="209" y="0"/>
                      </a:cxn>
                      <a:cxn ang="0">
                        <a:pos x="197" y="7"/>
                      </a:cxn>
                      <a:cxn ang="0">
                        <a:pos x="164" y="25"/>
                      </a:cxn>
                      <a:cxn ang="0">
                        <a:pos x="119" y="41"/>
                      </a:cxn>
                      <a:cxn ang="0">
                        <a:pos x="68" y="45"/>
                      </a:cxn>
                      <a:cxn ang="0">
                        <a:pos x="15" y="23"/>
                      </a:cxn>
                      <a:cxn ang="0">
                        <a:pos x="1" y="36"/>
                      </a:cxn>
                      <a:cxn ang="0">
                        <a:pos x="11" y="160"/>
                      </a:cxn>
                      <a:cxn ang="0">
                        <a:pos x="24" y="347"/>
                      </a:cxn>
                      <a:cxn ang="0">
                        <a:pos x="35" y="550"/>
                      </a:cxn>
                      <a:cxn ang="0">
                        <a:pos x="43" y="728"/>
                      </a:cxn>
                      <a:cxn ang="0">
                        <a:pos x="63" y="807"/>
                      </a:cxn>
                    </a:cxnLst>
                    <a:rect l="0" t="0" r="r" b="b"/>
                    <a:pathLst>
                      <a:path w="875" h="810">
                        <a:moveTo>
                          <a:pt x="63" y="807"/>
                        </a:moveTo>
                        <a:lnTo>
                          <a:pt x="63" y="802"/>
                        </a:lnTo>
                        <a:lnTo>
                          <a:pt x="62" y="785"/>
                        </a:lnTo>
                        <a:lnTo>
                          <a:pt x="61" y="759"/>
                        </a:lnTo>
                        <a:lnTo>
                          <a:pt x="60" y="725"/>
                        </a:lnTo>
                        <a:lnTo>
                          <a:pt x="59" y="682"/>
                        </a:lnTo>
                        <a:lnTo>
                          <a:pt x="57" y="635"/>
                        </a:lnTo>
                        <a:lnTo>
                          <a:pt x="55" y="581"/>
                        </a:lnTo>
                        <a:lnTo>
                          <a:pt x="53" y="524"/>
                        </a:lnTo>
                        <a:lnTo>
                          <a:pt x="49" y="463"/>
                        </a:lnTo>
                        <a:lnTo>
                          <a:pt x="46" y="401"/>
                        </a:lnTo>
                        <a:lnTo>
                          <a:pt x="42" y="336"/>
                        </a:lnTo>
                        <a:lnTo>
                          <a:pt x="39" y="273"/>
                        </a:lnTo>
                        <a:lnTo>
                          <a:pt x="34" y="210"/>
                        </a:lnTo>
                        <a:lnTo>
                          <a:pt x="30" y="150"/>
                        </a:lnTo>
                        <a:lnTo>
                          <a:pt x="25" y="93"/>
                        </a:lnTo>
                        <a:lnTo>
                          <a:pt x="20" y="41"/>
                        </a:lnTo>
                        <a:lnTo>
                          <a:pt x="22" y="43"/>
                        </a:lnTo>
                        <a:lnTo>
                          <a:pt x="26" y="45"/>
                        </a:lnTo>
                        <a:lnTo>
                          <a:pt x="31" y="49"/>
                        </a:lnTo>
                        <a:lnTo>
                          <a:pt x="36" y="52"/>
                        </a:lnTo>
                        <a:lnTo>
                          <a:pt x="45" y="55"/>
                        </a:lnTo>
                        <a:lnTo>
                          <a:pt x="54" y="57"/>
                        </a:lnTo>
                        <a:lnTo>
                          <a:pt x="65" y="61"/>
                        </a:lnTo>
                        <a:lnTo>
                          <a:pt x="77" y="61"/>
                        </a:lnTo>
                        <a:lnTo>
                          <a:pt x="91" y="61"/>
                        </a:lnTo>
                        <a:lnTo>
                          <a:pt x="106" y="60"/>
                        </a:lnTo>
                        <a:lnTo>
                          <a:pt x="125" y="55"/>
                        </a:lnTo>
                        <a:lnTo>
                          <a:pt x="143" y="50"/>
                        </a:lnTo>
                        <a:lnTo>
                          <a:pt x="164" y="41"/>
                        </a:lnTo>
                        <a:lnTo>
                          <a:pt x="187" y="31"/>
                        </a:lnTo>
                        <a:lnTo>
                          <a:pt x="212" y="18"/>
                        </a:lnTo>
                        <a:lnTo>
                          <a:pt x="212" y="19"/>
                        </a:lnTo>
                        <a:lnTo>
                          <a:pt x="215" y="21"/>
                        </a:lnTo>
                        <a:lnTo>
                          <a:pt x="220" y="24"/>
                        </a:lnTo>
                        <a:lnTo>
                          <a:pt x="228" y="31"/>
                        </a:lnTo>
                        <a:lnTo>
                          <a:pt x="235" y="36"/>
                        </a:lnTo>
                        <a:lnTo>
                          <a:pt x="246" y="41"/>
                        </a:lnTo>
                        <a:lnTo>
                          <a:pt x="259" y="47"/>
                        </a:lnTo>
                        <a:lnTo>
                          <a:pt x="273" y="52"/>
                        </a:lnTo>
                        <a:lnTo>
                          <a:pt x="288" y="55"/>
                        </a:lnTo>
                        <a:lnTo>
                          <a:pt x="306" y="57"/>
                        </a:lnTo>
                        <a:lnTo>
                          <a:pt x="324" y="57"/>
                        </a:lnTo>
                        <a:lnTo>
                          <a:pt x="346" y="55"/>
                        </a:lnTo>
                        <a:lnTo>
                          <a:pt x="368" y="50"/>
                        </a:lnTo>
                        <a:lnTo>
                          <a:pt x="392" y="41"/>
                        </a:lnTo>
                        <a:lnTo>
                          <a:pt x="417" y="30"/>
                        </a:lnTo>
                        <a:lnTo>
                          <a:pt x="445" y="13"/>
                        </a:lnTo>
                        <a:lnTo>
                          <a:pt x="445" y="15"/>
                        </a:lnTo>
                        <a:lnTo>
                          <a:pt x="448" y="18"/>
                        </a:lnTo>
                        <a:lnTo>
                          <a:pt x="453" y="21"/>
                        </a:lnTo>
                        <a:lnTo>
                          <a:pt x="461" y="26"/>
                        </a:lnTo>
                        <a:lnTo>
                          <a:pt x="470" y="31"/>
                        </a:lnTo>
                        <a:lnTo>
                          <a:pt x="481" y="36"/>
                        </a:lnTo>
                        <a:lnTo>
                          <a:pt x="495" y="41"/>
                        </a:lnTo>
                        <a:lnTo>
                          <a:pt x="510" y="47"/>
                        </a:lnTo>
                        <a:lnTo>
                          <a:pt x="526" y="50"/>
                        </a:lnTo>
                        <a:lnTo>
                          <a:pt x="546" y="52"/>
                        </a:lnTo>
                        <a:lnTo>
                          <a:pt x="565" y="52"/>
                        </a:lnTo>
                        <a:lnTo>
                          <a:pt x="586" y="50"/>
                        </a:lnTo>
                        <a:lnTo>
                          <a:pt x="609" y="46"/>
                        </a:lnTo>
                        <a:lnTo>
                          <a:pt x="635" y="39"/>
                        </a:lnTo>
                        <a:lnTo>
                          <a:pt x="661" y="30"/>
                        </a:lnTo>
                        <a:lnTo>
                          <a:pt x="688" y="16"/>
                        </a:lnTo>
                        <a:lnTo>
                          <a:pt x="690" y="16"/>
                        </a:lnTo>
                        <a:lnTo>
                          <a:pt x="693" y="18"/>
                        </a:lnTo>
                        <a:lnTo>
                          <a:pt x="697" y="21"/>
                        </a:lnTo>
                        <a:lnTo>
                          <a:pt x="705" y="24"/>
                        </a:lnTo>
                        <a:lnTo>
                          <a:pt x="712" y="27"/>
                        </a:lnTo>
                        <a:lnTo>
                          <a:pt x="723" y="33"/>
                        </a:lnTo>
                        <a:lnTo>
                          <a:pt x="735" y="36"/>
                        </a:lnTo>
                        <a:lnTo>
                          <a:pt x="748" y="40"/>
                        </a:lnTo>
                        <a:lnTo>
                          <a:pt x="760" y="43"/>
                        </a:lnTo>
                        <a:lnTo>
                          <a:pt x="775" y="46"/>
                        </a:lnTo>
                        <a:lnTo>
                          <a:pt x="791" y="47"/>
                        </a:lnTo>
                        <a:lnTo>
                          <a:pt x="808" y="48"/>
                        </a:lnTo>
                        <a:lnTo>
                          <a:pt x="823" y="46"/>
                        </a:lnTo>
                        <a:lnTo>
                          <a:pt x="841" y="43"/>
                        </a:lnTo>
                        <a:lnTo>
                          <a:pt x="858" y="38"/>
                        </a:lnTo>
                        <a:lnTo>
                          <a:pt x="875" y="31"/>
                        </a:lnTo>
                        <a:lnTo>
                          <a:pt x="873" y="12"/>
                        </a:lnTo>
                        <a:lnTo>
                          <a:pt x="872" y="12"/>
                        </a:lnTo>
                        <a:lnTo>
                          <a:pt x="869" y="13"/>
                        </a:lnTo>
                        <a:lnTo>
                          <a:pt x="864" y="16"/>
                        </a:lnTo>
                        <a:lnTo>
                          <a:pt x="858" y="19"/>
                        </a:lnTo>
                        <a:lnTo>
                          <a:pt x="850" y="22"/>
                        </a:lnTo>
                        <a:lnTo>
                          <a:pt x="840" y="25"/>
                        </a:lnTo>
                        <a:lnTo>
                          <a:pt x="829" y="27"/>
                        </a:lnTo>
                        <a:lnTo>
                          <a:pt x="818" y="31"/>
                        </a:lnTo>
                        <a:lnTo>
                          <a:pt x="804" y="32"/>
                        </a:lnTo>
                        <a:lnTo>
                          <a:pt x="791" y="32"/>
                        </a:lnTo>
                        <a:lnTo>
                          <a:pt x="775" y="31"/>
                        </a:lnTo>
                        <a:lnTo>
                          <a:pt x="760" y="30"/>
                        </a:lnTo>
                        <a:lnTo>
                          <a:pt x="744" y="24"/>
                        </a:lnTo>
                        <a:lnTo>
                          <a:pt x="727" y="19"/>
                        </a:lnTo>
                        <a:lnTo>
                          <a:pt x="710" y="10"/>
                        </a:lnTo>
                        <a:lnTo>
                          <a:pt x="694" y="0"/>
                        </a:lnTo>
                        <a:lnTo>
                          <a:pt x="692" y="0"/>
                        </a:lnTo>
                        <a:lnTo>
                          <a:pt x="687" y="2"/>
                        </a:lnTo>
                        <a:lnTo>
                          <a:pt x="681" y="5"/>
                        </a:lnTo>
                        <a:lnTo>
                          <a:pt x="672" y="10"/>
                        </a:lnTo>
                        <a:lnTo>
                          <a:pt x="661" y="16"/>
                        </a:lnTo>
                        <a:lnTo>
                          <a:pt x="648" y="21"/>
                        </a:lnTo>
                        <a:lnTo>
                          <a:pt x="632" y="26"/>
                        </a:lnTo>
                        <a:lnTo>
                          <a:pt x="615" y="31"/>
                        </a:lnTo>
                        <a:lnTo>
                          <a:pt x="597" y="34"/>
                        </a:lnTo>
                        <a:lnTo>
                          <a:pt x="577" y="36"/>
                        </a:lnTo>
                        <a:lnTo>
                          <a:pt x="556" y="36"/>
                        </a:lnTo>
                        <a:lnTo>
                          <a:pt x="535" y="35"/>
                        </a:lnTo>
                        <a:lnTo>
                          <a:pt x="512" y="31"/>
                        </a:lnTo>
                        <a:lnTo>
                          <a:pt x="490" y="24"/>
                        </a:lnTo>
                        <a:lnTo>
                          <a:pt x="465" y="13"/>
                        </a:lnTo>
                        <a:lnTo>
                          <a:pt x="442" y="1"/>
                        </a:lnTo>
                        <a:lnTo>
                          <a:pt x="440" y="2"/>
                        </a:lnTo>
                        <a:lnTo>
                          <a:pt x="436" y="4"/>
                        </a:lnTo>
                        <a:lnTo>
                          <a:pt x="427" y="7"/>
                        </a:lnTo>
                        <a:lnTo>
                          <a:pt x="418" y="13"/>
                        </a:lnTo>
                        <a:lnTo>
                          <a:pt x="405" y="19"/>
                        </a:lnTo>
                        <a:lnTo>
                          <a:pt x="391" y="24"/>
                        </a:lnTo>
                        <a:lnTo>
                          <a:pt x="375" y="30"/>
                        </a:lnTo>
                        <a:lnTo>
                          <a:pt x="358" y="35"/>
                        </a:lnTo>
                        <a:lnTo>
                          <a:pt x="339" y="38"/>
                        </a:lnTo>
                        <a:lnTo>
                          <a:pt x="320" y="40"/>
                        </a:lnTo>
                        <a:lnTo>
                          <a:pt x="301" y="40"/>
                        </a:lnTo>
                        <a:lnTo>
                          <a:pt x="281" y="39"/>
                        </a:lnTo>
                        <a:lnTo>
                          <a:pt x="262" y="34"/>
                        </a:lnTo>
                        <a:lnTo>
                          <a:pt x="243" y="26"/>
                        </a:lnTo>
                        <a:lnTo>
                          <a:pt x="226" y="13"/>
                        </a:lnTo>
                        <a:lnTo>
                          <a:pt x="209" y="0"/>
                        </a:lnTo>
                        <a:lnTo>
                          <a:pt x="207" y="0"/>
                        </a:lnTo>
                        <a:lnTo>
                          <a:pt x="203" y="4"/>
                        </a:lnTo>
                        <a:lnTo>
                          <a:pt x="197" y="7"/>
                        </a:lnTo>
                        <a:lnTo>
                          <a:pt x="188" y="13"/>
                        </a:lnTo>
                        <a:lnTo>
                          <a:pt x="177" y="19"/>
                        </a:lnTo>
                        <a:lnTo>
                          <a:pt x="164" y="25"/>
                        </a:lnTo>
                        <a:lnTo>
                          <a:pt x="150" y="31"/>
                        </a:lnTo>
                        <a:lnTo>
                          <a:pt x="136" y="37"/>
                        </a:lnTo>
                        <a:lnTo>
                          <a:pt x="119" y="41"/>
                        </a:lnTo>
                        <a:lnTo>
                          <a:pt x="103" y="45"/>
                        </a:lnTo>
                        <a:lnTo>
                          <a:pt x="85" y="46"/>
                        </a:lnTo>
                        <a:lnTo>
                          <a:pt x="68" y="45"/>
                        </a:lnTo>
                        <a:lnTo>
                          <a:pt x="49" y="40"/>
                        </a:lnTo>
                        <a:lnTo>
                          <a:pt x="32" y="34"/>
                        </a:lnTo>
                        <a:lnTo>
                          <a:pt x="15" y="23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1" y="36"/>
                        </a:lnTo>
                        <a:lnTo>
                          <a:pt x="3" y="68"/>
                        </a:lnTo>
                        <a:lnTo>
                          <a:pt x="7" y="111"/>
                        </a:lnTo>
                        <a:lnTo>
                          <a:pt x="11" y="160"/>
                        </a:lnTo>
                        <a:lnTo>
                          <a:pt x="15" y="218"/>
                        </a:lnTo>
                        <a:lnTo>
                          <a:pt x="19" y="281"/>
                        </a:lnTo>
                        <a:lnTo>
                          <a:pt x="24" y="347"/>
                        </a:lnTo>
                        <a:lnTo>
                          <a:pt x="28" y="415"/>
                        </a:lnTo>
                        <a:lnTo>
                          <a:pt x="32" y="483"/>
                        </a:lnTo>
                        <a:lnTo>
                          <a:pt x="35" y="550"/>
                        </a:lnTo>
                        <a:lnTo>
                          <a:pt x="40" y="614"/>
                        </a:lnTo>
                        <a:lnTo>
                          <a:pt x="41" y="673"/>
                        </a:lnTo>
                        <a:lnTo>
                          <a:pt x="43" y="728"/>
                        </a:lnTo>
                        <a:lnTo>
                          <a:pt x="43" y="773"/>
                        </a:lnTo>
                        <a:lnTo>
                          <a:pt x="43" y="810"/>
                        </a:lnTo>
                        <a:lnTo>
                          <a:pt x="63" y="807"/>
                        </a:lnTo>
                        <a:lnTo>
                          <a:pt x="63" y="80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21">
                    <a:extLst>
                      <a:ext uri="{FF2B5EF4-FFF2-40B4-BE49-F238E27FC236}">
                        <a16:creationId xmlns:a16="http://schemas.microsoft.com/office/drawing/2014/main" id="{EA2C66A4-6FE9-BBAC-31C9-F6BD8241A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6" y="2494"/>
                    <a:ext cx="143" cy="43"/>
                  </a:xfrm>
                  <a:custGeom>
                    <a:avLst/>
                    <a:gdLst/>
                    <a:ahLst/>
                    <a:cxnLst>
                      <a:cxn ang="0">
                        <a:pos x="19" y="210"/>
                      </a:cxn>
                      <a:cxn ang="0">
                        <a:pos x="19" y="196"/>
                      </a:cxn>
                      <a:cxn ang="0">
                        <a:pos x="21" y="173"/>
                      </a:cxn>
                      <a:cxn ang="0">
                        <a:pos x="27" y="144"/>
                      </a:cxn>
                      <a:cxn ang="0">
                        <a:pos x="41" y="111"/>
                      </a:cxn>
                      <a:cxn ang="0">
                        <a:pos x="65" y="79"/>
                      </a:cxn>
                      <a:cxn ang="0">
                        <a:pos x="100" y="52"/>
                      </a:cxn>
                      <a:cxn ang="0">
                        <a:pos x="151" y="32"/>
                      </a:cxn>
                      <a:cxn ang="0">
                        <a:pos x="184" y="27"/>
                      </a:cxn>
                      <a:cxn ang="0">
                        <a:pos x="195" y="26"/>
                      </a:cxn>
                      <a:cxn ang="0">
                        <a:pos x="215" y="25"/>
                      </a:cxn>
                      <a:cxn ang="0">
                        <a:pos x="245" y="24"/>
                      </a:cxn>
                      <a:cxn ang="0">
                        <a:pos x="280" y="21"/>
                      </a:cxn>
                      <a:cxn ang="0">
                        <a:pos x="317" y="20"/>
                      </a:cxn>
                      <a:cxn ang="0">
                        <a:pos x="358" y="20"/>
                      </a:cxn>
                      <a:cxn ang="0">
                        <a:pos x="399" y="20"/>
                      </a:cxn>
                      <a:cxn ang="0">
                        <a:pos x="420" y="20"/>
                      </a:cxn>
                      <a:cxn ang="0">
                        <a:pos x="435" y="20"/>
                      </a:cxn>
                      <a:cxn ang="0">
                        <a:pos x="460" y="20"/>
                      </a:cxn>
                      <a:cxn ang="0">
                        <a:pos x="493" y="20"/>
                      </a:cxn>
                      <a:cxn ang="0">
                        <a:pos x="530" y="21"/>
                      </a:cxn>
                      <a:cxn ang="0">
                        <a:pos x="565" y="22"/>
                      </a:cxn>
                      <a:cxn ang="0">
                        <a:pos x="598" y="24"/>
                      </a:cxn>
                      <a:cxn ang="0">
                        <a:pos x="621" y="26"/>
                      </a:cxn>
                      <a:cxn ang="0">
                        <a:pos x="634" y="27"/>
                      </a:cxn>
                      <a:cxn ang="0">
                        <a:pos x="648" y="29"/>
                      </a:cxn>
                      <a:cxn ang="0">
                        <a:pos x="662" y="35"/>
                      </a:cxn>
                      <a:cxn ang="0">
                        <a:pos x="676" y="48"/>
                      </a:cxn>
                      <a:cxn ang="0">
                        <a:pos x="686" y="67"/>
                      </a:cxn>
                      <a:cxn ang="0">
                        <a:pos x="692" y="95"/>
                      </a:cxn>
                      <a:cxn ang="0">
                        <a:pos x="692" y="134"/>
                      </a:cxn>
                      <a:cxn ang="0">
                        <a:pos x="685" y="188"/>
                      </a:cxn>
                      <a:cxn ang="0">
                        <a:pos x="700" y="219"/>
                      </a:cxn>
                      <a:cxn ang="0">
                        <a:pos x="702" y="210"/>
                      </a:cxn>
                      <a:cxn ang="0">
                        <a:pos x="707" y="187"/>
                      </a:cxn>
                      <a:cxn ang="0">
                        <a:pos x="711" y="153"/>
                      </a:cxn>
                      <a:cxn ang="0">
                        <a:pos x="714" y="116"/>
                      </a:cxn>
                      <a:cxn ang="0">
                        <a:pos x="710" y="77"/>
                      </a:cxn>
                      <a:cxn ang="0">
                        <a:pos x="697" y="43"/>
                      </a:cxn>
                      <a:cxn ang="0">
                        <a:pos x="673" y="18"/>
                      </a:cxn>
                      <a:cxn ang="0">
                        <a:pos x="634" y="8"/>
                      </a:cxn>
                      <a:cxn ang="0">
                        <a:pos x="186" y="4"/>
                      </a:cxn>
                      <a:cxn ang="0">
                        <a:pos x="178" y="5"/>
                      </a:cxn>
                      <a:cxn ang="0">
                        <a:pos x="155" y="10"/>
                      </a:cxn>
                      <a:cxn ang="0">
                        <a:pos x="124" y="18"/>
                      </a:cxn>
                      <a:cxn ang="0">
                        <a:pos x="88" y="35"/>
                      </a:cxn>
                      <a:cxn ang="0">
                        <a:pos x="54" y="60"/>
                      </a:cxn>
                      <a:cxn ang="0">
                        <a:pos x="24" y="96"/>
                      </a:cxn>
                      <a:cxn ang="0">
                        <a:pos x="5" y="147"/>
                      </a:cxn>
                      <a:cxn ang="0">
                        <a:pos x="0" y="212"/>
                      </a:cxn>
                      <a:cxn ang="0">
                        <a:pos x="19" y="211"/>
                      </a:cxn>
                    </a:cxnLst>
                    <a:rect l="0" t="0" r="r" b="b"/>
                    <a:pathLst>
                      <a:path w="714" h="219">
                        <a:moveTo>
                          <a:pt x="19" y="211"/>
                        </a:moveTo>
                        <a:lnTo>
                          <a:pt x="19" y="210"/>
                        </a:lnTo>
                        <a:lnTo>
                          <a:pt x="19" y="205"/>
                        </a:lnTo>
                        <a:lnTo>
                          <a:pt x="19" y="196"/>
                        </a:lnTo>
                        <a:lnTo>
                          <a:pt x="19" y="185"/>
                        </a:lnTo>
                        <a:lnTo>
                          <a:pt x="21" y="173"/>
                        </a:lnTo>
                        <a:lnTo>
                          <a:pt x="23" y="159"/>
                        </a:lnTo>
                        <a:lnTo>
                          <a:pt x="27" y="144"/>
                        </a:lnTo>
                        <a:lnTo>
                          <a:pt x="34" y="128"/>
                        </a:lnTo>
                        <a:lnTo>
                          <a:pt x="41" y="111"/>
                        </a:lnTo>
                        <a:lnTo>
                          <a:pt x="52" y="95"/>
                        </a:lnTo>
                        <a:lnTo>
                          <a:pt x="65" y="79"/>
                        </a:lnTo>
                        <a:lnTo>
                          <a:pt x="81" y="65"/>
                        </a:lnTo>
                        <a:lnTo>
                          <a:pt x="100" y="52"/>
                        </a:lnTo>
                        <a:lnTo>
                          <a:pt x="124" y="42"/>
                        </a:lnTo>
                        <a:lnTo>
                          <a:pt x="151" y="32"/>
                        </a:lnTo>
                        <a:lnTo>
                          <a:pt x="182" y="27"/>
                        </a:lnTo>
                        <a:lnTo>
                          <a:pt x="184" y="27"/>
                        </a:lnTo>
                        <a:lnTo>
                          <a:pt x="187" y="27"/>
                        </a:lnTo>
                        <a:lnTo>
                          <a:pt x="195" y="26"/>
                        </a:lnTo>
                        <a:lnTo>
                          <a:pt x="204" y="26"/>
                        </a:lnTo>
                        <a:lnTo>
                          <a:pt x="215" y="25"/>
                        </a:lnTo>
                        <a:lnTo>
                          <a:pt x="229" y="25"/>
                        </a:lnTo>
                        <a:lnTo>
                          <a:pt x="245" y="24"/>
                        </a:lnTo>
                        <a:lnTo>
                          <a:pt x="262" y="24"/>
                        </a:lnTo>
                        <a:lnTo>
                          <a:pt x="280" y="21"/>
                        </a:lnTo>
                        <a:lnTo>
                          <a:pt x="299" y="21"/>
                        </a:lnTo>
                        <a:lnTo>
                          <a:pt x="317" y="20"/>
                        </a:lnTo>
                        <a:lnTo>
                          <a:pt x="339" y="20"/>
                        </a:lnTo>
                        <a:lnTo>
                          <a:pt x="358" y="20"/>
                        </a:lnTo>
                        <a:lnTo>
                          <a:pt x="378" y="20"/>
                        </a:lnTo>
                        <a:lnTo>
                          <a:pt x="399" y="20"/>
                        </a:lnTo>
                        <a:lnTo>
                          <a:pt x="419" y="20"/>
                        </a:lnTo>
                        <a:lnTo>
                          <a:pt x="420" y="20"/>
                        </a:lnTo>
                        <a:lnTo>
                          <a:pt x="427" y="20"/>
                        </a:lnTo>
                        <a:lnTo>
                          <a:pt x="435" y="20"/>
                        </a:lnTo>
                        <a:lnTo>
                          <a:pt x="447" y="20"/>
                        </a:lnTo>
                        <a:lnTo>
                          <a:pt x="460" y="20"/>
                        </a:lnTo>
                        <a:lnTo>
                          <a:pt x="476" y="20"/>
                        </a:lnTo>
                        <a:lnTo>
                          <a:pt x="493" y="20"/>
                        </a:lnTo>
                        <a:lnTo>
                          <a:pt x="513" y="21"/>
                        </a:lnTo>
                        <a:lnTo>
                          <a:pt x="530" y="21"/>
                        </a:lnTo>
                        <a:lnTo>
                          <a:pt x="548" y="21"/>
                        </a:lnTo>
                        <a:lnTo>
                          <a:pt x="565" y="22"/>
                        </a:lnTo>
                        <a:lnTo>
                          <a:pt x="583" y="24"/>
                        </a:lnTo>
                        <a:lnTo>
                          <a:pt x="598" y="24"/>
                        </a:lnTo>
                        <a:lnTo>
                          <a:pt x="610" y="25"/>
                        </a:lnTo>
                        <a:lnTo>
                          <a:pt x="621" y="26"/>
                        </a:lnTo>
                        <a:lnTo>
                          <a:pt x="629" y="27"/>
                        </a:lnTo>
                        <a:lnTo>
                          <a:pt x="634" y="27"/>
                        </a:lnTo>
                        <a:lnTo>
                          <a:pt x="641" y="28"/>
                        </a:lnTo>
                        <a:lnTo>
                          <a:pt x="648" y="29"/>
                        </a:lnTo>
                        <a:lnTo>
                          <a:pt x="656" y="32"/>
                        </a:lnTo>
                        <a:lnTo>
                          <a:pt x="662" y="35"/>
                        </a:lnTo>
                        <a:lnTo>
                          <a:pt x="670" y="41"/>
                        </a:lnTo>
                        <a:lnTo>
                          <a:pt x="676" y="48"/>
                        </a:lnTo>
                        <a:lnTo>
                          <a:pt x="682" y="57"/>
                        </a:lnTo>
                        <a:lnTo>
                          <a:pt x="686" y="67"/>
                        </a:lnTo>
                        <a:lnTo>
                          <a:pt x="690" y="80"/>
                        </a:lnTo>
                        <a:lnTo>
                          <a:pt x="692" y="95"/>
                        </a:lnTo>
                        <a:lnTo>
                          <a:pt x="693" y="114"/>
                        </a:lnTo>
                        <a:lnTo>
                          <a:pt x="692" y="134"/>
                        </a:lnTo>
                        <a:lnTo>
                          <a:pt x="690" y="160"/>
                        </a:lnTo>
                        <a:lnTo>
                          <a:pt x="685" y="188"/>
                        </a:lnTo>
                        <a:lnTo>
                          <a:pt x="677" y="219"/>
                        </a:lnTo>
                        <a:lnTo>
                          <a:pt x="700" y="219"/>
                        </a:lnTo>
                        <a:lnTo>
                          <a:pt x="700" y="217"/>
                        </a:lnTo>
                        <a:lnTo>
                          <a:pt x="702" y="210"/>
                        </a:lnTo>
                        <a:lnTo>
                          <a:pt x="704" y="199"/>
                        </a:lnTo>
                        <a:lnTo>
                          <a:pt x="707" y="187"/>
                        </a:lnTo>
                        <a:lnTo>
                          <a:pt x="708" y="170"/>
                        </a:lnTo>
                        <a:lnTo>
                          <a:pt x="711" y="153"/>
                        </a:lnTo>
                        <a:lnTo>
                          <a:pt x="713" y="134"/>
                        </a:lnTo>
                        <a:lnTo>
                          <a:pt x="714" y="116"/>
                        </a:lnTo>
                        <a:lnTo>
                          <a:pt x="713" y="95"/>
                        </a:lnTo>
                        <a:lnTo>
                          <a:pt x="710" y="77"/>
                        </a:lnTo>
                        <a:lnTo>
                          <a:pt x="705" y="59"/>
                        </a:lnTo>
                        <a:lnTo>
                          <a:pt x="697" y="43"/>
                        </a:lnTo>
                        <a:lnTo>
                          <a:pt x="687" y="29"/>
                        </a:lnTo>
                        <a:lnTo>
                          <a:pt x="673" y="18"/>
                        </a:lnTo>
                        <a:lnTo>
                          <a:pt x="655" y="12"/>
                        </a:lnTo>
                        <a:lnTo>
                          <a:pt x="634" y="8"/>
                        </a:lnTo>
                        <a:lnTo>
                          <a:pt x="418" y="0"/>
                        </a:lnTo>
                        <a:lnTo>
                          <a:pt x="186" y="4"/>
                        </a:lnTo>
                        <a:lnTo>
                          <a:pt x="184" y="4"/>
                        </a:lnTo>
                        <a:lnTo>
                          <a:pt x="178" y="5"/>
                        </a:lnTo>
                        <a:lnTo>
                          <a:pt x="167" y="6"/>
                        </a:lnTo>
                        <a:lnTo>
                          <a:pt x="155" y="10"/>
                        </a:lnTo>
                        <a:lnTo>
                          <a:pt x="140" y="13"/>
                        </a:lnTo>
                        <a:lnTo>
                          <a:pt x="124" y="18"/>
                        </a:lnTo>
                        <a:lnTo>
                          <a:pt x="106" y="26"/>
                        </a:lnTo>
                        <a:lnTo>
                          <a:pt x="88" y="35"/>
                        </a:lnTo>
                        <a:lnTo>
                          <a:pt x="71" y="46"/>
                        </a:lnTo>
                        <a:lnTo>
                          <a:pt x="54" y="60"/>
                        </a:lnTo>
                        <a:lnTo>
                          <a:pt x="38" y="76"/>
                        </a:lnTo>
                        <a:lnTo>
                          <a:pt x="24" y="96"/>
                        </a:lnTo>
                        <a:lnTo>
                          <a:pt x="12" y="120"/>
                        </a:lnTo>
                        <a:lnTo>
                          <a:pt x="5" y="147"/>
                        </a:lnTo>
                        <a:lnTo>
                          <a:pt x="0" y="177"/>
                        </a:lnTo>
                        <a:lnTo>
                          <a:pt x="0" y="212"/>
                        </a:lnTo>
                        <a:lnTo>
                          <a:pt x="19" y="211"/>
                        </a:lnTo>
                        <a:lnTo>
                          <a:pt x="19" y="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222">
                    <a:extLst>
                      <a:ext uri="{FF2B5EF4-FFF2-40B4-BE49-F238E27FC236}">
                        <a16:creationId xmlns:a16="http://schemas.microsoft.com/office/drawing/2014/main" id="{6374CD19-D1B1-5653-D63F-CF660B00B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2504"/>
                    <a:ext cx="60" cy="64"/>
                  </a:xfrm>
                  <a:custGeom>
                    <a:avLst/>
                    <a:gdLst/>
                    <a:ahLst/>
                    <a:cxnLst>
                      <a:cxn ang="0">
                        <a:pos x="21" y="155"/>
                      </a:cxn>
                      <a:cxn ang="0">
                        <a:pos x="26" y="131"/>
                      </a:cxn>
                      <a:cxn ang="0">
                        <a:pos x="40" y="97"/>
                      </a:cxn>
                      <a:cxn ang="0">
                        <a:pos x="64" y="59"/>
                      </a:cxn>
                      <a:cxn ang="0">
                        <a:pos x="103" y="30"/>
                      </a:cxn>
                      <a:cxn ang="0">
                        <a:pos x="157" y="16"/>
                      </a:cxn>
                      <a:cxn ang="0">
                        <a:pos x="205" y="28"/>
                      </a:cxn>
                      <a:cxn ang="0">
                        <a:pos x="239" y="57"/>
                      </a:cxn>
                      <a:cxn ang="0">
                        <a:pos x="263" y="97"/>
                      </a:cxn>
                      <a:cxn ang="0">
                        <a:pos x="273" y="136"/>
                      </a:cxn>
                      <a:cxn ang="0">
                        <a:pos x="271" y="167"/>
                      </a:cxn>
                      <a:cxn ang="0">
                        <a:pos x="267" y="178"/>
                      </a:cxn>
                      <a:cxn ang="0">
                        <a:pos x="259" y="210"/>
                      </a:cxn>
                      <a:cxn ang="0">
                        <a:pos x="239" y="247"/>
                      </a:cxn>
                      <a:cxn ang="0">
                        <a:pos x="207" y="282"/>
                      </a:cxn>
                      <a:cxn ang="0">
                        <a:pos x="159" y="302"/>
                      </a:cxn>
                      <a:cxn ang="0">
                        <a:pos x="101" y="298"/>
                      </a:cxn>
                      <a:cxn ang="0">
                        <a:pos x="61" y="276"/>
                      </a:cxn>
                      <a:cxn ang="0">
                        <a:pos x="39" y="246"/>
                      </a:cxn>
                      <a:cxn ang="0">
                        <a:pos x="27" y="215"/>
                      </a:cxn>
                      <a:cxn ang="0">
                        <a:pos x="25" y="195"/>
                      </a:cxn>
                      <a:cxn ang="0">
                        <a:pos x="3" y="190"/>
                      </a:cxn>
                      <a:cxn ang="0">
                        <a:pos x="3" y="202"/>
                      </a:cxn>
                      <a:cxn ang="0">
                        <a:pos x="11" y="232"/>
                      </a:cxn>
                      <a:cxn ang="0">
                        <a:pos x="27" y="267"/>
                      </a:cxn>
                      <a:cxn ang="0">
                        <a:pos x="61" y="302"/>
                      </a:cxn>
                      <a:cxn ang="0">
                        <a:pos x="115" y="320"/>
                      </a:cxn>
                      <a:cxn ang="0">
                        <a:pos x="184" y="316"/>
                      </a:cxn>
                      <a:cxn ang="0">
                        <a:pos x="234" y="284"/>
                      </a:cxn>
                      <a:cxn ang="0">
                        <a:pos x="270" y="241"/>
                      </a:cxn>
                      <a:cxn ang="0">
                        <a:pos x="288" y="196"/>
                      </a:cxn>
                      <a:cxn ang="0">
                        <a:pos x="296" y="165"/>
                      </a:cxn>
                      <a:cxn ang="0">
                        <a:pos x="299" y="156"/>
                      </a:cxn>
                      <a:cxn ang="0">
                        <a:pos x="297" y="132"/>
                      </a:cxn>
                      <a:cxn ang="0">
                        <a:pos x="288" y="90"/>
                      </a:cxn>
                      <a:cxn ang="0">
                        <a:pos x="264" y="47"/>
                      </a:cxn>
                      <a:cxn ang="0">
                        <a:pos x="217" y="11"/>
                      </a:cxn>
                      <a:cxn ang="0">
                        <a:pos x="138" y="0"/>
                      </a:cxn>
                      <a:cxn ang="0">
                        <a:pos x="126" y="1"/>
                      </a:cxn>
                      <a:cxn ang="0">
                        <a:pos x="96" y="11"/>
                      </a:cxn>
                      <a:cxn ang="0">
                        <a:pos x="59" y="31"/>
                      </a:cxn>
                      <a:cxn ang="0">
                        <a:pos x="25" y="71"/>
                      </a:cxn>
                      <a:cxn ang="0">
                        <a:pos x="2" y="132"/>
                      </a:cxn>
                      <a:cxn ang="0">
                        <a:pos x="20" y="160"/>
                      </a:cxn>
                    </a:cxnLst>
                    <a:rect l="0" t="0" r="r" b="b"/>
                    <a:pathLst>
                      <a:path w="299" h="322">
                        <a:moveTo>
                          <a:pt x="20" y="160"/>
                        </a:moveTo>
                        <a:lnTo>
                          <a:pt x="20" y="159"/>
                        </a:lnTo>
                        <a:lnTo>
                          <a:pt x="21" y="155"/>
                        </a:lnTo>
                        <a:lnTo>
                          <a:pt x="22" y="148"/>
                        </a:lnTo>
                        <a:lnTo>
                          <a:pt x="25" y="141"/>
                        </a:lnTo>
                        <a:lnTo>
                          <a:pt x="26" y="131"/>
                        </a:lnTo>
                        <a:lnTo>
                          <a:pt x="29" y="121"/>
                        </a:lnTo>
                        <a:lnTo>
                          <a:pt x="33" y="109"/>
                        </a:lnTo>
                        <a:lnTo>
                          <a:pt x="40" y="97"/>
                        </a:lnTo>
                        <a:lnTo>
                          <a:pt x="46" y="84"/>
                        </a:lnTo>
                        <a:lnTo>
                          <a:pt x="55" y="71"/>
                        </a:lnTo>
                        <a:lnTo>
                          <a:pt x="64" y="59"/>
                        </a:lnTo>
                        <a:lnTo>
                          <a:pt x="75" y="50"/>
                        </a:lnTo>
                        <a:lnTo>
                          <a:pt x="88" y="39"/>
                        </a:lnTo>
                        <a:lnTo>
                          <a:pt x="103" y="30"/>
                        </a:lnTo>
                        <a:lnTo>
                          <a:pt x="120" y="23"/>
                        </a:lnTo>
                        <a:lnTo>
                          <a:pt x="138" y="20"/>
                        </a:lnTo>
                        <a:lnTo>
                          <a:pt x="157" y="16"/>
                        </a:lnTo>
                        <a:lnTo>
                          <a:pt x="175" y="18"/>
                        </a:lnTo>
                        <a:lnTo>
                          <a:pt x="191" y="22"/>
                        </a:lnTo>
                        <a:lnTo>
                          <a:pt x="205" y="28"/>
                        </a:lnTo>
                        <a:lnTo>
                          <a:pt x="218" y="37"/>
                        </a:lnTo>
                        <a:lnTo>
                          <a:pt x="230" y="47"/>
                        </a:lnTo>
                        <a:lnTo>
                          <a:pt x="239" y="57"/>
                        </a:lnTo>
                        <a:lnTo>
                          <a:pt x="250" y="70"/>
                        </a:lnTo>
                        <a:lnTo>
                          <a:pt x="257" y="83"/>
                        </a:lnTo>
                        <a:lnTo>
                          <a:pt x="263" y="97"/>
                        </a:lnTo>
                        <a:lnTo>
                          <a:pt x="267" y="110"/>
                        </a:lnTo>
                        <a:lnTo>
                          <a:pt x="271" y="124"/>
                        </a:lnTo>
                        <a:lnTo>
                          <a:pt x="273" y="136"/>
                        </a:lnTo>
                        <a:lnTo>
                          <a:pt x="273" y="147"/>
                        </a:lnTo>
                        <a:lnTo>
                          <a:pt x="273" y="157"/>
                        </a:lnTo>
                        <a:lnTo>
                          <a:pt x="271" y="167"/>
                        </a:lnTo>
                        <a:lnTo>
                          <a:pt x="270" y="168"/>
                        </a:lnTo>
                        <a:lnTo>
                          <a:pt x="270" y="172"/>
                        </a:lnTo>
                        <a:lnTo>
                          <a:pt x="267" y="178"/>
                        </a:lnTo>
                        <a:lnTo>
                          <a:pt x="265" y="188"/>
                        </a:lnTo>
                        <a:lnTo>
                          <a:pt x="262" y="197"/>
                        </a:lnTo>
                        <a:lnTo>
                          <a:pt x="259" y="210"/>
                        </a:lnTo>
                        <a:lnTo>
                          <a:pt x="253" y="221"/>
                        </a:lnTo>
                        <a:lnTo>
                          <a:pt x="247" y="235"/>
                        </a:lnTo>
                        <a:lnTo>
                          <a:pt x="239" y="247"/>
                        </a:lnTo>
                        <a:lnTo>
                          <a:pt x="230" y="260"/>
                        </a:lnTo>
                        <a:lnTo>
                          <a:pt x="219" y="272"/>
                        </a:lnTo>
                        <a:lnTo>
                          <a:pt x="207" y="282"/>
                        </a:lnTo>
                        <a:lnTo>
                          <a:pt x="193" y="291"/>
                        </a:lnTo>
                        <a:lnTo>
                          <a:pt x="177" y="298"/>
                        </a:lnTo>
                        <a:lnTo>
                          <a:pt x="159" y="302"/>
                        </a:lnTo>
                        <a:lnTo>
                          <a:pt x="138" y="304"/>
                        </a:lnTo>
                        <a:lnTo>
                          <a:pt x="118" y="302"/>
                        </a:lnTo>
                        <a:lnTo>
                          <a:pt x="101" y="298"/>
                        </a:lnTo>
                        <a:lnTo>
                          <a:pt x="85" y="292"/>
                        </a:lnTo>
                        <a:lnTo>
                          <a:pt x="73" y="286"/>
                        </a:lnTo>
                        <a:lnTo>
                          <a:pt x="61" y="276"/>
                        </a:lnTo>
                        <a:lnTo>
                          <a:pt x="51" y="266"/>
                        </a:lnTo>
                        <a:lnTo>
                          <a:pt x="44" y="257"/>
                        </a:lnTo>
                        <a:lnTo>
                          <a:pt x="39" y="246"/>
                        </a:lnTo>
                        <a:lnTo>
                          <a:pt x="33" y="235"/>
                        </a:lnTo>
                        <a:lnTo>
                          <a:pt x="30" y="225"/>
                        </a:lnTo>
                        <a:lnTo>
                          <a:pt x="27" y="215"/>
                        </a:lnTo>
                        <a:lnTo>
                          <a:pt x="26" y="207"/>
                        </a:lnTo>
                        <a:lnTo>
                          <a:pt x="25" y="200"/>
                        </a:lnTo>
                        <a:lnTo>
                          <a:pt x="25" y="195"/>
                        </a:lnTo>
                        <a:lnTo>
                          <a:pt x="25" y="190"/>
                        </a:lnTo>
                        <a:lnTo>
                          <a:pt x="25" y="190"/>
                        </a:lnTo>
                        <a:lnTo>
                          <a:pt x="3" y="190"/>
                        </a:lnTo>
                        <a:lnTo>
                          <a:pt x="3" y="192"/>
                        </a:lnTo>
                        <a:lnTo>
                          <a:pt x="3" y="196"/>
                        </a:lnTo>
                        <a:lnTo>
                          <a:pt x="3" y="202"/>
                        </a:lnTo>
                        <a:lnTo>
                          <a:pt x="5" y="211"/>
                        </a:lnTo>
                        <a:lnTo>
                          <a:pt x="6" y="219"/>
                        </a:lnTo>
                        <a:lnTo>
                          <a:pt x="11" y="232"/>
                        </a:lnTo>
                        <a:lnTo>
                          <a:pt x="14" y="244"/>
                        </a:lnTo>
                        <a:lnTo>
                          <a:pt x="20" y="257"/>
                        </a:lnTo>
                        <a:lnTo>
                          <a:pt x="27" y="267"/>
                        </a:lnTo>
                        <a:lnTo>
                          <a:pt x="36" y="279"/>
                        </a:lnTo>
                        <a:lnTo>
                          <a:pt x="47" y="291"/>
                        </a:lnTo>
                        <a:lnTo>
                          <a:pt x="61" y="302"/>
                        </a:lnTo>
                        <a:lnTo>
                          <a:pt x="75" y="309"/>
                        </a:lnTo>
                        <a:lnTo>
                          <a:pt x="93" y="316"/>
                        </a:lnTo>
                        <a:lnTo>
                          <a:pt x="115" y="320"/>
                        </a:lnTo>
                        <a:lnTo>
                          <a:pt x="138" y="322"/>
                        </a:lnTo>
                        <a:lnTo>
                          <a:pt x="162" y="321"/>
                        </a:lnTo>
                        <a:lnTo>
                          <a:pt x="184" y="316"/>
                        </a:lnTo>
                        <a:lnTo>
                          <a:pt x="203" y="307"/>
                        </a:lnTo>
                        <a:lnTo>
                          <a:pt x="220" y="296"/>
                        </a:lnTo>
                        <a:lnTo>
                          <a:pt x="234" y="284"/>
                        </a:lnTo>
                        <a:lnTo>
                          <a:pt x="248" y="270"/>
                        </a:lnTo>
                        <a:lnTo>
                          <a:pt x="259" y="255"/>
                        </a:lnTo>
                        <a:lnTo>
                          <a:pt x="270" y="241"/>
                        </a:lnTo>
                        <a:lnTo>
                          <a:pt x="276" y="225"/>
                        </a:lnTo>
                        <a:lnTo>
                          <a:pt x="283" y="210"/>
                        </a:lnTo>
                        <a:lnTo>
                          <a:pt x="288" y="196"/>
                        </a:lnTo>
                        <a:lnTo>
                          <a:pt x="292" y="183"/>
                        </a:lnTo>
                        <a:lnTo>
                          <a:pt x="294" y="173"/>
                        </a:lnTo>
                        <a:lnTo>
                          <a:pt x="296" y="165"/>
                        </a:lnTo>
                        <a:lnTo>
                          <a:pt x="297" y="159"/>
                        </a:lnTo>
                        <a:lnTo>
                          <a:pt x="299" y="158"/>
                        </a:lnTo>
                        <a:lnTo>
                          <a:pt x="299" y="156"/>
                        </a:lnTo>
                        <a:lnTo>
                          <a:pt x="299" y="151"/>
                        </a:lnTo>
                        <a:lnTo>
                          <a:pt x="297" y="142"/>
                        </a:lnTo>
                        <a:lnTo>
                          <a:pt x="297" y="132"/>
                        </a:lnTo>
                        <a:lnTo>
                          <a:pt x="295" y="119"/>
                        </a:lnTo>
                        <a:lnTo>
                          <a:pt x="293" y="106"/>
                        </a:lnTo>
                        <a:lnTo>
                          <a:pt x="288" y="90"/>
                        </a:lnTo>
                        <a:lnTo>
                          <a:pt x="283" y="77"/>
                        </a:lnTo>
                        <a:lnTo>
                          <a:pt x="275" y="60"/>
                        </a:lnTo>
                        <a:lnTo>
                          <a:pt x="264" y="47"/>
                        </a:lnTo>
                        <a:lnTo>
                          <a:pt x="251" y="33"/>
                        </a:lnTo>
                        <a:lnTo>
                          <a:pt x="236" y="21"/>
                        </a:lnTo>
                        <a:lnTo>
                          <a:pt x="217" y="11"/>
                        </a:lnTo>
                        <a:lnTo>
                          <a:pt x="194" y="5"/>
                        </a:lnTo>
                        <a:lnTo>
                          <a:pt x="169" y="0"/>
                        </a:lnTo>
                        <a:lnTo>
                          <a:pt x="138" y="0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6" y="1"/>
                        </a:lnTo>
                        <a:lnTo>
                          <a:pt x="118" y="4"/>
                        </a:lnTo>
                        <a:lnTo>
                          <a:pt x="107" y="6"/>
                        </a:lnTo>
                        <a:lnTo>
                          <a:pt x="96" y="11"/>
                        </a:lnTo>
                        <a:lnTo>
                          <a:pt x="84" y="16"/>
                        </a:lnTo>
                        <a:lnTo>
                          <a:pt x="72" y="23"/>
                        </a:lnTo>
                        <a:lnTo>
                          <a:pt x="59" y="31"/>
                        </a:lnTo>
                        <a:lnTo>
                          <a:pt x="47" y="42"/>
                        </a:lnTo>
                        <a:lnTo>
                          <a:pt x="34" y="55"/>
                        </a:lnTo>
                        <a:lnTo>
                          <a:pt x="25" y="71"/>
                        </a:lnTo>
                        <a:lnTo>
                          <a:pt x="15" y="88"/>
                        </a:lnTo>
                        <a:lnTo>
                          <a:pt x="7" y="110"/>
                        </a:lnTo>
                        <a:lnTo>
                          <a:pt x="2" y="132"/>
                        </a:lnTo>
                        <a:lnTo>
                          <a:pt x="0" y="160"/>
                        </a:lnTo>
                        <a:lnTo>
                          <a:pt x="20" y="160"/>
                        </a:lnTo>
                        <a:lnTo>
                          <a:pt x="20" y="1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223">
                    <a:extLst>
                      <a:ext uri="{FF2B5EF4-FFF2-40B4-BE49-F238E27FC236}">
                        <a16:creationId xmlns:a16="http://schemas.microsoft.com/office/drawing/2014/main" id="{58FC00B8-9B53-7A07-6434-79069C88BA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5" y="2534"/>
                    <a:ext cx="20" cy="3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1" y="13"/>
                      </a:cxn>
                      <a:cxn ang="0">
                        <a:pos x="0" y="22"/>
                      </a:cxn>
                      <a:cxn ang="0">
                        <a:pos x="0" y="33"/>
                      </a:cxn>
                      <a:cxn ang="0">
                        <a:pos x="0" y="45"/>
                      </a:cxn>
                      <a:cxn ang="0">
                        <a:pos x="1" y="59"/>
                      </a:cxn>
                      <a:cxn ang="0">
                        <a:pos x="4" y="73"/>
                      </a:cxn>
                      <a:cxn ang="0">
                        <a:pos x="7" y="87"/>
                      </a:cxn>
                      <a:cxn ang="0">
                        <a:pos x="12" y="102"/>
                      </a:cxn>
                      <a:cxn ang="0">
                        <a:pos x="19" y="115"/>
                      </a:cxn>
                      <a:cxn ang="0">
                        <a:pos x="29" y="129"/>
                      </a:cxn>
                      <a:cxn ang="0">
                        <a:pos x="40" y="141"/>
                      </a:cxn>
                      <a:cxn ang="0">
                        <a:pos x="55" y="153"/>
                      </a:cxn>
                      <a:cxn ang="0">
                        <a:pos x="72" y="163"/>
                      </a:cxn>
                      <a:cxn ang="0">
                        <a:pos x="94" y="170"/>
                      </a:cxn>
                      <a:cxn ang="0">
                        <a:pos x="98" y="150"/>
                      </a:cxn>
                      <a:cxn ang="0">
                        <a:pos x="97" y="149"/>
                      </a:cxn>
                      <a:cxn ang="0">
                        <a:pos x="94" y="148"/>
                      </a:cxn>
                      <a:cxn ang="0">
                        <a:pos x="88" y="144"/>
                      </a:cxn>
                      <a:cxn ang="0">
                        <a:pos x="83" y="142"/>
                      </a:cxn>
                      <a:cxn ang="0">
                        <a:pos x="76" y="137"/>
                      </a:cxn>
                      <a:cxn ang="0">
                        <a:pos x="68" y="133"/>
                      </a:cxn>
                      <a:cxn ang="0">
                        <a:pos x="61" y="126"/>
                      </a:cxn>
                      <a:cxn ang="0">
                        <a:pos x="52" y="120"/>
                      </a:cxn>
                      <a:cxn ang="0">
                        <a:pos x="44" y="110"/>
                      </a:cxn>
                      <a:cxn ang="0">
                        <a:pos x="38" y="100"/>
                      </a:cxn>
                      <a:cxn ang="0">
                        <a:pos x="32" y="89"/>
                      </a:cxn>
                      <a:cxn ang="0">
                        <a:pos x="27" y="76"/>
                      </a:cxn>
                      <a:cxn ang="0">
                        <a:pos x="24" y="61"/>
                      </a:cxn>
                      <a:cxn ang="0">
                        <a:pos x="22" y="45"/>
                      </a:cxn>
                      <a:cxn ang="0">
                        <a:pos x="23" y="26"/>
                      </a:cxn>
                      <a:cxn ang="0">
                        <a:pos x="27" y="7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8" h="170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1" y="13"/>
                        </a:lnTo>
                        <a:lnTo>
                          <a:pt x="0" y="22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" y="59"/>
                        </a:lnTo>
                        <a:lnTo>
                          <a:pt x="4" y="73"/>
                        </a:lnTo>
                        <a:lnTo>
                          <a:pt x="7" y="87"/>
                        </a:lnTo>
                        <a:lnTo>
                          <a:pt x="12" y="102"/>
                        </a:lnTo>
                        <a:lnTo>
                          <a:pt x="19" y="115"/>
                        </a:lnTo>
                        <a:lnTo>
                          <a:pt x="29" y="129"/>
                        </a:lnTo>
                        <a:lnTo>
                          <a:pt x="40" y="141"/>
                        </a:lnTo>
                        <a:lnTo>
                          <a:pt x="55" y="153"/>
                        </a:lnTo>
                        <a:lnTo>
                          <a:pt x="72" y="163"/>
                        </a:lnTo>
                        <a:lnTo>
                          <a:pt x="94" y="170"/>
                        </a:lnTo>
                        <a:lnTo>
                          <a:pt x="98" y="150"/>
                        </a:lnTo>
                        <a:lnTo>
                          <a:pt x="97" y="149"/>
                        </a:lnTo>
                        <a:lnTo>
                          <a:pt x="94" y="148"/>
                        </a:lnTo>
                        <a:lnTo>
                          <a:pt x="88" y="144"/>
                        </a:lnTo>
                        <a:lnTo>
                          <a:pt x="83" y="142"/>
                        </a:lnTo>
                        <a:lnTo>
                          <a:pt x="76" y="137"/>
                        </a:lnTo>
                        <a:lnTo>
                          <a:pt x="68" y="133"/>
                        </a:lnTo>
                        <a:lnTo>
                          <a:pt x="61" y="126"/>
                        </a:lnTo>
                        <a:lnTo>
                          <a:pt x="52" y="120"/>
                        </a:lnTo>
                        <a:lnTo>
                          <a:pt x="44" y="110"/>
                        </a:lnTo>
                        <a:lnTo>
                          <a:pt x="38" y="100"/>
                        </a:lnTo>
                        <a:lnTo>
                          <a:pt x="32" y="89"/>
                        </a:lnTo>
                        <a:lnTo>
                          <a:pt x="27" y="76"/>
                        </a:lnTo>
                        <a:lnTo>
                          <a:pt x="24" y="61"/>
                        </a:lnTo>
                        <a:lnTo>
                          <a:pt x="22" y="45"/>
                        </a:lnTo>
                        <a:lnTo>
                          <a:pt x="23" y="26"/>
                        </a:lnTo>
                        <a:lnTo>
                          <a:pt x="27" y="7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224">
                    <a:extLst>
                      <a:ext uri="{FF2B5EF4-FFF2-40B4-BE49-F238E27FC236}">
                        <a16:creationId xmlns:a16="http://schemas.microsoft.com/office/drawing/2014/main" id="{BB412AF2-9B49-CA7B-9626-95B910F761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4" y="2506"/>
                    <a:ext cx="61" cy="66"/>
                  </a:xfrm>
                  <a:custGeom>
                    <a:avLst/>
                    <a:gdLst/>
                    <a:ahLst/>
                    <a:cxnLst>
                      <a:cxn ang="0">
                        <a:pos x="22" y="165"/>
                      </a:cxn>
                      <a:cxn ang="0">
                        <a:pos x="26" y="154"/>
                      </a:cxn>
                      <a:cxn ang="0">
                        <a:pos x="31" y="133"/>
                      </a:cxn>
                      <a:cxn ang="0">
                        <a:pos x="43" y="109"/>
                      </a:cxn>
                      <a:cxn ang="0">
                        <a:pos x="60" y="82"/>
                      </a:cxn>
                      <a:cxn ang="0">
                        <a:pos x="85" y="57"/>
                      </a:cxn>
                      <a:cxn ang="0">
                        <a:pos x="118" y="37"/>
                      </a:cxn>
                      <a:cxn ang="0">
                        <a:pos x="161" y="26"/>
                      </a:cxn>
                      <a:cxn ang="0">
                        <a:pos x="188" y="24"/>
                      </a:cxn>
                      <a:cxn ang="0">
                        <a:pos x="198" y="26"/>
                      </a:cxn>
                      <a:cxn ang="0">
                        <a:pos x="216" y="32"/>
                      </a:cxn>
                      <a:cxn ang="0">
                        <a:pos x="235" y="46"/>
                      </a:cxn>
                      <a:cxn ang="0">
                        <a:pos x="256" y="66"/>
                      </a:cxn>
                      <a:cxn ang="0">
                        <a:pos x="272" y="95"/>
                      </a:cxn>
                      <a:cxn ang="0">
                        <a:pos x="280" y="133"/>
                      </a:cxn>
                      <a:cxn ang="0">
                        <a:pos x="278" y="184"/>
                      </a:cxn>
                      <a:cxn ang="0">
                        <a:pos x="269" y="217"/>
                      </a:cxn>
                      <a:cxn ang="0">
                        <a:pos x="264" y="227"/>
                      </a:cxn>
                      <a:cxn ang="0">
                        <a:pos x="253" y="244"/>
                      </a:cxn>
                      <a:cxn ang="0">
                        <a:pos x="237" y="264"/>
                      </a:cxn>
                      <a:cxn ang="0">
                        <a:pos x="215" y="283"/>
                      </a:cxn>
                      <a:cxn ang="0">
                        <a:pos x="186" y="300"/>
                      </a:cxn>
                      <a:cxn ang="0">
                        <a:pos x="151" y="307"/>
                      </a:cxn>
                      <a:cxn ang="0">
                        <a:pos x="109" y="304"/>
                      </a:cxn>
                      <a:cxn ang="0">
                        <a:pos x="84" y="320"/>
                      </a:cxn>
                      <a:cxn ang="0">
                        <a:pos x="90" y="321"/>
                      </a:cxn>
                      <a:cxn ang="0">
                        <a:pos x="108" y="325"/>
                      </a:cxn>
                      <a:cxn ang="0">
                        <a:pos x="135" y="327"/>
                      </a:cxn>
                      <a:cxn ang="0">
                        <a:pos x="169" y="325"/>
                      </a:cxn>
                      <a:cxn ang="0">
                        <a:pos x="203" y="317"/>
                      </a:cxn>
                      <a:cxn ang="0">
                        <a:pos x="237" y="298"/>
                      </a:cxn>
                      <a:cxn ang="0">
                        <a:pos x="268" y="268"/>
                      </a:cxn>
                      <a:cxn ang="0">
                        <a:pos x="293" y="223"/>
                      </a:cxn>
                      <a:cxn ang="0">
                        <a:pos x="295" y="216"/>
                      </a:cxn>
                      <a:cxn ang="0">
                        <a:pos x="302" y="197"/>
                      </a:cxn>
                      <a:cxn ang="0">
                        <a:pos x="306" y="168"/>
                      </a:cxn>
                      <a:cxn ang="0">
                        <a:pos x="307" y="133"/>
                      </a:cxn>
                      <a:cxn ang="0">
                        <a:pos x="301" y="96"/>
                      </a:cxn>
                      <a:cxn ang="0">
                        <a:pos x="282" y="60"/>
                      </a:cxn>
                      <a:cxn ang="0">
                        <a:pos x="249" y="27"/>
                      </a:cxn>
                      <a:cxn ang="0">
                        <a:pos x="199" y="2"/>
                      </a:cxn>
                      <a:cxn ang="0">
                        <a:pos x="191" y="1"/>
                      </a:cxn>
                      <a:cxn ang="0">
                        <a:pos x="173" y="1"/>
                      </a:cxn>
                      <a:cxn ang="0">
                        <a:pos x="146" y="5"/>
                      </a:cxn>
                      <a:cxn ang="0">
                        <a:pos x="114" y="13"/>
                      </a:cxn>
                      <a:cxn ang="0">
                        <a:pos x="79" y="30"/>
                      </a:cxn>
                      <a:cxn ang="0">
                        <a:pos x="47" y="58"/>
                      </a:cxn>
                      <a:cxn ang="0">
                        <a:pos x="19" y="101"/>
                      </a:cxn>
                      <a:cxn ang="0">
                        <a:pos x="0" y="159"/>
                      </a:cxn>
                      <a:cxn ang="0">
                        <a:pos x="22" y="168"/>
                      </a:cxn>
                    </a:cxnLst>
                    <a:rect l="0" t="0" r="r" b="b"/>
                    <a:pathLst>
                      <a:path w="307" h="327">
                        <a:moveTo>
                          <a:pt x="22" y="168"/>
                        </a:moveTo>
                        <a:lnTo>
                          <a:pt x="22" y="165"/>
                        </a:lnTo>
                        <a:lnTo>
                          <a:pt x="24" y="161"/>
                        </a:lnTo>
                        <a:lnTo>
                          <a:pt x="26" y="154"/>
                        </a:lnTo>
                        <a:lnTo>
                          <a:pt x="28" y="145"/>
                        </a:lnTo>
                        <a:lnTo>
                          <a:pt x="31" y="133"/>
                        </a:lnTo>
                        <a:lnTo>
                          <a:pt x="36" y="121"/>
                        </a:lnTo>
                        <a:lnTo>
                          <a:pt x="43" y="109"/>
                        </a:lnTo>
                        <a:lnTo>
                          <a:pt x="51" y="96"/>
                        </a:lnTo>
                        <a:lnTo>
                          <a:pt x="60" y="82"/>
                        </a:lnTo>
                        <a:lnTo>
                          <a:pt x="72" y="69"/>
                        </a:lnTo>
                        <a:lnTo>
                          <a:pt x="85" y="57"/>
                        </a:lnTo>
                        <a:lnTo>
                          <a:pt x="101" y="46"/>
                        </a:lnTo>
                        <a:lnTo>
                          <a:pt x="118" y="37"/>
                        </a:lnTo>
                        <a:lnTo>
                          <a:pt x="138" y="30"/>
                        </a:lnTo>
                        <a:lnTo>
                          <a:pt x="161" y="26"/>
                        </a:lnTo>
                        <a:lnTo>
                          <a:pt x="187" y="24"/>
                        </a:lnTo>
                        <a:lnTo>
                          <a:pt x="188" y="24"/>
                        </a:lnTo>
                        <a:lnTo>
                          <a:pt x="192" y="25"/>
                        </a:lnTo>
                        <a:lnTo>
                          <a:pt x="198" y="26"/>
                        </a:lnTo>
                        <a:lnTo>
                          <a:pt x="206" y="29"/>
                        </a:lnTo>
                        <a:lnTo>
                          <a:pt x="216" y="32"/>
                        </a:lnTo>
                        <a:lnTo>
                          <a:pt x="225" y="39"/>
                        </a:lnTo>
                        <a:lnTo>
                          <a:pt x="235" y="46"/>
                        </a:lnTo>
                        <a:lnTo>
                          <a:pt x="247" y="55"/>
                        </a:lnTo>
                        <a:lnTo>
                          <a:pt x="256" y="66"/>
                        </a:lnTo>
                        <a:lnTo>
                          <a:pt x="264" y="80"/>
                        </a:lnTo>
                        <a:lnTo>
                          <a:pt x="272" y="95"/>
                        </a:lnTo>
                        <a:lnTo>
                          <a:pt x="278" y="113"/>
                        </a:lnTo>
                        <a:lnTo>
                          <a:pt x="280" y="133"/>
                        </a:lnTo>
                        <a:lnTo>
                          <a:pt x="281" y="158"/>
                        </a:lnTo>
                        <a:lnTo>
                          <a:pt x="278" y="184"/>
                        </a:lnTo>
                        <a:lnTo>
                          <a:pt x="271" y="216"/>
                        </a:lnTo>
                        <a:lnTo>
                          <a:pt x="269" y="217"/>
                        </a:lnTo>
                        <a:lnTo>
                          <a:pt x="267" y="220"/>
                        </a:lnTo>
                        <a:lnTo>
                          <a:pt x="264" y="227"/>
                        </a:lnTo>
                        <a:lnTo>
                          <a:pt x="260" y="234"/>
                        </a:lnTo>
                        <a:lnTo>
                          <a:pt x="253" y="244"/>
                        </a:lnTo>
                        <a:lnTo>
                          <a:pt x="247" y="253"/>
                        </a:lnTo>
                        <a:lnTo>
                          <a:pt x="237" y="264"/>
                        </a:lnTo>
                        <a:lnTo>
                          <a:pt x="228" y="275"/>
                        </a:lnTo>
                        <a:lnTo>
                          <a:pt x="215" y="283"/>
                        </a:lnTo>
                        <a:lnTo>
                          <a:pt x="202" y="292"/>
                        </a:lnTo>
                        <a:lnTo>
                          <a:pt x="186" y="300"/>
                        </a:lnTo>
                        <a:lnTo>
                          <a:pt x="171" y="305"/>
                        </a:lnTo>
                        <a:lnTo>
                          <a:pt x="151" y="307"/>
                        </a:lnTo>
                        <a:lnTo>
                          <a:pt x="132" y="308"/>
                        </a:lnTo>
                        <a:lnTo>
                          <a:pt x="109" y="304"/>
                        </a:lnTo>
                        <a:lnTo>
                          <a:pt x="87" y="297"/>
                        </a:lnTo>
                        <a:lnTo>
                          <a:pt x="84" y="320"/>
                        </a:lnTo>
                        <a:lnTo>
                          <a:pt x="85" y="320"/>
                        </a:lnTo>
                        <a:lnTo>
                          <a:pt x="90" y="321"/>
                        </a:lnTo>
                        <a:lnTo>
                          <a:pt x="98" y="323"/>
                        </a:lnTo>
                        <a:lnTo>
                          <a:pt x="108" y="325"/>
                        </a:lnTo>
                        <a:lnTo>
                          <a:pt x="120" y="325"/>
                        </a:lnTo>
                        <a:lnTo>
                          <a:pt x="135" y="327"/>
                        </a:lnTo>
                        <a:lnTo>
                          <a:pt x="150" y="326"/>
                        </a:lnTo>
                        <a:lnTo>
                          <a:pt x="169" y="325"/>
                        </a:lnTo>
                        <a:lnTo>
                          <a:pt x="185" y="321"/>
                        </a:lnTo>
                        <a:lnTo>
                          <a:pt x="203" y="317"/>
                        </a:lnTo>
                        <a:lnTo>
                          <a:pt x="220" y="308"/>
                        </a:lnTo>
                        <a:lnTo>
                          <a:pt x="237" y="298"/>
                        </a:lnTo>
                        <a:lnTo>
                          <a:pt x="253" y="285"/>
                        </a:lnTo>
                        <a:lnTo>
                          <a:pt x="268" y="268"/>
                        </a:lnTo>
                        <a:lnTo>
                          <a:pt x="281" y="248"/>
                        </a:lnTo>
                        <a:lnTo>
                          <a:pt x="293" y="223"/>
                        </a:lnTo>
                        <a:lnTo>
                          <a:pt x="293" y="221"/>
                        </a:lnTo>
                        <a:lnTo>
                          <a:pt x="295" y="216"/>
                        </a:lnTo>
                        <a:lnTo>
                          <a:pt x="298" y="206"/>
                        </a:lnTo>
                        <a:lnTo>
                          <a:pt x="302" y="197"/>
                        </a:lnTo>
                        <a:lnTo>
                          <a:pt x="304" y="183"/>
                        </a:lnTo>
                        <a:lnTo>
                          <a:pt x="306" y="168"/>
                        </a:lnTo>
                        <a:lnTo>
                          <a:pt x="307" y="152"/>
                        </a:lnTo>
                        <a:lnTo>
                          <a:pt x="307" y="133"/>
                        </a:lnTo>
                        <a:lnTo>
                          <a:pt x="305" y="115"/>
                        </a:lnTo>
                        <a:lnTo>
                          <a:pt x="301" y="96"/>
                        </a:lnTo>
                        <a:lnTo>
                          <a:pt x="292" y="77"/>
                        </a:lnTo>
                        <a:lnTo>
                          <a:pt x="282" y="60"/>
                        </a:lnTo>
                        <a:lnTo>
                          <a:pt x="267" y="43"/>
                        </a:lnTo>
                        <a:lnTo>
                          <a:pt x="249" y="27"/>
                        </a:lnTo>
                        <a:lnTo>
                          <a:pt x="225" y="13"/>
                        </a:lnTo>
                        <a:lnTo>
                          <a:pt x="199" y="2"/>
                        </a:lnTo>
                        <a:lnTo>
                          <a:pt x="196" y="1"/>
                        </a:lnTo>
                        <a:lnTo>
                          <a:pt x="191" y="1"/>
                        </a:lnTo>
                        <a:lnTo>
                          <a:pt x="182" y="0"/>
                        </a:lnTo>
                        <a:lnTo>
                          <a:pt x="173" y="1"/>
                        </a:lnTo>
                        <a:lnTo>
                          <a:pt x="160" y="1"/>
                        </a:lnTo>
                        <a:lnTo>
                          <a:pt x="146" y="5"/>
                        </a:lnTo>
                        <a:lnTo>
                          <a:pt x="130" y="8"/>
                        </a:lnTo>
                        <a:lnTo>
                          <a:pt x="114" y="13"/>
                        </a:lnTo>
                        <a:lnTo>
                          <a:pt x="97" y="21"/>
                        </a:lnTo>
                        <a:lnTo>
                          <a:pt x="79" y="30"/>
                        </a:lnTo>
                        <a:lnTo>
                          <a:pt x="62" y="42"/>
                        </a:lnTo>
                        <a:lnTo>
                          <a:pt x="47" y="58"/>
                        </a:lnTo>
                        <a:lnTo>
                          <a:pt x="32" y="77"/>
                        </a:lnTo>
                        <a:lnTo>
                          <a:pt x="19" y="101"/>
                        </a:lnTo>
                        <a:lnTo>
                          <a:pt x="7" y="127"/>
                        </a:lnTo>
                        <a:lnTo>
                          <a:pt x="0" y="159"/>
                        </a:lnTo>
                        <a:lnTo>
                          <a:pt x="22" y="168"/>
                        </a:lnTo>
                        <a:lnTo>
                          <a:pt x="22" y="1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225">
                    <a:extLst>
                      <a:ext uri="{FF2B5EF4-FFF2-40B4-BE49-F238E27FC236}">
                        <a16:creationId xmlns:a16="http://schemas.microsoft.com/office/drawing/2014/main" id="{E59E5BE1-35D9-E7E8-6647-B3FE021FE5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3" y="2537"/>
                    <a:ext cx="20" cy="3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3" y="1"/>
                      </a:cxn>
                      <a:cxn ang="0">
                        <a:pos x="2" y="5"/>
                      </a:cxn>
                      <a:cxn ang="0">
                        <a:pos x="1" y="11"/>
                      </a:cxn>
                      <a:cxn ang="0">
                        <a:pos x="1" y="21"/>
                      </a:cxn>
                      <a:cxn ang="0">
                        <a:pos x="0" y="31"/>
                      </a:cxn>
                      <a:cxn ang="0">
                        <a:pos x="0" y="44"/>
                      </a:cxn>
                      <a:cxn ang="0">
                        <a:pos x="1" y="58"/>
                      </a:cxn>
                      <a:cxn ang="0">
                        <a:pos x="4" y="71"/>
                      </a:cxn>
                      <a:cxn ang="0">
                        <a:pos x="7" y="85"/>
                      </a:cxn>
                      <a:cxn ang="0">
                        <a:pos x="12" y="100"/>
                      </a:cxn>
                      <a:cxn ang="0">
                        <a:pos x="19" y="114"/>
                      </a:cxn>
                      <a:cxn ang="0">
                        <a:pos x="29" y="128"/>
                      </a:cxn>
                      <a:cxn ang="0">
                        <a:pos x="40" y="140"/>
                      </a:cxn>
                      <a:cxn ang="0">
                        <a:pos x="54" y="152"/>
                      </a:cxn>
                      <a:cxn ang="0">
                        <a:pos x="72" y="162"/>
                      </a:cxn>
                      <a:cxn ang="0">
                        <a:pos x="92" y="168"/>
                      </a:cxn>
                      <a:cxn ang="0">
                        <a:pos x="97" y="148"/>
                      </a:cxn>
                      <a:cxn ang="0">
                        <a:pos x="96" y="147"/>
                      </a:cxn>
                      <a:cxn ang="0">
                        <a:pos x="93" y="145"/>
                      </a:cxn>
                      <a:cxn ang="0">
                        <a:pos x="88" y="143"/>
                      </a:cxn>
                      <a:cxn ang="0">
                        <a:pos x="82" y="141"/>
                      </a:cxn>
                      <a:cxn ang="0">
                        <a:pos x="75" y="136"/>
                      </a:cxn>
                      <a:cxn ang="0">
                        <a:pos x="68" y="132"/>
                      </a:cxn>
                      <a:cxn ang="0">
                        <a:pos x="60" y="125"/>
                      </a:cxn>
                      <a:cxn ang="0">
                        <a:pos x="52" y="118"/>
                      </a:cxn>
                      <a:cxn ang="0">
                        <a:pos x="45" y="109"/>
                      </a:cxn>
                      <a:cxn ang="0">
                        <a:pos x="37" y="99"/>
                      </a:cxn>
                      <a:cxn ang="0">
                        <a:pos x="31" y="86"/>
                      </a:cxn>
                      <a:cxn ang="0">
                        <a:pos x="26" y="75"/>
                      </a:cxn>
                      <a:cxn ang="0">
                        <a:pos x="23" y="60"/>
                      </a:cxn>
                      <a:cxn ang="0">
                        <a:pos x="22" y="44"/>
                      </a:cxn>
                      <a:cxn ang="0">
                        <a:pos x="23" y="26"/>
                      </a:cxn>
                      <a:cxn ang="0">
                        <a:pos x="28" y="6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7" h="168">
                        <a:moveTo>
                          <a:pt x="4" y="0"/>
                        </a:moveTo>
                        <a:lnTo>
                          <a:pt x="3" y="1"/>
                        </a:lnTo>
                        <a:lnTo>
                          <a:pt x="2" y="5"/>
                        </a:lnTo>
                        <a:lnTo>
                          <a:pt x="1" y="11"/>
                        </a:lnTo>
                        <a:lnTo>
                          <a:pt x="1" y="21"/>
                        </a:lnTo>
                        <a:lnTo>
                          <a:pt x="0" y="31"/>
                        </a:lnTo>
                        <a:lnTo>
                          <a:pt x="0" y="44"/>
                        </a:lnTo>
                        <a:lnTo>
                          <a:pt x="1" y="58"/>
                        </a:lnTo>
                        <a:lnTo>
                          <a:pt x="4" y="71"/>
                        </a:lnTo>
                        <a:lnTo>
                          <a:pt x="7" y="85"/>
                        </a:lnTo>
                        <a:lnTo>
                          <a:pt x="12" y="100"/>
                        </a:lnTo>
                        <a:lnTo>
                          <a:pt x="19" y="114"/>
                        </a:lnTo>
                        <a:lnTo>
                          <a:pt x="29" y="128"/>
                        </a:lnTo>
                        <a:lnTo>
                          <a:pt x="40" y="140"/>
                        </a:lnTo>
                        <a:lnTo>
                          <a:pt x="54" y="152"/>
                        </a:lnTo>
                        <a:lnTo>
                          <a:pt x="72" y="162"/>
                        </a:lnTo>
                        <a:lnTo>
                          <a:pt x="92" y="168"/>
                        </a:lnTo>
                        <a:lnTo>
                          <a:pt x="97" y="148"/>
                        </a:lnTo>
                        <a:lnTo>
                          <a:pt x="96" y="147"/>
                        </a:lnTo>
                        <a:lnTo>
                          <a:pt x="93" y="145"/>
                        </a:lnTo>
                        <a:lnTo>
                          <a:pt x="88" y="143"/>
                        </a:lnTo>
                        <a:lnTo>
                          <a:pt x="82" y="141"/>
                        </a:lnTo>
                        <a:lnTo>
                          <a:pt x="75" y="136"/>
                        </a:lnTo>
                        <a:lnTo>
                          <a:pt x="68" y="132"/>
                        </a:lnTo>
                        <a:lnTo>
                          <a:pt x="60" y="125"/>
                        </a:lnTo>
                        <a:lnTo>
                          <a:pt x="52" y="118"/>
                        </a:lnTo>
                        <a:lnTo>
                          <a:pt x="45" y="109"/>
                        </a:lnTo>
                        <a:lnTo>
                          <a:pt x="37" y="99"/>
                        </a:lnTo>
                        <a:lnTo>
                          <a:pt x="31" y="86"/>
                        </a:lnTo>
                        <a:lnTo>
                          <a:pt x="26" y="75"/>
                        </a:lnTo>
                        <a:lnTo>
                          <a:pt x="23" y="60"/>
                        </a:lnTo>
                        <a:lnTo>
                          <a:pt x="22" y="44"/>
                        </a:lnTo>
                        <a:lnTo>
                          <a:pt x="23" y="26"/>
                        </a:lnTo>
                        <a:lnTo>
                          <a:pt x="28" y="6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226">
                    <a:extLst>
                      <a:ext uri="{FF2B5EF4-FFF2-40B4-BE49-F238E27FC236}">
                        <a16:creationId xmlns:a16="http://schemas.microsoft.com/office/drawing/2014/main" id="{1F342BE9-3D7B-61BD-8D0C-5D90817EB0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7" y="2551"/>
                    <a:ext cx="8" cy="12"/>
                  </a:xfrm>
                  <a:custGeom>
                    <a:avLst/>
                    <a:gdLst/>
                    <a:ahLst/>
                    <a:cxnLst>
                      <a:cxn ang="0">
                        <a:pos x="23" y="19"/>
                      </a:cxn>
                      <a:cxn ang="0">
                        <a:pos x="20" y="19"/>
                      </a:cxn>
                      <a:cxn ang="0">
                        <a:pos x="19" y="21"/>
                      </a:cxn>
                      <a:cxn ang="0">
                        <a:pos x="16" y="23"/>
                      </a:cxn>
                      <a:cxn ang="0">
                        <a:pos x="14" y="26"/>
                      </a:cxn>
                      <a:cxn ang="0">
                        <a:pos x="12" y="29"/>
                      </a:cxn>
                      <a:cxn ang="0">
                        <a:pos x="12" y="32"/>
                      </a:cxn>
                      <a:cxn ang="0">
                        <a:pos x="12" y="36"/>
                      </a:cxn>
                      <a:cxn ang="0">
                        <a:pos x="17" y="40"/>
                      </a:cxn>
                      <a:cxn ang="0">
                        <a:pos x="20" y="41"/>
                      </a:cxn>
                      <a:cxn ang="0">
                        <a:pos x="25" y="41"/>
                      </a:cxn>
                      <a:cxn ang="0">
                        <a:pos x="28" y="40"/>
                      </a:cxn>
                      <a:cxn ang="0">
                        <a:pos x="29" y="38"/>
                      </a:cxn>
                      <a:cxn ang="0">
                        <a:pos x="29" y="35"/>
                      </a:cxn>
                      <a:cxn ang="0">
                        <a:pos x="30" y="31"/>
                      </a:cxn>
                      <a:cxn ang="0">
                        <a:pos x="29" y="27"/>
                      </a:cxn>
                      <a:cxn ang="0">
                        <a:pos x="29" y="24"/>
                      </a:cxn>
                      <a:cxn ang="0">
                        <a:pos x="42" y="24"/>
                      </a:cxn>
                      <a:cxn ang="0">
                        <a:pos x="42" y="25"/>
                      </a:cxn>
                      <a:cxn ang="0">
                        <a:pos x="42" y="29"/>
                      </a:cxn>
                      <a:cxn ang="0">
                        <a:pos x="42" y="35"/>
                      </a:cxn>
                      <a:cxn ang="0">
                        <a:pos x="43" y="42"/>
                      </a:cxn>
                      <a:cxn ang="0">
                        <a:pos x="41" y="47"/>
                      </a:cxn>
                      <a:cxn ang="0">
                        <a:pos x="38" y="54"/>
                      </a:cxn>
                      <a:cxn ang="0">
                        <a:pos x="34" y="56"/>
                      </a:cxn>
                      <a:cxn ang="0">
                        <a:pos x="31" y="58"/>
                      </a:cxn>
                      <a:cxn ang="0">
                        <a:pos x="27" y="59"/>
                      </a:cxn>
                      <a:cxn ang="0">
                        <a:pos x="23" y="60"/>
                      </a:cxn>
                      <a:cxn ang="0">
                        <a:pos x="16" y="59"/>
                      </a:cxn>
                      <a:cxn ang="0">
                        <a:pos x="12" y="58"/>
                      </a:cxn>
                      <a:cxn ang="0">
                        <a:pos x="9" y="55"/>
                      </a:cxn>
                      <a:cxn ang="0">
                        <a:pos x="6" y="52"/>
                      </a:cxn>
                      <a:cxn ang="0">
                        <a:pos x="3" y="47"/>
                      </a:cxn>
                      <a:cxn ang="0">
                        <a:pos x="2" y="42"/>
                      </a:cxn>
                      <a:cxn ang="0">
                        <a:pos x="1" y="37"/>
                      </a:cxn>
                      <a:cxn ang="0">
                        <a:pos x="1" y="32"/>
                      </a:cxn>
                      <a:cxn ang="0">
                        <a:pos x="0" y="27"/>
                      </a:cxn>
                      <a:cxn ang="0">
                        <a:pos x="1" y="22"/>
                      </a:cxn>
                      <a:cxn ang="0">
                        <a:pos x="1" y="15"/>
                      </a:cxn>
                      <a:cxn ang="0">
                        <a:pos x="3" y="11"/>
                      </a:cxn>
                      <a:cxn ang="0">
                        <a:pos x="4" y="8"/>
                      </a:cxn>
                      <a:cxn ang="0">
                        <a:pos x="6" y="4"/>
                      </a:cxn>
                      <a:cxn ang="0">
                        <a:pos x="9" y="1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15" y="1"/>
                      </a:cxn>
                      <a:cxn ang="0">
                        <a:pos x="19" y="2"/>
                      </a:cxn>
                      <a:cxn ang="0">
                        <a:pos x="23" y="6"/>
                      </a:cxn>
                      <a:cxn ang="0">
                        <a:pos x="26" y="8"/>
                      </a:cxn>
                      <a:cxn ang="0">
                        <a:pos x="28" y="11"/>
                      </a:cxn>
                      <a:cxn ang="0">
                        <a:pos x="26" y="14"/>
                      </a:cxn>
                      <a:cxn ang="0">
                        <a:pos x="23" y="19"/>
                      </a:cxn>
                      <a:cxn ang="0">
                        <a:pos x="23" y="19"/>
                      </a:cxn>
                    </a:cxnLst>
                    <a:rect l="0" t="0" r="r" b="b"/>
                    <a:pathLst>
                      <a:path w="43" h="60">
                        <a:moveTo>
                          <a:pt x="23" y="19"/>
                        </a:moveTo>
                        <a:lnTo>
                          <a:pt x="20" y="19"/>
                        </a:lnTo>
                        <a:lnTo>
                          <a:pt x="19" y="21"/>
                        </a:lnTo>
                        <a:lnTo>
                          <a:pt x="16" y="23"/>
                        </a:lnTo>
                        <a:lnTo>
                          <a:pt x="14" y="26"/>
                        </a:lnTo>
                        <a:lnTo>
                          <a:pt x="12" y="29"/>
                        </a:lnTo>
                        <a:lnTo>
                          <a:pt x="12" y="32"/>
                        </a:lnTo>
                        <a:lnTo>
                          <a:pt x="12" y="36"/>
                        </a:lnTo>
                        <a:lnTo>
                          <a:pt x="17" y="40"/>
                        </a:lnTo>
                        <a:lnTo>
                          <a:pt x="20" y="41"/>
                        </a:lnTo>
                        <a:lnTo>
                          <a:pt x="25" y="41"/>
                        </a:lnTo>
                        <a:lnTo>
                          <a:pt x="28" y="40"/>
                        </a:lnTo>
                        <a:lnTo>
                          <a:pt x="29" y="38"/>
                        </a:lnTo>
                        <a:lnTo>
                          <a:pt x="29" y="35"/>
                        </a:lnTo>
                        <a:lnTo>
                          <a:pt x="30" y="31"/>
                        </a:lnTo>
                        <a:lnTo>
                          <a:pt x="29" y="27"/>
                        </a:lnTo>
                        <a:lnTo>
                          <a:pt x="29" y="24"/>
                        </a:lnTo>
                        <a:lnTo>
                          <a:pt x="42" y="24"/>
                        </a:lnTo>
                        <a:lnTo>
                          <a:pt x="42" y="25"/>
                        </a:lnTo>
                        <a:lnTo>
                          <a:pt x="42" y="29"/>
                        </a:lnTo>
                        <a:lnTo>
                          <a:pt x="42" y="35"/>
                        </a:lnTo>
                        <a:lnTo>
                          <a:pt x="43" y="42"/>
                        </a:lnTo>
                        <a:lnTo>
                          <a:pt x="41" y="47"/>
                        </a:lnTo>
                        <a:lnTo>
                          <a:pt x="38" y="54"/>
                        </a:lnTo>
                        <a:lnTo>
                          <a:pt x="34" y="56"/>
                        </a:lnTo>
                        <a:lnTo>
                          <a:pt x="31" y="58"/>
                        </a:lnTo>
                        <a:lnTo>
                          <a:pt x="27" y="59"/>
                        </a:lnTo>
                        <a:lnTo>
                          <a:pt x="23" y="60"/>
                        </a:lnTo>
                        <a:lnTo>
                          <a:pt x="16" y="59"/>
                        </a:lnTo>
                        <a:lnTo>
                          <a:pt x="12" y="58"/>
                        </a:lnTo>
                        <a:lnTo>
                          <a:pt x="9" y="55"/>
                        </a:lnTo>
                        <a:lnTo>
                          <a:pt x="6" y="52"/>
                        </a:lnTo>
                        <a:lnTo>
                          <a:pt x="3" y="47"/>
                        </a:lnTo>
                        <a:lnTo>
                          <a:pt x="2" y="42"/>
                        </a:lnTo>
                        <a:lnTo>
                          <a:pt x="1" y="37"/>
                        </a:lnTo>
                        <a:lnTo>
                          <a:pt x="1" y="32"/>
                        </a:lnTo>
                        <a:lnTo>
                          <a:pt x="0" y="27"/>
                        </a:lnTo>
                        <a:lnTo>
                          <a:pt x="1" y="22"/>
                        </a:lnTo>
                        <a:lnTo>
                          <a:pt x="1" y="15"/>
                        </a:lnTo>
                        <a:lnTo>
                          <a:pt x="3" y="11"/>
                        </a:lnTo>
                        <a:lnTo>
                          <a:pt x="4" y="8"/>
                        </a:lnTo>
                        <a:lnTo>
                          <a:pt x="6" y="4"/>
                        </a:lnTo>
                        <a:lnTo>
                          <a:pt x="9" y="1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5" y="1"/>
                        </a:lnTo>
                        <a:lnTo>
                          <a:pt x="19" y="2"/>
                        </a:lnTo>
                        <a:lnTo>
                          <a:pt x="23" y="6"/>
                        </a:lnTo>
                        <a:lnTo>
                          <a:pt x="26" y="8"/>
                        </a:lnTo>
                        <a:lnTo>
                          <a:pt x="28" y="11"/>
                        </a:lnTo>
                        <a:lnTo>
                          <a:pt x="26" y="14"/>
                        </a:lnTo>
                        <a:lnTo>
                          <a:pt x="23" y="19"/>
                        </a:lnTo>
                        <a:lnTo>
                          <a:pt x="23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227">
                    <a:extLst>
                      <a:ext uri="{FF2B5EF4-FFF2-40B4-BE49-F238E27FC236}">
                        <a16:creationId xmlns:a16="http://schemas.microsoft.com/office/drawing/2014/main" id="{FE7F3CAC-2193-29EA-BC30-E9E7E6D278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9" y="2552"/>
                    <a:ext cx="9" cy="12"/>
                  </a:xfrm>
                  <a:custGeom>
                    <a:avLst/>
                    <a:gdLst/>
                    <a:ahLst/>
                    <a:cxnLst>
                      <a:cxn ang="0">
                        <a:pos x="21" y="17"/>
                      </a:cxn>
                      <a:cxn ang="0">
                        <a:pos x="20" y="17"/>
                      </a:cxn>
                      <a:cxn ang="0">
                        <a:pos x="18" y="19"/>
                      </a:cxn>
                      <a:cxn ang="0">
                        <a:pos x="15" y="21"/>
                      </a:cxn>
                      <a:cxn ang="0">
                        <a:pos x="13" y="24"/>
                      </a:cxn>
                      <a:cxn ang="0">
                        <a:pos x="12" y="28"/>
                      </a:cxn>
                      <a:cxn ang="0">
                        <a:pos x="12" y="31"/>
                      </a:cxn>
                      <a:cxn ang="0">
                        <a:pos x="13" y="35"/>
                      </a:cxn>
                      <a:cxn ang="0">
                        <a:pos x="17" y="38"/>
                      </a:cxn>
                      <a:cxn ang="0">
                        <a:pos x="21" y="39"/>
                      </a:cxn>
                      <a:cxn ang="0">
                        <a:pos x="25" y="39"/>
                      </a:cxn>
                      <a:cxn ang="0">
                        <a:pos x="27" y="38"/>
                      </a:cxn>
                      <a:cxn ang="0">
                        <a:pos x="29" y="36"/>
                      </a:cxn>
                      <a:cxn ang="0">
                        <a:pos x="29" y="33"/>
                      </a:cxn>
                      <a:cxn ang="0">
                        <a:pos x="30" y="29"/>
                      </a:cxn>
                      <a:cxn ang="0">
                        <a:pos x="29" y="25"/>
                      </a:cxn>
                      <a:cxn ang="0">
                        <a:pos x="29" y="22"/>
                      </a:cxn>
                      <a:cxn ang="0">
                        <a:pos x="41" y="22"/>
                      </a:cxn>
                      <a:cxn ang="0">
                        <a:pos x="41" y="23"/>
                      </a:cxn>
                      <a:cxn ang="0">
                        <a:pos x="42" y="28"/>
                      </a:cxn>
                      <a:cxn ang="0">
                        <a:pos x="43" y="33"/>
                      </a:cxn>
                      <a:cxn ang="0">
                        <a:pos x="43" y="39"/>
                      </a:cxn>
                      <a:cxn ang="0">
                        <a:pos x="41" y="46"/>
                      </a:cxn>
                      <a:cxn ang="0">
                        <a:pos x="38" y="52"/>
                      </a:cxn>
                      <a:cxn ang="0">
                        <a:pos x="34" y="53"/>
                      </a:cxn>
                      <a:cxn ang="0">
                        <a:pos x="30" y="55"/>
                      </a:cxn>
                      <a:cxn ang="0">
                        <a:pos x="27" y="57"/>
                      </a:cxn>
                      <a:cxn ang="0">
                        <a:pos x="21" y="59"/>
                      </a:cxn>
                      <a:cxn ang="0">
                        <a:pos x="16" y="57"/>
                      </a:cxn>
                      <a:cxn ang="0">
                        <a:pos x="12" y="55"/>
                      </a:cxn>
                      <a:cxn ang="0">
                        <a:pos x="7" y="53"/>
                      </a:cxn>
                      <a:cxn ang="0">
                        <a:pos x="6" y="50"/>
                      </a:cxn>
                      <a:cxn ang="0">
                        <a:pos x="3" y="45"/>
                      </a:cxn>
                      <a:cxn ang="0">
                        <a:pos x="2" y="40"/>
                      </a:cxn>
                      <a:cxn ang="0">
                        <a:pos x="1" y="35"/>
                      </a:cxn>
                      <a:cxn ang="0">
                        <a:pos x="1" y="31"/>
                      </a:cxn>
                      <a:cxn ang="0">
                        <a:pos x="0" y="24"/>
                      </a:cxn>
                      <a:cxn ang="0">
                        <a:pos x="1" y="19"/>
                      </a:cxn>
                      <a:cxn ang="0">
                        <a:pos x="1" y="14"/>
                      </a:cxn>
                      <a:cxn ang="0">
                        <a:pos x="2" y="10"/>
                      </a:cxn>
                      <a:cxn ang="0">
                        <a:pos x="4" y="6"/>
                      </a:cxn>
                      <a:cxn ang="0">
                        <a:pos x="6" y="3"/>
                      </a:cxn>
                      <a:cxn ang="0">
                        <a:pos x="7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4" y="0"/>
                      </a:cxn>
                      <a:cxn ang="0">
                        <a:pos x="18" y="2"/>
                      </a:cxn>
                      <a:cxn ang="0">
                        <a:pos x="21" y="3"/>
                      </a:cxn>
                      <a:cxn ang="0">
                        <a:pos x="25" y="5"/>
                      </a:cxn>
                      <a:cxn ang="0">
                        <a:pos x="27" y="8"/>
                      </a:cxn>
                      <a:cxn ang="0">
                        <a:pos x="26" y="11"/>
                      </a:cxn>
                      <a:cxn ang="0">
                        <a:pos x="21" y="17"/>
                      </a:cxn>
                      <a:cxn ang="0">
                        <a:pos x="21" y="17"/>
                      </a:cxn>
                    </a:cxnLst>
                    <a:rect l="0" t="0" r="r" b="b"/>
                    <a:pathLst>
                      <a:path w="43" h="59">
                        <a:moveTo>
                          <a:pt x="21" y="17"/>
                        </a:moveTo>
                        <a:lnTo>
                          <a:pt x="20" y="17"/>
                        </a:lnTo>
                        <a:lnTo>
                          <a:pt x="18" y="19"/>
                        </a:lnTo>
                        <a:lnTo>
                          <a:pt x="15" y="21"/>
                        </a:lnTo>
                        <a:lnTo>
                          <a:pt x="13" y="24"/>
                        </a:lnTo>
                        <a:lnTo>
                          <a:pt x="12" y="28"/>
                        </a:lnTo>
                        <a:lnTo>
                          <a:pt x="12" y="31"/>
                        </a:lnTo>
                        <a:lnTo>
                          <a:pt x="13" y="35"/>
                        </a:lnTo>
                        <a:lnTo>
                          <a:pt x="17" y="38"/>
                        </a:lnTo>
                        <a:lnTo>
                          <a:pt x="21" y="39"/>
                        </a:lnTo>
                        <a:lnTo>
                          <a:pt x="25" y="39"/>
                        </a:lnTo>
                        <a:lnTo>
                          <a:pt x="27" y="38"/>
                        </a:lnTo>
                        <a:lnTo>
                          <a:pt x="29" y="36"/>
                        </a:lnTo>
                        <a:lnTo>
                          <a:pt x="29" y="33"/>
                        </a:lnTo>
                        <a:lnTo>
                          <a:pt x="30" y="29"/>
                        </a:lnTo>
                        <a:lnTo>
                          <a:pt x="29" y="25"/>
                        </a:lnTo>
                        <a:lnTo>
                          <a:pt x="29" y="22"/>
                        </a:lnTo>
                        <a:lnTo>
                          <a:pt x="41" y="22"/>
                        </a:lnTo>
                        <a:lnTo>
                          <a:pt x="41" y="23"/>
                        </a:lnTo>
                        <a:lnTo>
                          <a:pt x="42" y="28"/>
                        </a:lnTo>
                        <a:lnTo>
                          <a:pt x="43" y="33"/>
                        </a:lnTo>
                        <a:lnTo>
                          <a:pt x="43" y="39"/>
                        </a:lnTo>
                        <a:lnTo>
                          <a:pt x="41" y="46"/>
                        </a:lnTo>
                        <a:lnTo>
                          <a:pt x="38" y="52"/>
                        </a:lnTo>
                        <a:lnTo>
                          <a:pt x="34" y="53"/>
                        </a:lnTo>
                        <a:lnTo>
                          <a:pt x="30" y="55"/>
                        </a:lnTo>
                        <a:lnTo>
                          <a:pt x="27" y="57"/>
                        </a:lnTo>
                        <a:lnTo>
                          <a:pt x="21" y="59"/>
                        </a:lnTo>
                        <a:lnTo>
                          <a:pt x="16" y="57"/>
                        </a:lnTo>
                        <a:lnTo>
                          <a:pt x="12" y="55"/>
                        </a:lnTo>
                        <a:lnTo>
                          <a:pt x="7" y="53"/>
                        </a:lnTo>
                        <a:lnTo>
                          <a:pt x="6" y="50"/>
                        </a:lnTo>
                        <a:lnTo>
                          <a:pt x="3" y="45"/>
                        </a:lnTo>
                        <a:lnTo>
                          <a:pt x="2" y="40"/>
                        </a:lnTo>
                        <a:lnTo>
                          <a:pt x="1" y="35"/>
                        </a:lnTo>
                        <a:lnTo>
                          <a:pt x="1" y="31"/>
                        </a:lnTo>
                        <a:lnTo>
                          <a:pt x="0" y="24"/>
                        </a:lnTo>
                        <a:lnTo>
                          <a:pt x="1" y="19"/>
                        </a:lnTo>
                        <a:lnTo>
                          <a:pt x="1" y="14"/>
                        </a:lnTo>
                        <a:lnTo>
                          <a:pt x="2" y="10"/>
                        </a:lnTo>
                        <a:lnTo>
                          <a:pt x="4" y="6"/>
                        </a:lnTo>
                        <a:lnTo>
                          <a:pt x="6" y="3"/>
                        </a:lnTo>
                        <a:lnTo>
                          <a:pt x="7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1" y="3"/>
                        </a:lnTo>
                        <a:lnTo>
                          <a:pt x="25" y="5"/>
                        </a:lnTo>
                        <a:lnTo>
                          <a:pt x="27" y="8"/>
                        </a:lnTo>
                        <a:lnTo>
                          <a:pt x="26" y="11"/>
                        </a:lnTo>
                        <a:lnTo>
                          <a:pt x="21" y="17"/>
                        </a:lnTo>
                        <a:lnTo>
                          <a:pt x="21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1" name="AutoShape 76">
                  <a:extLst>
                    <a:ext uri="{FF2B5EF4-FFF2-40B4-BE49-F238E27FC236}">
                      <a16:creationId xmlns:a16="http://schemas.microsoft.com/office/drawing/2014/main" id="{BD68B540-82F5-47A9-442F-790806769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7541" y="2259294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AutoShape 76">
                  <a:extLst>
                    <a:ext uri="{FF2B5EF4-FFF2-40B4-BE49-F238E27FC236}">
                      <a16:creationId xmlns:a16="http://schemas.microsoft.com/office/drawing/2014/main" id="{5B455EEB-E0CD-A08A-D27A-AB886227D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4892" y="2255885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63" name="Picture 399" descr="IN00535_">
                  <a:extLst>
                    <a:ext uri="{FF2B5EF4-FFF2-40B4-BE49-F238E27FC236}">
                      <a16:creationId xmlns:a16="http://schemas.microsoft.com/office/drawing/2014/main" id="{54801589-FCE9-1594-DE38-AC996F6D32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26683" y="1409688"/>
                  <a:ext cx="1597777" cy="475908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8A1BDAEE-7708-EC76-BAEA-9BBE1AC99B34}"/>
                    </a:ext>
                  </a:extLst>
                </p:cNvPr>
                <p:cNvGrpSpPr/>
                <p:nvPr/>
              </p:nvGrpSpPr>
              <p:grpSpPr>
                <a:xfrm>
                  <a:off x="27013" y="34146"/>
                  <a:ext cx="1203012" cy="2816491"/>
                  <a:chOff x="3167644" y="1112773"/>
                  <a:chExt cx="2402625" cy="7777394"/>
                </a:xfrm>
              </p:grpSpPr>
              <p:sp>
                <p:nvSpPr>
                  <p:cNvPr id="179" name="Freeform 119">
                    <a:extLst>
                      <a:ext uri="{FF2B5EF4-FFF2-40B4-BE49-F238E27FC236}">
                        <a16:creationId xmlns:a16="http://schemas.microsoft.com/office/drawing/2014/main" id="{AFC3532F-4455-C0E1-D784-24633D334D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67644" y="1112773"/>
                    <a:ext cx="2402625" cy="2613238"/>
                  </a:xfrm>
                  <a:custGeom>
                    <a:avLst/>
                    <a:gdLst>
                      <a:gd name="T0" fmla="*/ 11 w 763"/>
                      <a:gd name="T1" fmla="*/ 1369 h 746"/>
                      <a:gd name="T2" fmla="*/ 13 w 763"/>
                      <a:gd name="T3" fmla="*/ 1635 h 746"/>
                      <a:gd name="T4" fmla="*/ 96 w 763"/>
                      <a:gd name="T5" fmla="*/ 2079 h 746"/>
                      <a:gd name="T6" fmla="*/ 166 w 763"/>
                      <a:gd name="T7" fmla="*/ 2354 h 746"/>
                      <a:gd name="T8" fmla="*/ 161 w 763"/>
                      <a:gd name="T9" fmla="*/ 2719 h 746"/>
                      <a:gd name="T10" fmla="*/ 196 w 763"/>
                      <a:gd name="T11" fmla="*/ 3269 h 746"/>
                      <a:gd name="T12" fmla="*/ 216 w 763"/>
                      <a:gd name="T13" fmla="*/ 4027 h 746"/>
                      <a:gd name="T14" fmla="*/ 177 w 763"/>
                      <a:gd name="T15" fmla="*/ 4027 h 746"/>
                      <a:gd name="T16" fmla="*/ 159 w 763"/>
                      <a:gd name="T17" fmla="*/ 4418 h 746"/>
                      <a:gd name="T18" fmla="*/ 135 w 763"/>
                      <a:gd name="T19" fmla="*/ 4801 h 746"/>
                      <a:gd name="T20" fmla="*/ 79 w 763"/>
                      <a:gd name="T21" fmla="*/ 5472 h 746"/>
                      <a:gd name="T22" fmla="*/ 81 w 763"/>
                      <a:gd name="T23" fmla="*/ 5794 h 746"/>
                      <a:gd name="T24" fmla="*/ 220 w 763"/>
                      <a:gd name="T25" fmla="*/ 6437 h 746"/>
                      <a:gd name="T26" fmla="*/ 341 w 763"/>
                      <a:gd name="T27" fmla="*/ 6827 h 746"/>
                      <a:gd name="T28" fmla="*/ 444 w 763"/>
                      <a:gd name="T29" fmla="*/ 7017 h 746"/>
                      <a:gd name="T30" fmla="*/ 482 w 763"/>
                      <a:gd name="T31" fmla="*/ 6484 h 746"/>
                      <a:gd name="T32" fmla="*/ 577 w 763"/>
                      <a:gd name="T33" fmla="*/ 6240 h 746"/>
                      <a:gd name="T34" fmla="*/ 645 w 763"/>
                      <a:gd name="T35" fmla="*/ 6485 h 746"/>
                      <a:gd name="T36" fmla="*/ 740 w 763"/>
                      <a:gd name="T37" fmla="*/ 6827 h 746"/>
                      <a:gd name="T38" fmla="*/ 827 w 763"/>
                      <a:gd name="T39" fmla="*/ 6672 h 746"/>
                      <a:gd name="T40" fmla="*/ 891 w 763"/>
                      <a:gd name="T41" fmla="*/ 6238 h 746"/>
                      <a:gd name="T42" fmla="*/ 851 w 763"/>
                      <a:gd name="T43" fmla="*/ 6024 h 746"/>
                      <a:gd name="T44" fmla="*/ 846 w 763"/>
                      <a:gd name="T45" fmla="*/ 5380 h 746"/>
                      <a:gd name="T46" fmla="*/ 870 w 763"/>
                      <a:gd name="T47" fmla="*/ 4801 h 746"/>
                      <a:gd name="T48" fmla="*/ 870 w 763"/>
                      <a:gd name="T49" fmla="*/ 4250 h 746"/>
                      <a:gd name="T50" fmla="*/ 825 w 763"/>
                      <a:gd name="T51" fmla="*/ 4268 h 746"/>
                      <a:gd name="T52" fmla="*/ 803 w 763"/>
                      <a:gd name="T53" fmla="*/ 4200 h 746"/>
                      <a:gd name="T54" fmla="*/ 851 w 763"/>
                      <a:gd name="T55" fmla="*/ 3798 h 746"/>
                      <a:gd name="T56" fmla="*/ 926 w 763"/>
                      <a:gd name="T57" fmla="*/ 3312 h 746"/>
                      <a:gd name="T58" fmla="*/ 965 w 763"/>
                      <a:gd name="T59" fmla="*/ 3077 h 746"/>
                      <a:gd name="T60" fmla="*/ 995 w 763"/>
                      <a:gd name="T61" fmla="*/ 2596 h 746"/>
                      <a:gd name="T62" fmla="*/ 1044 w 763"/>
                      <a:gd name="T63" fmla="*/ 2203 h 746"/>
                      <a:gd name="T64" fmla="*/ 985 w 763"/>
                      <a:gd name="T65" fmla="*/ 2003 h 746"/>
                      <a:gd name="T66" fmla="*/ 914 w 763"/>
                      <a:gd name="T67" fmla="*/ 1830 h 746"/>
                      <a:gd name="T68" fmla="*/ 863 w 763"/>
                      <a:gd name="T69" fmla="*/ 1519 h 746"/>
                      <a:gd name="T70" fmla="*/ 796 w 763"/>
                      <a:gd name="T71" fmla="*/ 1117 h 746"/>
                      <a:gd name="T72" fmla="*/ 736 w 763"/>
                      <a:gd name="T73" fmla="*/ 717 h 746"/>
                      <a:gd name="T74" fmla="*/ 696 w 763"/>
                      <a:gd name="T75" fmla="*/ 281 h 746"/>
                      <a:gd name="T76" fmla="*/ 606 w 763"/>
                      <a:gd name="T77" fmla="*/ 2 h 746"/>
                      <a:gd name="T78" fmla="*/ 569 w 763"/>
                      <a:gd name="T79" fmla="*/ 339 h 746"/>
                      <a:gd name="T80" fmla="*/ 436 w 763"/>
                      <a:gd name="T81" fmla="*/ 810 h 746"/>
                      <a:gd name="T82" fmla="*/ 363 w 763"/>
                      <a:gd name="T83" fmla="*/ 982 h 746"/>
                      <a:gd name="T84" fmla="*/ 299 w 763"/>
                      <a:gd name="T85" fmla="*/ 724 h 746"/>
                      <a:gd name="T86" fmla="*/ 271 w 763"/>
                      <a:gd name="T87" fmla="*/ 528 h 746"/>
                      <a:gd name="T88" fmla="*/ 279 w 763"/>
                      <a:gd name="T89" fmla="*/ 776 h 746"/>
                      <a:gd name="T90" fmla="*/ 269 w 763"/>
                      <a:gd name="T91" fmla="*/ 1053 h 746"/>
                      <a:gd name="T92" fmla="*/ 249 w 763"/>
                      <a:gd name="T93" fmla="*/ 1289 h 746"/>
                      <a:gd name="T94" fmla="*/ 190 w 763"/>
                      <a:gd name="T95" fmla="*/ 1192 h 746"/>
                      <a:gd name="T96" fmla="*/ 125 w 763"/>
                      <a:gd name="T97" fmla="*/ 897 h 746"/>
                      <a:gd name="T98" fmla="*/ 81 w 763"/>
                      <a:gd name="T99" fmla="*/ 1011 h 74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763"/>
                      <a:gd name="T151" fmla="*/ 0 h 746"/>
                      <a:gd name="T152" fmla="*/ 763 w 763"/>
                      <a:gd name="T153" fmla="*/ 746 h 74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763" h="746">
                        <a:moveTo>
                          <a:pt x="13" y="106"/>
                        </a:moveTo>
                        <a:lnTo>
                          <a:pt x="20" y="124"/>
                        </a:lnTo>
                        <a:lnTo>
                          <a:pt x="13" y="139"/>
                        </a:lnTo>
                        <a:lnTo>
                          <a:pt x="11" y="145"/>
                        </a:lnTo>
                        <a:lnTo>
                          <a:pt x="0" y="141"/>
                        </a:lnTo>
                        <a:lnTo>
                          <a:pt x="4" y="150"/>
                        </a:lnTo>
                        <a:lnTo>
                          <a:pt x="4" y="159"/>
                        </a:lnTo>
                        <a:lnTo>
                          <a:pt x="13" y="174"/>
                        </a:lnTo>
                        <a:lnTo>
                          <a:pt x="30" y="169"/>
                        </a:lnTo>
                        <a:lnTo>
                          <a:pt x="52" y="193"/>
                        </a:lnTo>
                        <a:lnTo>
                          <a:pt x="61" y="209"/>
                        </a:lnTo>
                        <a:lnTo>
                          <a:pt x="74" y="221"/>
                        </a:lnTo>
                        <a:lnTo>
                          <a:pt x="91" y="221"/>
                        </a:lnTo>
                        <a:lnTo>
                          <a:pt x="98" y="235"/>
                        </a:lnTo>
                        <a:lnTo>
                          <a:pt x="113" y="248"/>
                        </a:lnTo>
                        <a:lnTo>
                          <a:pt x="122" y="250"/>
                        </a:lnTo>
                        <a:lnTo>
                          <a:pt x="124" y="255"/>
                        </a:lnTo>
                        <a:lnTo>
                          <a:pt x="119" y="267"/>
                        </a:lnTo>
                        <a:lnTo>
                          <a:pt x="119" y="278"/>
                        </a:lnTo>
                        <a:lnTo>
                          <a:pt x="117" y="289"/>
                        </a:lnTo>
                        <a:lnTo>
                          <a:pt x="113" y="308"/>
                        </a:lnTo>
                        <a:lnTo>
                          <a:pt x="128" y="326"/>
                        </a:lnTo>
                        <a:lnTo>
                          <a:pt x="145" y="339"/>
                        </a:lnTo>
                        <a:lnTo>
                          <a:pt x="145" y="348"/>
                        </a:lnTo>
                        <a:lnTo>
                          <a:pt x="143" y="380"/>
                        </a:lnTo>
                        <a:lnTo>
                          <a:pt x="139" y="406"/>
                        </a:lnTo>
                        <a:lnTo>
                          <a:pt x="143" y="417"/>
                        </a:lnTo>
                        <a:lnTo>
                          <a:pt x="158" y="428"/>
                        </a:lnTo>
                        <a:lnTo>
                          <a:pt x="158" y="450"/>
                        </a:lnTo>
                        <a:lnTo>
                          <a:pt x="158" y="465"/>
                        </a:lnTo>
                        <a:lnTo>
                          <a:pt x="141" y="443"/>
                        </a:lnTo>
                        <a:lnTo>
                          <a:pt x="132" y="428"/>
                        </a:lnTo>
                        <a:lnTo>
                          <a:pt x="126" y="432"/>
                        </a:lnTo>
                        <a:lnTo>
                          <a:pt x="130" y="443"/>
                        </a:lnTo>
                        <a:lnTo>
                          <a:pt x="124" y="456"/>
                        </a:lnTo>
                        <a:lnTo>
                          <a:pt x="115" y="469"/>
                        </a:lnTo>
                        <a:lnTo>
                          <a:pt x="109" y="478"/>
                        </a:lnTo>
                        <a:lnTo>
                          <a:pt x="117" y="487"/>
                        </a:lnTo>
                        <a:lnTo>
                          <a:pt x="111" y="497"/>
                        </a:lnTo>
                        <a:lnTo>
                          <a:pt x="98" y="510"/>
                        </a:lnTo>
                        <a:lnTo>
                          <a:pt x="96" y="521"/>
                        </a:lnTo>
                        <a:lnTo>
                          <a:pt x="89" y="534"/>
                        </a:lnTo>
                        <a:lnTo>
                          <a:pt x="69" y="558"/>
                        </a:lnTo>
                        <a:lnTo>
                          <a:pt x="57" y="582"/>
                        </a:lnTo>
                        <a:lnTo>
                          <a:pt x="57" y="586"/>
                        </a:lnTo>
                        <a:lnTo>
                          <a:pt x="63" y="593"/>
                        </a:lnTo>
                        <a:lnTo>
                          <a:pt x="56" y="604"/>
                        </a:lnTo>
                        <a:lnTo>
                          <a:pt x="59" y="617"/>
                        </a:lnTo>
                        <a:lnTo>
                          <a:pt x="70" y="634"/>
                        </a:lnTo>
                        <a:lnTo>
                          <a:pt x="117" y="661"/>
                        </a:lnTo>
                        <a:lnTo>
                          <a:pt x="150" y="689"/>
                        </a:lnTo>
                        <a:lnTo>
                          <a:pt x="161" y="685"/>
                        </a:lnTo>
                        <a:lnTo>
                          <a:pt x="178" y="679"/>
                        </a:lnTo>
                        <a:lnTo>
                          <a:pt x="235" y="703"/>
                        </a:lnTo>
                        <a:lnTo>
                          <a:pt x="243" y="711"/>
                        </a:lnTo>
                        <a:lnTo>
                          <a:pt x="248" y="726"/>
                        </a:lnTo>
                        <a:lnTo>
                          <a:pt x="258" y="731"/>
                        </a:lnTo>
                        <a:lnTo>
                          <a:pt x="271" y="733"/>
                        </a:lnTo>
                        <a:lnTo>
                          <a:pt x="291" y="744"/>
                        </a:lnTo>
                        <a:lnTo>
                          <a:pt x="324" y="746"/>
                        </a:lnTo>
                        <a:lnTo>
                          <a:pt x="334" y="733"/>
                        </a:lnTo>
                        <a:lnTo>
                          <a:pt x="337" y="718"/>
                        </a:lnTo>
                        <a:lnTo>
                          <a:pt x="337" y="702"/>
                        </a:lnTo>
                        <a:lnTo>
                          <a:pt x="352" y="689"/>
                        </a:lnTo>
                        <a:lnTo>
                          <a:pt x="380" y="674"/>
                        </a:lnTo>
                        <a:lnTo>
                          <a:pt x="393" y="672"/>
                        </a:lnTo>
                        <a:lnTo>
                          <a:pt x="408" y="664"/>
                        </a:lnTo>
                        <a:lnTo>
                          <a:pt x="421" y="664"/>
                        </a:lnTo>
                        <a:lnTo>
                          <a:pt x="436" y="674"/>
                        </a:lnTo>
                        <a:lnTo>
                          <a:pt x="447" y="687"/>
                        </a:lnTo>
                        <a:lnTo>
                          <a:pt x="460" y="687"/>
                        </a:lnTo>
                        <a:lnTo>
                          <a:pt x="471" y="690"/>
                        </a:lnTo>
                        <a:lnTo>
                          <a:pt x="493" y="692"/>
                        </a:lnTo>
                        <a:lnTo>
                          <a:pt x="508" y="711"/>
                        </a:lnTo>
                        <a:lnTo>
                          <a:pt x="521" y="720"/>
                        </a:lnTo>
                        <a:lnTo>
                          <a:pt x="540" y="726"/>
                        </a:lnTo>
                        <a:lnTo>
                          <a:pt x="556" y="735"/>
                        </a:lnTo>
                        <a:lnTo>
                          <a:pt x="565" y="737"/>
                        </a:lnTo>
                        <a:lnTo>
                          <a:pt x="589" y="714"/>
                        </a:lnTo>
                        <a:lnTo>
                          <a:pt x="604" y="711"/>
                        </a:lnTo>
                        <a:lnTo>
                          <a:pt x="615" y="702"/>
                        </a:lnTo>
                        <a:lnTo>
                          <a:pt x="631" y="690"/>
                        </a:lnTo>
                        <a:lnTo>
                          <a:pt x="652" y="689"/>
                        </a:lnTo>
                        <a:lnTo>
                          <a:pt x="650" y="663"/>
                        </a:lnTo>
                        <a:lnTo>
                          <a:pt x="646" y="654"/>
                        </a:lnTo>
                        <a:lnTo>
                          <a:pt x="637" y="641"/>
                        </a:lnTo>
                        <a:lnTo>
                          <a:pt x="630" y="643"/>
                        </a:lnTo>
                        <a:lnTo>
                          <a:pt x="622" y="641"/>
                        </a:lnTo>
                        <a:lnTo>
                          <a:pt x="615" y="630"/>
                        </a:lnTo>
                        <a:lnTo>
                          <a:pt x="613" y="604"/>
                        </a:lnTo>
                        <a:lnTo>
                          <a:pt x="628" y="587"/>
                        </a:lnTo>
                        <a:lnTo>
                          <a:pt x="617" y="573"/>
                        </a:lnTo>
                        <a:lnTo>
                          <a:pt x="617" y="567"/>
                        </a:lnTo>
                        <a:lnTo>
                          <a:pt x="639" y="545"/>
                        </a:lnTo>
                        <a:lnTo>
                          <a:pt x="639" y="537"/>
                        </a:lnTo>
                        <a:lnTo>
                          <a:pt x="635" y="510"/>
                        </a:lnTo>
                        <a:lnTo>
                          <a:pt x="648" y="497"/>
                        </a:lnTo>
                        <a:lnTo>
                          <a:pt x="637" y="482"/>
                        </a:lnTo>
                        <a:lnTo>
                          <a:pt x="637" y="471"/>
                        </a:lnTo>
                        <a:lnTo>
                          <a:pt x="635" y="452"/>
                        </a:lnTo>
                        <a:lnTo>
                          <a:pt x="630" y="447"/>
                        </a:lnTo>
                        <a:lnTo>
                          <a:pt x="617" y="447"/>
                        </a:lnTo>
                        <a:lnTo>
                          <a:pt x="605" y="450"/>
                        </a:lnTo>
                        <a:lnTo>
                          <a:pt x="602" y="454"/>
                        </a:lnTo>
                        <a:lnTo>
                          <a:pt x="594" y="461"/>
                        </a:lnTo>
                        <a:lnTo>
                          <a:pt x="583" y="465"/>
                        </a:lnTo>
                        <a:lnTo>
                          <a:pt x="579" y="454"/>
                        </a:lnTo>
                        <a:lnTo>
                          <a:pt x="587" y="445"/>
                        </a:lnTo>
                        <a:lnTo>
                          <a:pt x="591" y="437"/>
                        </a:lnTo>
                        <a:lnTo>
                          <a:pt x="591" y="428"/>
                        </a:lnTo>
                        <a:lnTo>
                          <a:pt x="611" y="408"/>
                        </a:lnTo>
                        <a:lnTo>
                          <a:pt x="622" y="404"/>
                        </a:lnTo>
                        <a:lnTo>
                          <a:pt x="624" y="389"/>
                        </a:lnTo>
                        <a:lnTo>
                          <a:pt x="635" y="376"/>
                        </a:lnTo>
                        <a:lnTo>
                          <a:pt x="667" y="352"/>
                        </a:lnTo>
                        <a:lnTo>
                          <a:pt x="676" y="352"/>
                        </a:lnTo>
                        <a:lnTo>
                          <a:pt x="680" y="343"/>
                        </a:lnTo>
                        <a:lnTo>
                          <a:pt x="691" y="332"/>
                        </a:lnTo>
                        <a:lnTo>
                          <a:pt x="700" y="332"/>
                        </a:lnTo>
                        <a:lnTo>
                          <a:pt x="704" y="326"/>
                        </a:lnTo>
                        <a:lnTo>
                          <a:pt x="709" y="322"/>
                        </a:lnTo>
                        <a:lnTo>
                          <a:pt x="717" y="309"/>
                        </a:lnTo>
                        <a:lnTo>
                          <a:pt x="724" y="289"/>
                        </a:lnTo>
                        <a:lnTo>
                          <a:pt x="726" y="276"/>
                        </a:lnTo>
                        <a:lnTo>
                          <a:pt x="726" y="265"/>
                        </a:lnTo>
                        <a:lnTo>
                          <a:pt x="737" y="252"/>
                        </a:lnTo>
                        <a:lnTo>
                          <a:pt x="754" y="243"/>
                        </a:lnTo>
                        <a:lnTo>
                          <a:pt x="763" y="234"/>
                        </a:lnTo>
                        <a:lnTo>
                          <a:pt x="763" y="230"/>
                        </a:lnTo>
                        <a:lnTo>
                          <a:pt x="748" y="219"/>
                        </a:lnTo>
                        <a:lnTo>
                          <a:pt x="741" y="215"/>
                        </a:lnTo>
                        <a:lnTo>
                          <a:pt x="719" y="213"/>
                        </a:lnTo>
                        <a:lnTo>
                          <a:pt x="694" y="209"/>
                        </a:lnTo>
                        <a:lnTo>
                          <a:pt x="685" y="208"/>
                        </a:lnTo>
                        <a:lnTo>
                          <a:pt x="676" y="204"/>
                        </a:lnTo>
                        <a:lnTo>
                          <a:pt x="667" y="195"/>
                        </a:lnTo>
                        <a:lnTo>
                          <a:pt x="659" y="180"/>
                        </a:lnTo>
                        <a:lnTo>
                          <a:pt x="652" y="171"/>
                        </a:lnTo>
                        <a:lnTo>
                          <a:pt x="642" y="167"/>
                        </a:lnTo>
                        <a:lnTo>
                          <a:pt x="631" y="163"/>
                        </a:lnTo>
                        <a:lnTo>
                          <a:pt x="626" y="161"/>
                        </a:lnTo>
                        <a:lnTo>
                          <a:pt x="611" y="148"/>
                        </a:lnTo>
                        <a:lnTo>
                          <a:pt x="592" y="133"/>
                        </a:lnTo>
                        <a:lnTo>
                          <a:pt x="581" y="119"/>
                        </a:lnTo>
                        <a:lnTo>
                          <a:pt x="567" y="115"/>
                        </a:lnTo>
                        <a:lnTo>
                          <a:pt x="560" y="109"/>
                        </a:lnTo>
                        <a:lnTo>
                          <a:pt x="554" y="95"/>
                        </a:lnTo>
                        <a:lnTo>
                          <a:pt x="538" y="76"/>
                        </a:lnTo>
                        <a:lnTo>
                          <a:pt x="534" y="63"/>
                        </a:lnTo>
                        <a:lnTo>
                          <a:pt x="521" y="50"/>
                        </a:lnTo>
                        <a:lnTo>
                          <a:pt x="515" y="39"/>
                        </a:lnTo>
                        <a:lnTo>
                          <a:pt x="508" y="30"/>
                        </a:lnTo>
                        <a:lnTo>
                          <a:pt x="495" y="20"/>
                        </a:lnTo>
                        <a:lnTo>
                          <a:pt x="482" y="6"/>
                        </a:lnTo>
                        <a:lnTo>
                          <a:pt x="471" y="0"/>
                        </a:lnTo>
                        <a:lnTo>
                          <a:pt x="443" y="2"/>
                        </a:lnTo>
                        <a:lnTo>
                          <a:pt x="432" y="2"/>
                        </a:lnTo>
                        <a:lnTo>
                          <a:pt x="417" y="13"/>
                        </a:lnTo>
                        <a:lnTo>
                          <a:pt x="426" y="22"/>
                        </a:lnTo>
                        <a:lnTo>
                          <a:pt x="415" y="35"/>
                        </a:lnTo>
                        <a:lnTo>
                          <a:pt x="387" y="70"/>
                        </a:lnTo>
                        <a:lnTo>
                          <a:pt x="373" y="78"/>
                        </a:lnTo>
                        <a:lnTo>
                          <a:pt x="334" y="82"/>
                        </a:lnTo>
                        <a:lnTo>
                          <a:pt x="317" y="87"/>
                        </a:lnTo>
                        <a:lnTo>
                          <a:pt x="308" y="96"/>
                        </a:lnTo>
                        <a:lnTo>
                          <a:pt x="304" y="104"/>
                        </a:lnTo>
                        <a:lnTo>
                          <a:pt x="289" y="100"/>
                        </a:lnTo>
                        <a:lnTo>
                          <a:pt x="265" y="104"/>
                        </a:lnTo>
                        <a:lnTo>
                          <a:pt x="250" y="102"/>
                        </a:lnTo>
                        <a:lnTo>
                          <a:pt x="237" y="93"/>
                        </a:lnTo>
                        <a:lnTo>
                          <a:pt x="228" y="82"/>
                        </a:lnTo>
                        <a:lnTo>
                          <a:pt x="219" y="78"/>
                        </a:lnTo>
                        <a:lnTo>
                          <a:pt x="226" y="69"/>
                        </a:lnTo>
                        <a:lnTo>
                          <a:pt x="215" y="59"/>
                        </a:lnTo>
                        <a:lnTo>
                          <a:pt x="206" y="57"/>
                        </a:lnTo>
                        <a:lnTo>
                          <a:pt x="198" y="56"/>
                        </a:lnTo>
                        <a:lnTo>
                          <a:pt x="197" y="59"/>
                        </a:lnTo>
                        <a:lnTo>
                          <a:pt x="204" y="67"/>
                        </a:lnTo>
                        <a:lnTo>
                          <a:pt x="200" y="72"/>
                        </a:lnTo>
                        <a:lnTo>
                          <a:pt x="204" y="83"/>
                        </a:lnTo>
                        <a:lnTo>
                          <a:pt x="206" y="96"/>
                        </a:lnTo>
                        <a:lnTo>
                          <a:pt x="206" y="106"/>
                        </a:lnTo>
                        <a:lnTo>
                          <a:pt x="204" y="108"/>
                        </a:lnTo>
                        <a:lnTo>
                          <a:pt x="197" y="113"/>
                        </a:lnTo>
                        <a:lnTo>
                          <a:pt x="195" y="122"/>
                        </a:lnTo>
                        <a:lnTo>
                          <a:pt x="195" y="132"/>
                        </a:lnTo>
                        <a:lnTo>
                          <a:pt x="193" y="139"/>
                        </a:lnTo>
                        <a:lnTo>
                          <a:pt x="182" y="137"/>
                        </a:lnTo>
                        <a:lnTo>
                          <a:pt x="169" y="130"/>
                        </a:lnTo>
                        <a:lnTo>
                          <a:pt x="161" y="137"/>
                        </a:lnTo>
                        <a:lnTo>
                          <a:pt x="148" y="128"/>
                        </a:lnTo>
                        <a:lnTo>
                          <a:pt x="141" y="126"/>
                        </a:lnTo>
                        <a:lnTo>
                          <a:pt x="132" y="133"/>
                        </a:lnTo>
                        <a:lnTo>
                          <a:pt x="124" y="132"/>
                        </a:lnTo>
                        <a:lnTo>
                          <a:pt x="124" y="126"/>
                        </a:lnTo>
                        <a:lnTo>
                          <a:pt x="93" y="96"/>
                        </a:lnTo>
                        <a:lnTo>
                          <a:pt x="85" y="95"/>
                        </a:lnTo>
                        <a:lnTo>
                          <a:pt x="80" y="100"/>
                        </a:lnTo>
                        <a:lnTo>
                          <a:pt x="67" y="106"/>
                        </a:lnTo>
                        <a:lnTo>
                          <a:pt x="59" y="108"/>
                        </a:lnTo>
                        <a:lnTo>
                          <a:pt x="50" y="98"/>
                        </a:lnTo>
                        <a:lnTo>
                          <a:pt x="28" y="98"/>
                        </a:lnTo>
                        <a:lnTo>
                          <a:pt x="13" y="106"/>
                        </a:lnTo>
                        <a:close/>
                      </a:path>
                    </a:pathLst>
                  </a:custGeom>
                  <a:solidFill>
                    <a:srgbClr val="E9E6E3"/>
                  </a:solidFill>
                  <a:ln w="9525">
                    <a:solidFill>
                      <a:srgbClr val="95959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DE" dirty="0"/>
                  </a:p>
                </p:txBody>
              </p:sp>
              <p:sp>
                <p:nvSpPr>
                  <p:cNvPr id="182" name="AutoShape 122">
                    <a:extLst>
                      <a:ext uri="{FF2B5EF4-FFF2-40B4-BE49-F238E27FC236}">
                        <a16:creationId xmlns:a16="http://schemas.microsoft.com/office/drawing/2014/main" id="{6B57DF9A-929D-4EDD-F6DA-BF79F398C6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63534" y="1641564"/>
                    <a:ext cx="96773" cy="96773"/>
                  </a:xfrm>
                  <a:prstGeom prst="star32">
                    <a:avLst>
                      <a:gd name="adj" fmla="val 37500"/>
                    </a:avLst>
                  </a:prstGeom>
                  <a:solidFill>
                    <a:srgbClr val="0070C0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3" name="Textfeld 27">
                    <a:extLst>
                      <a:ext uri="{FF2B5EF4-FFF2-40B4-BE49-F238E27FC236}">
                        <a16:creationId xmlns:a16="http://schemas.microsoft.com/office/drawing/2014/main" id="{C0FE0602-FBD9-242B-D2A6-68949338926F}"/>
                      </a:ext>
                    </a:extLst>
                  </p:cNvPr>
                  <p:cNvSpPr txBox="1"/>
                  <p:nvPr/>
                </p:nvSpPr>
                <p:spPr>
                  <a:xfrm>
                    <a:off x="4201921" y="1158327"/>
                    <a:ext cx="1176504" cy="594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  <a:buClr>
                        <a:srgbClr val="FF6600"/>
                      </a:buClr>
                    </a:pPr>
                    <a:r>
                      <a:rPr lang="en-US" sz="800" b="1" dirty="0"/>
                      <a:t>China</a:t>
                    </a:r>
                  </a:p>
                </p:txBody>
              </p:sp>
              <p:sp>
                <p:nvSpPr>
                  <p:cNvPr id="188" name="AutoShape 122">
                    <a:extLst>
                      <a:ext uri="{FF2B5EF4-FFF2-40B4-BE49-F238E27FC236}">
                        <a16:creationId xmlns:a16="http://schemas.microsoft.com/office/drawing/2014/main" id="{04D6A734-ABCD-01DC-94F7-48DEA39F56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6205" y="2539985"/>
                    <a:ext cx="96773" cy="96773"/>
                  </a:xfrm>
                  <a:prstGeom prst="star32">
                    <a:avLst>
                      <a:gd name="adj" fmla="val 37500"/>
                    </a:avLst>
                  </a:prstGeom>
                  <a:solidFill>
                    <a:srgbClr val="0070C0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9" name="AutoShape 122">
                    <a:extLst>
                      <a:ext uri="{FF2B5EF4-FFF2-40B4-BE49-F238E27FC236}">
                        <a16:creationId xmlns:a16="http://schemas.microsoft.com/office/drawing/2014/main" id="{A66513D8-A8A4-8D68-2B93-C7D90F1D7B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12533" y="2002447"/>
                    <a:ext cx="96773" cy="96773"/>
                  </a:xfrm>
                  <a:prstGeom prst="star32">
                    <a:avLst>
                      <a:gd name="adj" fmla="val 37500"/>
                    </a:avLst>
                  </a:prstGeom>
                  <a:solidFill>
                    <a:srgbClr val="0070C0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0" name="AutoShape 122">
                    <a:extLst>
                      <a:ext uri="{FF2B5EF4-FFF2-40B4-BE49-F238E27FC236}">
                        <a16:creationId xmlns:a16="http://schemas.microsoft.com/office/drawing/2014/main" id="{824D53B9-0CB3-D351-6945-DB6E7470D6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0141" y="1963921"/>
                    <a:ext cx="96773" cy="96773"/>
                  </a:xfrm>
                  <a:prstGeom prst="star32">
                    <a:avLst>
                      <a:gd name="adj" fmla="val 37500"/>
                    </a:avLst>
                  </a:prstGeom>
                  <a:solidFill>
                    <a:srgbClr val="0070C0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1" name="AutoShape 122">
                    <a:extLst>
                      <a:ext uri="{FF2B5EF4-FFF2-40B4-BE49-F238E27FC236}">
                        <a16:creationId xmlns:a16="http://schemas.microsoft.com/office/drawing/2014/main" id="{4BF66D42-1D54-4EEE-4304-B294D37108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25954" y="3366630"/>
                    <a:ext cx="96773" cy="96773"/>
                  </a:xfrm>
                  <a:prstGeom prst="star32">
                    <a:avLst>
                      <a:gd name="adj" fmla="val 37500"/>
                    </a:avLst>
                  </a:prstGeom>
                  <a:solidFill>
                    <a:srgbClr val="0070C0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3" name="AutoShape 122">
                    <a:extLst>
                      <a:ext uri="{FF2B5EF4-FFF2-40B4-BE49-F238E27FC236}">
                        <a16:creationId xmlns:a16="http://schemas.microsoft.com/office/drawing/2014/main" id="{CD7A4C4A-F786-1E8B-5047-A5DBA5C91D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6125" y="3044041"/>
                    <a:ext cx="96773" cy="96773"/>
                  </a:xfrm>
                  <a:prstGeom prst="star32">
                    <a:avLst>
                      <a:gd name="adj" fmla="val 37500"/>
                    </a:avLst>
                  </a:prstGeom>
                  <a:solidFill>
                    <a:srgbClr val="0070C0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194" name="Gerade Verbindung mit Pfeil 126">
                    <a:extLst>
                      <a:ext uri="{FF2B5EF4-FFF2-40B4-BE49-F238E27FC236}">
                        <a16:creationId xmlns:a16="http://schemas.microsoft.com/office/drawing/2014/main" id="{ABEAFBFC-B5E6-08E6-0927-53BDBAD8B96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89872" y="2100223"/>
                    <a:ext cx="61913" cy="190500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Gerade Verbindung mit Pfeil 127">
                    <a:extLst>
                      <a:ext uri="{FF2B5EF4-FFF2-40B4-BE49-F238E27FC236}">
                        <a16:creationId xmlns:a16="http://schemas.microsoft.com/office/drawing/2014/main" id="{505D082A-2C2A-5773-BA1A-5B8ED25920E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004957" y="2010439"/>
                    <a:ext cx="265344" cy="35622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Gerade Verbindung mit Pfeil 128">
                    <a:extLst>
                      <a:ext uri="{FF2B5EF4-FFF2-40B4-BE49-F238E27FC236}">
                        <a16:creationId xmlns:a16="http://schemas.microsoft.com/office/drawing/2014/main" id="{DB63CBF8-5227-70C0-BDAD-1F231672F537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907212" y="1722661"/>
                    <a:ext cx="4138" cy="186190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Gerade Verbindung mit Pfeil 129">
                    <a:extLst>
                      <a:ext uri="{FF2B5EF4-FFF2-40B4-BE49-F238E27FC236}">
                        <a16:creationId xmlns:a16="http://schemas.microsoft.com/office/drawing/2014/main" id="{2E3A2828-A148-9E76-5BE2-D8DD2231E6C6}"/>
                      </a:ext>
                    </a:extLst>
                  </p:cNvPr>
                  <p:cNvCxnSpPr/>
                  <p:nvPr/>
                </p:nvCxnSpPr>
                <p:spPr>
                  <a:xfrm>
                    <a:off x="3756397" y="3133685"/>
                    <a:ext cx="64293" cy="230982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Gerade Verbindung mit Pfeil 171">
                    <a:extLst>
                      <a:ext uri="{FF2B5EF4-FFF2-40B4-BE49-F238E27FC236}">
                        <a16:creationId xmlns:a16="http://schemas.microsoft.com/office/drawing/2014/main" id="{C6A6C07B-7D36-AD33-FC5F-C1D96E041C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522195" y="3001175"/>
                    <a:ext cx="172288" cy="70600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Gerade Verbindung mit Pfeil 176">
                    <a:extLst>
                      <a:ext uri="{FF2B5EF4-FFF2-40B4-BE49-F238E27FC236}">
                        <a16:creationId xmlns:a16="http://schemas.microsoft.com/office/drawing/2014/main" id="{6EE4CACC-5B71-4BA0-F92F-FEEAB7E712F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716631" y="3314660"/>
                    <a:ext cx="225628" cy="69834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Gerade Verbindung mit Pfeil 177">
                    <a:extLst>
                      <a:ext uri="{FF2B5EF4-FFF2-40B4-BE49-F238E27FC236}">
                        <a16:creationId xmlns:a16="http://schemas.microsoft.com/office/drawing/2014/main" id="{9C48D0CC-790A-8572-4902-E300104210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13827" y="3443398"/>
                    <a:ext cx="27215" cy="312477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Gerade Verbindung mit Pfeil 178">
                    <a:extLst>
                      <a:ext uri="{FF2B5EF4-FFF2-40B4-BE49-F238E27FC236}">
                        <a16:creationId xmlns:a16="http://schemas.microsoft.com/office/drawing/2014/main" id="{B432BE40-DA03-2FA1-C284-13E5A77440B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416003" y="3302754"/>
                    <a:ext cx="214312" cy="97632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Gerade Verbindung mit Pfeil 194">
                    <a:extLst>
                      <a:ext uri="{FF2B5EF4-FFF2-40B4-BE49-F238E27FC236}">
                        <a16:creationId xmlns:a16="http://schemas.microsoft.com/office/drawing/2014/main" id="{D13EB6BA-BE4A-38B0-425D-C927D4045F33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189785" y="1538249"/>
                    <a:ext cx="138112" cy="119061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Gerade Verbindung mit Pfeil 219">
                    <a:extLst>
                      <a:ext uri="{FF2B5EF4-FFF2-40B4-BE49-F238E27FC236}">
                        <a16:creationId xmlns:a16="http://schemas.microsoft.com/office/drawing/2014/main" id="{4D4B2533-7111-8AD8-30B4-406BA7E1274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687340" y="1783518"/>
                    <a:ext cx="161925" cy="195261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Gerade Verbindung mit Pfeil 225">
                    <a:extLst>
                      <a:ext uri="{FF2B5EF4-FFF2-40B4-BE49-F238E27FC236}">
                        <a16:creationId xmlns:a16="http://schemas.microsoft.com/office/drawing/2014/main" id="{802CF8E8-DF4A-5DD2-4269-BA0CD90D176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799259" y="2059742"/>
                    <a:ext cx="73819" cy="266700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Gerade Verbindung mit Pfeil 123">
                    <a:extLst>
                      <a:ext uri="{FF2B5EF4-FFF2-40B4-BE49-F238E27FC236}">
                        <a16:creationId xmlns:a16="http://schemas.microsoft.com/office/drawing/2014/main" id="{A8D669C7-B38D-5A8C-A046-BDDCD59BA577}"/>
                      </a:ext>
                    </a:extLst>
                  </p:cNvPr>
                  <p:cNvCxnSpPr>
                    <a:cxnSpLocks/>
                    <a:stCxn id="188" idx="3"/>
                  </p:cNvCxnSpPr>
                  <p:nvPr/>
                </p:nvCxnSpPr>
                <p:spPr>
                  <a:xfrm>
                    <a:off x="4502979" y="2588373"/>
                    <a:ext cx="649216" cy="2412532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Gerade Verbindung mit Pfeil 125">
                    <a:extLst>
                      <a:ext uri="{FF2B5EF4-FFF2-40B4-BE49-F238E27FC236}">
                        <a16:creationId xmlns:a16="http://schemas.microsoft.com/office/drawing/2014/main" id="{6ABD0F61-A3D2-10F3-77DD-24F1AFAC74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0297" y="2190555"/>
                    <a:ext cx="684028" cy="4557813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Gerade Verbindung mit Pfeil 130">
                    <a:extLst>
                      <a:ext uri="{FF2B5EF4-FFF2-40B4-BE49-F238E27FC236}">
                        <a16:creationId xmlns:a16="http://schemas.microsoft.com/office/drawing/2014/main" id="{C9720225-CB07-0A58-BA81-AAE0D8A87D69}"/>
                      </a:ext>
                    </a:extLst>
                  </p:cNvPr>
                  <p:cNvCxnSpPr>
                    <a:cxnSpLocks/>
                    <a:stCxn id="193" idx="2"/>
                  </p:cNvCxnSpPr>
                  <p:nvPr/>
                </p:nvCxnSpPr>
                <p:spPr>
                  <a:xfrm flipH="1">
                    <a:off x="3698942" y="3140814"/>
                    <a:ext cx="35570" cy="5749353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Gerade Verbindung mit Pfeil 131">
                    <a:extLst>
                      <a:ext uri="{FF2B5EF4-FFF2-40B4-BE49-F238E27FC236}">
                        <a16:creationId xmlns:a16="http://schemas.microsoft.com/office/drawing/2014/main" id="{BD7FC9A2-700F-4E7B-716F-9C3ACCCC99BC}"/>
                      </a:ext>
                    </a:extLst>
                  </p:cNvPr>
                  <p:cNvCxnSpPr>
                    <a:cxnSpLocks/>
                    <a:stCxn id="191" idx="1"/>
                    <a:endCxn id="163" idx="0"/>
                  </p:cNvCxnSpPr>
                  <p:nvPr/>
                </p:nvCxnSpPr>
                <p:spPr>
                  <a:xfrm>
                    <a:off x="4625955" y="3415019"/>
                    <a:ext cx="535986" cy="1496145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Gerade Verbindung mit Pfeil 132">
                    <a:extLst>
                      <a:ext uri="{FF2B5EF4-FFF2-40B4-BE49-F238E27FC236}">
                        <a16:creationId xmlns:a16="http://schemas.microsoft.com/office/drawing/2014/main" id="{A7111E1B-2928-9588-EB4D-C28FC3656BAF}"/>
                      </a:ext>
                    </a:extLst>
                  </p:cNvPr>
                  <p:cNvCxnSpPr>
                    <a:cxnSpLocks/>
                    <a:stCxn id="189" idx="2"/>
                    <a:endCxn id="163" idx="0"/>
                  </p:cNvCxnSpPr>
                  <p:nvPr/>
                </p:nvCxnSpPr>
                <p:spPr>
                  <a:xfrm>
                    <a:off x="4960921" y="2099220"/>
                    <a:ext cx="201020" cy="2811944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Gerade Verbindung mit Pfeil 134">
                    <a:extLst>
                      <a:ext uri="{FF2B5EF4-FFF2-40B4-BE49-F238E27FC236}">
                        <a16:creationId xmlns:a16="http://schemas.microsoft.com/office/drawing/2014/main" id="{3720AA6F-EA09-8DF2-4051-D626DBF33D72}"/>
                      </a:ext>
                    </a:extLst>
                  </p:cNvPr>
                  <p:cNvCxnSpPr>
                    <a:cxnSpLocks/>
                    <a:endCxn id="182" idx="3"/>
                  </p:cNvCxnSpPr>
                  <p:nvPr/>
                </p:nvCxnSpPr>
                <p:spPr>
                  <a:xfrm flipH="1" flipV="1">
                    <a:off x="4460307" y="1689951"/>
                    <a:ext cx="17906" cy="9560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Gerade Verbindung mit Pfeil 156">
                    <a:extLst>
                      <a:ext uri="{FF2B5EF4-FFF2-40B4-BE49-F238E27FC236}">
                        <a16:creationId xmlns:a16="http://schemas.microsoft.com/office/drawing/2014/main" id="{9B737321-1559-92FE-D88B-A2035C01AA9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230265" y="2481223"/>
                    <a:ext cx="180976" cy="97631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Gerade Verbindung mit Pfeil 157">
                    <a:extLst>
                      <a:ext uri="{FF2B5EF4-FFF2-40B4-BE49-F238E27FC236}">
                        <a16:creationId xmlns:a16="http://schemas.microsoft.com/office/drawing/2014/main" id="{B29D619F-B87A-88CC-FA24-4E25A13392E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430290" y="2633623"/>
                    <a:ext cx="23814" cy="228600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Gerade Verbindung mit Pfeil 158">
                    <a:extLst>
                      <a:ext uri="{FF2B5EF4-FFF2-40B4-BE49-F238E27FC236}">
                        <a16:creationId xmlns:a16="http://schemas.microsoft.com/office/drawing/2014/main" id="{81705404-6008-E06C-2C16-C82039C0F7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01728" y="2564567"/>
                    <a:ext cx="254794" cy="28575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Gerade Verbindung mit Pfeil 159">
                    <a:extLst>
                      <a:ext uri="{FF2B5EF4-FFF2-40B4-BE49-F238E27FC236}">
                        <a16:creationId xmlns:a16="http://schemas.microsoft.com/office/drawing/2014/main" id="{93B389F6-9C69-FE1B-0DF4-6AB0AA7E2EC5}"/>
                      </a:ext>
                    </a:extLst>
                  </p:cNvPr>
                  <p:cNvCxnSpPr>
                    <a:cxnSpLocks/>
                    <a:endCxn id="179" idx="43"/>
                  </p:cNvCxnSpPr>
                  <p:nvPr/>
                </p:nvCxnSpPr>
                <p:spPr>
                  <a:xfrm flipV="1">
                    <a:off x="3741272" y="2962356"/>
                    <a:ext cx="279730" cy="117753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Gerade Verbindung mit Pfeil 160">
                    <a:extLst>
                      <a:ext uri="{FF2B5EF4-FFF2-40B4-BE49-F238E27FC236}">
                        <a16:creationId xmlns:a16="http://schemas.microsoft.com/office/drawing/2014/main" id="{C1CA3ECC-E6B2-475C-2937-619B28F6649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294559" y="1723985"/>
                    <a:ext cx="54769" cy="204788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Gerade Verbindung mit Pfeil 116">
                    <a:extLst>
                      <a:ext uri="{FF2B5EF4-FFF2-40B4-BE49-F238E27FC236}">
                        <a16:creationId xmlns:a16="http://schemas.microsoft.com/office/drawing/2014/main" id="{67236A30-8C51-096F-C8C6-6C0170CCFB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73082" y="1963921"/>
                    <a:ext cx="246481" cy="38524"/>
                  </a:xfrm>
                  <a:prstGeom prst="straightConnector1">
                    <a:avLst/>
                  </a:prstGeom>
                  <a:ln>
                    <a:solidFill>
                      <a:srgbClr val="FFC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66" name="Picture 399" descr="IN00535_">
                  <a:extLst>
                    <a:ext uri="{FF2B5EF4-FFF2-40B4-BE49-F238E27FC236}">
                      <a16:creationId xmlns:a16="http://schemas.microsoft.com/office/drawing/2014/main" id="{1E047009-D7D0-C539-3C76-89FFC3BA30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46992" y="2648292"/>
                  <a:ext cx="1597777" cy="475908"/>
                </a:xfrm>
                <a:prstGeom prst="rect">
                  <a:avLst/>
                </a:prstGeom>
                <a:noFill/>
              </p:spPr>
            </p:pic>
            <p:sp>
              <p:nvSpPr>
                <p:cNvPr id="272" name="AutoShape 76">
                  <a:extLst>
                    <a:ext uri="{FF2B5EF4-FFF2-40B4-BE49-F238E27FC236}">
                      <a16:creationId xmlns:a16="http://schemas.microsoft.com/office/drawing/2014/main" id="{14C7833A-E346-9DA7-2DF5-56D302B3A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4769" y="1782595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273" name="Object 229">
                  <a:extLst>
                    <a:ext uri="{FF2B5EF4-FFF2-40B4-BE49-F238E27FC236}">
                      <a16:creationId xmlns:a16="http://schemas.microsoft.com/office/drawing/2014/main" id="{3427B487-ECCA-113F-6E9A-68DC9E93A0A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95569330"/>
                    </p:ext>
                  </p:extLst>
                </p:nvPr>
              </p:nvGraphicFramePr>
              <p:xfrm>
                <a:off x="2540800" y="1459949"/>
                <a:ext cx="968287" cy="4125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클립" r:id="rId6" imgW="4342680" imgH="3033720" progId="">
                        <p:embed/>
                      </p:oleObj>
                    </mc:Choice>
                    <mc:Fallback>
                      <p:oleObj name="클립" r:id="rId6" imgW="4342680" imgH="3033720" progId="">
                        <p:embed/>
                        <p:pic>
                          <p:nvPicPr>
                            <p:cNvPr id="273" name="Object 229">
                              <a:extLst>
                                <a:ext uri="{FF2B5EF4-FFF2-40B4-BE49-F238E27FC236}">
                                  <a16:creationId xmlns:a16="http://schemas.microsoft.com/office/drawing/2014/main" id="{3427B487-ECCA-113F-6E9A-68DC9E93A0A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40800" y="1459949"/>
                              <a:ext cx="968287" cy="41253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4" name="Object 229">
                  <a:extLst>
                    <a:ext uri="{FF2B5EF4-FFF2-40B4-BE49-F238E27FC236}">
                      <a16:creationId xmlns:a16="http://schemas.microsoft.com/office/drawing/2014/main" id="{ED9167D3-60ED-AB1F-FFDC-5B8D52C0CD5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73340088"/>
                    </p:ext>
                  </p:extLst>
                </p:nvPr>
              </p:nvGraphicFramePr>
              <p:xfrm>
                <a:off x="2556370" y="2711670"/>
                <a:ext cx="968287" cy="4125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클립" r:id="rId6" imgW="4342680" imgH="3033720" progId="">
                        <p:embed/>
                      </p:oleObj>
                    </mc:Choice>
                    <mc:Fallback>
                      <p:oleObj name="클립" r:id="rId6" imgW="4342680" imgH="3033720" progId="">
                        <p:embed/>
                        <p:pic>
                          <p:nvPicPr>
                            <p:cNvPr id="274" name="Object 229">
                              <a:extLst>
                                <a:ext uri="{FF2B5EF4-FFF2-40B4-BE49-F238E27FC236}">
                                  <a16:creationId xmlns:a16="http://schemas.microsoft.com/office/drawing/2014/main" id="{ED9167D3-60ED-AB1F-FFDC-5B8D52C0CD5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56370" y="2711670"/>
                              <a:ext cx="968287" cy="41253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75" name="AutoShape 76">
                  <a:extLst>
                    <a:ext uri="{FF2B5EF4-FFF2-40B4-BE49-F238E27FC236}">
                      <a16:creationId xmlns:a16="http://schemas.microsoft.com/office/drawing/2014/main" id="{4CABFF18-76EE-3B52-A084-23EC5376A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4769" y="2892092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9" name="Picture 72" descr="j0290305">
                  <a:extLst>
                    <a:ext uri="{FF2B5EF4-FFF2-40B4-BE49-F238E27FC236}">
                      <a16:creationId xmlns:a16="http://schemas.microsoft.com/office/drawing/2014/main" id="{04965727-E95D-C7A2-18CE-D0AD43B199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1133759" y="1437681"/>
                  <a:ext cx="675137" cy="40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1" name="Picture 72" descr="j0290305">
                  <a:extLst>
                    <a:ext uri="{FF2B5EF4-FFF2-40B4-BE49-F238E27FC236}">
                      <a16:creationId xmlns:a16="http://schemas.microsoft.com/office/drawing/2014/main" id="{23983FEF-774E-88CB-6592-8B2E643A6B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1134275" y="2018712"/>
                  <a:ext cx="675137" cy="40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3" name="Picture 394" descr="j0234900">
                  <a:extLst>
                    <a:ext uri="{FF2B5EF4-FFF2-40B4-BE49-F238E27FC236}">
                      <a16:creationId xmlns:a16="http://schemas.microsoft.com/office/drawing/2014/main" id="{B8EB59B9-A013-1143-1970-CA3CBA73D0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5612" y="1951948"/>
                  <a:ext cx="1072859" cy="509826"/>
                </a:xfrm>
                <a:prstGeom prst="rect">
                  <a:avLst/>
                </a:prstGeom>
                <a:noFill/>
              </p:spPr>
            </p:pic>
            <p:sp>
              <p:nvSpPr>
                <p:cNvPr id="285" name="AutoShape 76">
                  <a:extLst>
                    <a:ext uri="{FF2B5EF4-FFF2-40B4-BE49-F238E27FC236}">
                      <a16:creationId xmlns:a16="http://schemas.microsoft.com/office/drawing/2014/main" id="{00989838-569A-53C3-FD76-1210574AD4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5891" y="1756833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AutoShape 76">
                  <a:extLst>
                    <a:ext uri="{FF2B5EF4-FFF2-40B4-BE49-F238E27FC236}">
                      <a16:creationId xmlns:a16="http://schemas.microsoft.com/office/drawing/2014/main" id="{B2A6498D-7FC4-B864-4232-9587E49C1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2091" y="2896113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87" name="Picture 385">
                  <a:extLst>
                    <a:ext uri="{FF2B5EF4-FFF2-40B4-BE49-F238E27FC236}">
                      <a16:creationId xmlns:a16="http://schemas.microsoft.com/office/drawing/2014/main" id="{3FADCEF4-57F4-D3D3-DD37-C36A3C3150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626347" y="1544910"/>
                  <a:ext cx="1009358" cy="333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45" name="Group 77">
                  <a:extLst>
                    <a:ext uri="{FF2B5EF4-FFF2-40B4-BE49-F238E27FC236}">
                      <a16:creationId xmlns:a16="http://schemas.microsoft.com/office/drawing/2014/main" id="{BBE3225F-8609-4348-31F3-3CE27CA1F0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73594" y="2064077"/>
                  <a:ext cx="1135218" cy="412411"/>
                  <a:chOff x="3262" y="2362"/>
                  <a:chExt cx="390" cy="246"/>
                </a:xfrm>
              </p:grpSpPr>
              <p:sp>
                <p:nvSpPr>
                  <p:cNvPr id="446" name="Freeform 79">
                    <a:extLst>
                      <a:ext uri="{FF2B5EF4-FFF2-40B4-BE49-F238E27FC236}">
                        <a16:creationId xmlns:a16="http://schemas.microsoft.com/office/drawing/2014/main" id="{4830569E-AEA1-11C9-880D-0844DF164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3" y="2362"/>
                    <a:ext cx="379" cy="241"/>
                  </a:xfrm>
                  <a:custGeom>
                    <a:avLst/>
                    <a:gdLst/>
                    <a:ahLst/>
                    <a:cxnLst>
                      <a:cxn ang="0">
                        <a:pos x="1110" y="153"/>
                      </a:cxn>
                      <a:cxn ang="0">
                        <a:pos x="1303" y="277"/>
                      </a:cxn>
                      <a:cxn ang="0">
                        <a:pos x="1373" y="426"/>
                      </a:cxn>
                      <a:cxn ang="0">
                        <a:pos x="1547" y="458"/>
                      </a:cxn>
                      <a:cxn ang="0">
                        <a:pos x="1760" y="454"/>
                      </a:cxn>
                      <a:cxn ang="0">
                        <a:pos x="1786" y="479"/>
                      </a:cxn>
                      <a:cxn ang="0">
                        <a:pos x="1793" y="678"/>
                      </a:cxn>
                      <a:cxn ang="0">
                        <a:pos x="1785" y="729"/>
                      </a:cxn>
                      <a:cxn ang="0">
                        <a:pos x="1735" y="749"/>
                      </a:cxn>
                      <a:cxn ang="0">
                        <a:pos x="1786" y="840"/>
                      </a:cxn>
                      <a:cxn ang="0">
                        <a:pos x="1806" y="938"/>
                      </a:cxn>
                      <a:cxn ang="0">
                        <a:pos x="1622" y="1008"/>
                      </a:cxn>
                      <a:cxn ang="0">
                        <a:pos x="1651" y="1033"/>
                      </a:cxn>
                      <a:cxn ang="0">
                        <a:pos x="1798" y="1001"/>
                      </a:cxn>
                      <a:cxn ang="0">
                        <a:pos x="1838" y="1002"/>
                      </a:cxn>
                      <a:cxn ang="0">
                        <a:pos x="1889" y="1053"/>
                      </a:cxn>
                      <a:cxn ang="0">
                        <a:pos x="1779" y="1119"/>
                      </a:cxn>
                      <a:cxn ang="0">
                        <a:pos x="1668" y="1177"/>
                      </a:cxn>
                      <a:cxn ang="0">
                        <a:pos x="1545" y="1147"/>
                      </a:cxn>
                      <a:cxn ang="0">
                        <a:pos x="1511" y="1135"/>
                      </a:cxn>
                      <a:cxn ang="0">
                        <a:pos x="1458" y="1177"/>
                      </a:cxn>
                      <a:cxn ang="0">
                        <a:pos x="1363" y="1198"/>
                      </a:cxn>
                      <a:cxn ang="0">
                        <a:pos x="1269" y="1136"/>
                      </a:cxn>
                      <a:cxn ang="0">
                        <a:pos x="1243" y="1108"/>
                      </a:cxn>
                      <a:cxn ang="0">
                        <a:pos x="1202" y="1134"/>
                      </a:cxn>
                      <a:cxn ang="0">
                        <a:pos x="1126" y="1186"/>
                      </a:cxn>
                      <a:cxn ang="0">
                        <a:pos x="1046" y="1130"/>
                      </a:cxn>
                      <a:cxn ang="0">
                        <a:pos x="1016" y="1102"/>
                      </a:cxn>
                      <a:cxn ang="0">
                        <a:pos x="968" y="1120"/>
                      </a:cxn>
                      <a:cxn ang="0">
                        <a:pos x="923" y="1189"/>
                      </a:cxn>
                      <a:cxn ang="0">
                        <a:pos x="865" y="1198"/>
                      </a:cxn>
                      <a:cxn ang="0">
                        <a:pos x="726" y="1119"/>
                      </a:cxn>
                      <a:cxn ang="0">
                        <a:pos x="696" y="1128"/>
                      </a:cxn>
                      <a:cxn ang="0">
                        <a:pos x="648" y="1164"/>
                      </a:cxn>
                      <a:cxn ang="0">
                        <a:pos x="583" y="1204"/>
                      </a:cxn>
                      <a:cxn ang="0">
                        <a:pos x="497" y="1166"/>
                      </a:cxn>
                      <a:cxn ang="0">
                        <a:pos x="463" y="1114"/>
                      </a:cxn>
                      <a:cxn ang="0">
                        <a:pos x="396" y="1089"/>
                      </a:cxn>
                      <a:cxn ang="0">
                        <a:pos x="291" y="1107"/>
                      </a:cxn>
                      <a:cxn ang="0">
                        <a:pos x="206" y="1036"/>
                      </a:cxn>
                      <a:cxn ang="0">
                        <a:pos x="176" y="971"/>
                      </a:cxn>
                      <a:cxn ang="0">
                        <a:pos x="71" y="501"/>
                      </a:cxn>
                      <a:cxn ang="0">
                        <a:pos x="40" y="87"/>
                      </a:cxn>
                      <a:cxn ang="0">
                        <a:pos x="80" y="46"/>
                      </a:cxn>
                      <a:cxn ang="0">
                        <a:pos x="145" y="55"/>
                      </a:cxn>
                      <a:cxn ang="0">
                        <a:pos x="222" y="54"/>
                      </a:cxn>
                      <a:cxn ang="0">
                        <a:pos x="305" y="24"/>
                      </a:cxn>
                      <a:cxn ang="0">
                        <a:pos x="406" y="53"/>
                      </a:cxn>
                      <a:cxn ang="0">
                        <a:pos x="522" y="7"/>
                      </a:cxn>
                      <a:cxn ang="0">
                        <a:pos x="606" y="43"/>
                      </a:cxn>
                      <a:cxn ang="0">
                        <a:pos x="745" y="28"/>
                      </a:cxn>
                      <a:cxn ang="0">
                        <a:pos x="806" y="35"/>
                      </a:cxn>
                      <a:cxn ang="0">
                        <a:pos x="912" y="40"/>
                      </a:cxn>
                      <a:cxn ang="0">
                        <a:pos x="971" y="0"/>
                      </a:cxn>
                      <a:cxn ang="0">
                        <a:pos x="997" y="10"/>
                      </a:cxn>
                    </a:cxnLst>
                    <a:rect l="0" t="0" r="r" b="b"/>
                    <a:pathLst>
                      <a:path w="1892" h="1204">
                        <a:moveTo>
                          <a:pt x="1004" y="156"/>
                        </a:moveTo>
                        <a:lnTo>
                          <a:pt x="1007" y="155"/>
                        </a:lnTo>
                        <a:lnTo>
                          <a:pt x="1018" y="154"/>
                        </a:lnTo>
                        <a:lnTo>
                          <a:pt x="1034" y="153"/>
                        </a:lnTo>
                        <a:lnTo>
                          <a:pt x="1056" y="152"/>
                        </a:lnTo>
                        <a:lnTo>
                          <a:pt x="1082" y="152"/>
                        </a:lnTo>
                        <a:lnTo>
                          <a:pt x="1110" y="153"/>
                        </a:lnTo>
                        <a:lnTo>
                          <a:pt x="1140" y="158"/>
                        </a:lnTo>
                        <a:lnTo>
                          <a:pt x="1172" y="167"/>
                        </a:lnTo>
                        <a:lnTo>
                          <a:pt x="1202" y="177"/>
                        </a:lnTo>
                        <a:lnTo>
                          <a:pt x="1232" y="194"/>
                        </a:lnTo>
                        <a:lnTo>
                          <a:pt x="1259" y="216"/>
                        </a:lnTo>
                        <a:lnTo>
                          <a:pt x="1284" y="244"/>
                        </a:lnTo>
                        <a:lnTo>
                          <a:pt x="1303" y="277"/>
                        </a:lnTo>
                        <a:lnTo>
                          <a:pt x="1318" y="318"/>
                        </a:lnTo>
                        <a:lnTo>
                          <a:pt x="1327" y="367"/>
                        </a:lnTo>
                        <a:lnTo>
                          <a:pt x="1328" y="426"/>
                        </a:lnTo>
                        <a:lnTo>
                          <a:pt x="1331" y="425"/>
                        </a:lnTo>
                        <a:lnTo>
                          <a:pt x="1339" y="425"/>
                        </a:lnTo>
                        <a:lnTo>
                          <a:pt x="1353" y="425"/>
                        </a:lnTo>
                        <a:lnTo>
                          <a:pt x="1373" y="426"/>
                        </a:lnTo>
                        <a:lnTo>
                          <a:pt x="1393" y="426"/>
                        </a:lnTo>
                        <a:lnTo>
                          <a:pt x="1418" y="428"/>
                        </a:lnTo>
                        <a:lnTo>
                          <a:pt x="1444" y="432"/>
                        </a:lnTo>
                        <a:lnTo>
                          <a:pt x="1470" y="436"/>
                        </a:lnTo>
                        <a:lnTo>
                          <a:pt x="1496" y="441"/>
                        </a:lnTo>
                        <a:lnTo>
                          <a:pt x="1522" y="449"/>
                        </a:lnTo>
                        <a:lnTo>
                          <a:pt x="1547" y="458"/>
                        </a:lnTo>
                        <a:lnTo>
                          <a:pt x="1568" y="471"/>
                        </a:lnTo>
                        <a:lnTo>
                          <a:pt x="1586" y="485"/>
                        </a:lnTo>
                        <a:lnTo>
                          <a:pt x="1600" y="502"/>
                        </a:lnTo>
                        <a:lnTo>
                          <a:pt x="1610" y="523"/>
                        </a:lnTo>
                        <a:lnTo>
                          <a:pt x="1613" y="547"/>
                        </a:lnTo>
                        <a:lnTo>
                          <a:pt x="1759" y="455"/>
                        </a:lnTo>
                        <a:lnTo>
                          <a:pt x="1760" y="454"/>
                        </a:lnTo>
                        <a:lnTo>
                          <a:pt x="1765" y="455"/>
                        </a:lnTo>
                        <a:lnTo>
                          <a:pt x="1769" y="456"/>
                        </a:lnTo>
                        <a:lnTo>
                          <a:pt x="1776" y="462"/>
                        </a:lnTo>
                        <a:lnTo>
                          <a:pt x="1778" y="464"/>
                        </a:lnTo>
                        <a:lnTo>
                          <a:pt x="1781" y="468"/>
                        </a:lnTo>
                        <a:lnTo>
                          <a:pt x="1783" y="472"/>
                        </a:lnTo>
                        <a:lnTo>
                          <a:pt x="1786" y="479"/>
                        </a:lnTo>
                        <a:lnTo>
                          <a:pt x="1788" y="486"/>
                        </a:lnTo>
                        <a:lnTo>
                          <a:pt x="1791" y="495"/>
                        </a:lnTo>
                        <a:lnTo>
                          <a:pt x="1792" y="505"/>
                        </a:lnTo>
                        <a:lnTo>
                          <a:pt x="1794" y="517"/>
                        </a:lnTo>
                        <a:lnTo>
                          <a:pt x="1794" y="674"/>
                        </a:lnTo>
                        <a:lnTo>
                          <a:pt x="1793" y="675"/>
                        </a:lnTo>
                        <a:lnTo>
                          <a:pt x="1793" y="678"/>
                        </a:lnTo>
                        <a:lnTo>
                          <a:pt x="1793" y="683"/>
                        </a:lnTo>
                        <a:lnTo>
                          <a:pt x="1793" y="689"/>
                        </a:lnTo>
                        <a:lnTo>
                          <a:pt x="1793" y="697"/>
                        </a:lnTo>
                        <a:lnTo>
                          <a:pt x="1792" y="705"/>
                        </a:lnTo>
                        <a:lnTo>
                          <a:pt x="1789" y="713"/>
                        </a:lnTo>
                        <a:lnTo>
                          <a:pt x="1788" y="722"/>
                        </a:lnTo>
                        <a:lnTo>
                          <a:pt x="1785" y="729"/>
                        </a:lnTo>
                        <a:lnTo>
                          <a:pt x="1782" y="737"/>
                        </a:lnTo>
                        <a:lnTo>
                          <a:pt x="1777" y="743"/>
                        </a:lnTo>
                        <a:lnTo>
                          <a:pt x="1771" y="748"/>
                        </a:lnTo>
                        <a:lnTo>
                          <a:pt x="1764" y="752"/>
                        </a:lnTo>
                        <a:lnTo>
                          <a:pt x="1755" y="753"/>
                        </a:lnTo>
                        <a:lnTo>
                          <a:pt x="1745" y="752"/>
                        </a:lnTo>
                        <a:lnTo>
                          <a:pt x="1735" y="749"/>
                        </a:lnTo>
                        <a:lnTo>
                          <a:pt x="1739" y="808"/>
                        </a:lnTo>
                        <a:lnTo>
                          <a:pt x="1741" y="808"/>
                        </a:lnTo>
                        <a:lnTo>
                          <a:pt x="1747" y="811"/>
                        </a:lnTo>
                        <a:lnTo>
                          <a:pt x="1755" y="816"/>
                        </a:lnTo>
                        <a:lnTo>
                          <a:pt x="1765" y="823"/>
                        </a:lnTo>
                        <a:lnTo>
                          <a:pt x="1776" y="831"/>
                        </a:lnTo>
                        <a:lnTo>
                          <a:pt x="1786" y="840"/>
                        </a:lnTo>
                        <a:lnTo>
                          <a:pt x="1797" y="852"/>
                        </a:lnTo>
                        <a:lnTo>
                          <a:pt x="1807" y="865"/>
                        </a:lnTo>
                        <a:lnTo>
                          <a:pt x="1814" y="878"/>
                        </a:lnTo>
                        <a:lnTo>
                          <a:pt x="1818" y="892"/>
                        </a:lnTo>
                        <a:lnTo>
                          <a:pt x="1818" y="907"/>
                        </a:lnTo>
                        <a:lnTo>
                          <a:pt x="1815" y="923"/>
                        </a:lnTo>
                        <a:lnTo>
                          <a:pt x="1806" y="938"/>
                        </a:lnTo>
                        <a:lnTo>
                          <a:pt x="1792" y="955"/>
                        </a:lnTo>
                        <a:lnTo>
                          <a:pt x="1769" y="971"/>
                        </a:lnTo>
                        <a:lnTo>
                          <a:pt x="1739" y="988"/>
                        </a:lnTo>
                        <a:lnTo>
                          <a:pt x="1643" y="980"/>
                        </a:lnTo>
                        <a:lnTo>
                          <a:pt x="1622" y="1006"/>
                        </a:lnTo>
                        <a:lnTo>
                          <a:pt x="1621" y="1006"/>
                        </a:lnTo>
                        <a:lnTo>
                          <a:pt x="1622" y="1008"/>
                        </a:lnTo>
                        <a:lnTo>
                          <a:pt x="1622" y="1011"/>
                        </a:lnTo>
                        <a:lnTo>
                          <a:pt x="1624" y="1015"/>
                        </a:lnTo>
                        <a:lnTo>
                          <a:pt x="1625" y="1018"/>
                        </a:lnTo>
                        <a:lnTo>
                          <a:pt x="1629" y="1023"/>
                        </a:lnTo>
                        <a:lnTo>
                          <a:pt x="1635" y="1027"/>
                        </a:lnTo>
                        <a:lnTo>
                          <a:pt x="1642" y="1031"/>
                        </a:lnTo>
                        <a:lnTo>
                          <a:pt x="1651" y="1033"/>
                        </a:lnTo>
                        <a:lnTo>
                          <a:pt x="1663" y="1034"/>
                        </a:lnTo>
                        <a:lnTo>
                          <a:pt x="1677" y="1034"/>
                        </a:lnTo>
                        <a:lnTo>
                          <a:pt x="1694" y="1033"/>
                        </a:lnTo>
                        <a:lnTo>
                          <a:pt x="1714" y="1029"/>
                        </a:lnTo>
                        <a:lnTo>
                          <a:pt x="1739" y="1023"/>
                        </a:lnTo>
                        <a:lnTo>
                          <a:pt x="1767" y="1013"/>
                        </a:lnTo>
                        <a:lnTo>
                          <a:pt x="1798" y="1001"/>
                        </a:lnTo>
                        <a:lnTo>
                          <a:pt x="1799" y="1001"/>
                        </a:lnTo>
                        <a:lnTo>
                          <a:pt x="1802" y="1001"/>
                        </a:lnTo>
                        <a:lnTo>
                          <a:pt x="1807" y="1000"/>
                        </a:lnTo>
                        <a:lnTo>
                          <a:pt x="1814" y="1000"/>
                        </a:lnTo>
                        <a:lnTo>
                          <a:pt x="1821" y="1000"/>
                        </a:lnTo>
                        <a:lnTo>
                          <a:pt x="1829" y="1001"/>
                        </a:lnTo>
                        <a:lnTo>
                          <a:pt x="1838" y="1002"/>
                        </a:lnTo>
                        <a:lnTo>
                          <a:pt x="1847" y="1006"/>
                        </a:lnTo>
                        <a:lnTo>
                          <a:pt x="1856" y="1009"/>
                        </a:lnTo>
                        <a:lnTo>
                          <a:pt x="1865" y="1014"/>
                        </a:lnTo>
                        <a:lnTo>
                          <a:pt x="1872" y="1021"/>
                        </a:lnTo>
                        <a:lnTo>
                          <a:pt x="1880" y="1029"/>
                        </a:lnTo>
                        <a:lnTo>
                          <a:pt x="1885" y="1040"/>
                        </a:lnTo>
                        <a:lnTo>
                          <a:pt x="1889" y="1053"/>
                        </a:lnTo>
                        <a:lnTo>
                          <a:pt x="1892" y="1068"/>
                        </a:lnTo>
                        <a:lnTo>
                          <a:pt x="1892" y="1086"/>
                        </a:lnTo>
                        <a:lnTo>
                          <a:pt x="1798" y="1099"/>
                        </a:lnTo>
                        <a:lnTo>
                          <a:pt x="1796" y="1100"/>
                        </a:lnTo>
                        <a:lnTo>
                          <a:pt x="1793" y="1103"/>
                        </a:lnTo>
                        <a:lnTo>
                          <a:pt x="1787" y="1111"/>
                        </a:lnTo>
                        <a:lnTo>
                          <a:pt x="1779" y="1119"/>
                        </a:lnTo>
                        <a:lnTo>
                          <a:pt x="1769" y="1128"/>
                        </a:lnTo>
                        <a:lnTo>
                          <a:pt x="1756" y="1139"/>
                        </a:lnTo>
                        <a:lnTo>
                          <a:pt x="1742" y="1148"/>
                        </a:lnTo>
                        <a:lnTo>
                          <a:pt x="1727" y="1158"/>
                        </a:lnTo>
                        <a:lnTo>
                          <a:pt x="1709" y="1166"/>
                        </a:lnTo>
                        <a:lnTo>
                          <a:pt x="1690" y="1173"/>
                        </a:lnTo>
                        <a:lnTo>
                          <a:pt x="1668" y="1177"/>
                        </a:lnTo>
                        <a:lnTo>
                          <a:pt x="1647" y="1179"/>
                        </a:lnTo>
                        <a:lnTo>
                          <a:pt x="1623" y="1177"/>
                        </a:lnTo>
                        <a:lnTo>
                          <a:pt x="1599" y="1173"/>
                        </a:lnTo>
                        <a:lnTo>
                          <a:pt x="1574" y="1163"/>
                        </a:lnTo>
                        <a:lnTo>
                          <a:pt x="1548" y="1149"/>
                        </a:lnTo>
                        <a:lnTo>
                          <a:pt x="1547" y="1148"/>
                        </a:lnTo>
                        <a:lnTo>
                          <a:pt x="1545" y="1147"/>
                        </a:lnTo>
                        <a:lnTo>
                          <a:pt x="1542" y="1145"/>
                        </a:lnTo>
                        <a:lnTo>
                          <a:pt x="1539" y="1143"/>
                        </a:lnTo>
                        <a:lnTo>
                          <a:pt x="1534" y="1140"/>
                        </a:lnTo>
                        <a:lnTo>
                          <a:pt x="1530" y="1139"/>
                        </a:lnTo>
                        <a:lnTo>
                          <a:pt x="1523" y="1136"/>
                        </a:lnTo>
                        <a:lnTo>
                          <a:pt x="1519" y="1136"/>
                        </a:lnTo>
                        <a:lnTo>
                          <a:pt x="1511" y="1135"/>
                        </a:lnTo>
                        <a:lnTo>
                          <a:pt x="1505" y="1136"/>
                        </a:lnTo>
                        <a:lnTo>
                          <a:pt x="1496" y="1139"/>
                        </a:lnTo>
                        <a:lnTo>
                          <a:pt x="1489" y="1142"/>
                        </a:lnTo>
                        <a:lnTo>
                          <a:pt x="1481" y="1147"/>
                        </a:lnTo>
                        <a:lnTo>
                          <a:pt x="1474" y="1155"/>
                        </a:lnTo>
                        <a:lnTo>
                          <a:pt x="1465" y="1164"/>
                        </a:lnTo>
                        <a:lnTo>
                          <a:pt x="1458" y="1177"/>
                        </a:lnTo>
                        <a:lnTo>
                          <a:pt x="1449" y="1189"/>
                        </a:lnTo>
                        <a:lnTo>
                          <a:pt x="1437" y="1196"/>
                        </a:lnTo>
                        <a:lnTo>
                          <a:pt x="1424" y="1202"/>
                        </a:lnTo>
                        <a:lnTo>
                          <a:pt x="1410" y="1204"/>
                        </a:lnTo>
                        <a:lnTo>
                          <a:pt x="1394" y="1204"/>
                        </a:lnTo>
                        <a:lnTo>
                          <a:pt x="1379" y="1203"/>
                        </a:lnTo>
                        <a:lnTo>
                          <a:pt x="1363" y="1198"/>
                        </a:lnTo>
                        <a:lnTo>
                          <a:pt x="1347" y="1192"/>
                        </a:lnTo>
                        <a:lnTo>
                          <a:pt x="1331" y="1185"/>
                        </a:lnTo>
                        <a:lnTo>
                          <a:pt x="1316" y="1176"/>
                        </a:lnTo>
                        <a:lnTo>
                          <a:pt x="1301" y="1166"/>
                        </a:lnTo>
                        <a:lnTo>
                          <a:pt x="1289" y="1158"/>
                        </a:lnTo>
                        <a:lnTo>
                          <a:pt x="1277" y="1147"/>
                        </a:lnTo>
                        <a:lnTo>
                          <a:pt x="1269" y="1136"/>
                        </a:lnTo>
                        <a:lnTo>
                          <a:pt x="1261" y="1128"/>
                        </a:lnTo>
                        <a:lnTo>
                          <a:pt x="1257" y="1119"/>
                        </a:lnTo>
                        <a:lnTo>
                          <a:pt x="1256" y="1117"/>
                        </a:lnTo>
                        <a:lnTo>
                          <a:pt x="1252" y="1114"/>
                        </a:lnTo>
                        <a:lnTo>
                          <a:pt x="1249" y="1112"/>
                        </a:lnTo>
                        <a:lnTo>
                          <a:pt x="1247" y="1110"/>
                        </a:lnTo>
                        <a:lnTo>
                          <a:pt x="1243" y="1108"/>
                        </a:lnTo>
                        <a:lnTo>
                          <a:pt x="1240" y="1108"/>
                        </a:lnTo>
                        <a:lnTo>
                          <a:pt x="1234" y="1108"/>
                        </a:lnTo>
                        <a:lnTo>
                          <a:pt x="1229" y="1111"/>
                        </a:lnTo>
                        <a:lnTo>
                          <a:pt x="1223" y="1113"/>
                        </a:lnTo>
                        <a:lnTo>
                          <a:pt x="1217" y="1118"/>
                        </a:lnTo>
                        <a:lnTo>
                          <a:pt x="1209" y="1125"/>
                        </a:lnTo>
                        <a:lnTo>
                          <a:pt x="1202" y="1134"/>
                        </a:lnTo>
                        <a:lnTo>
                          <a:pt x="1193" y="1146"/>
                        </a:lnTo>
                        <a:lnTo>
                          <a:pt x="1185" y="1161"/>
                        </a:lnTo>
                        <a:lnTo>
                          <a:pt x="1174" y="1173"/>
                        </a:lnTo>
                        <a:lnTo>
                          <a:pt x="1162" y="1182"/>
                        </a:lnTo>
                        <a:lnTo>
                          <a:pt x="1150" y="1187"/>
                        </a:lnTo>
                        <a:lnTo>
                          <a:pt x="1139" y="1188"/>
                        </a:lnTo>
                        <a:lnTo>
                          <a:pt x="1126" y="1186"/>
                        </a:lnTo>
                        <a:lnTo>
                          <a:pt x="1112" y="1181"/>
                        </a:lnTo>
                        <a:lnTo>
                          <a:pt x="1100" y="1175"/>
                        </a:lnTo>
                        <a:lnTo>
                          <a:pt x="1087" y="1167"/>
                        </a:lnTo>
                        <a:lnTo>
                          <a:pt x="1075" y="1158"/>
                        </a:lnTo>
                        <a:lnTo>
                          <a:pt x="1064" y="1148"/>
                        </a:lnTo>
                        <a:lnTo>
                          <a:pt x="1054" y="1139"/>
                        </a:lnTo>
                        <a:lnTo>
                          <a:pt x="1046" y="1130"/>
                        </a:lnTo>
                        <a:lnTo>
                          <a:pt x="1039" y="1122"/>
                        </a:lnTo>
                        <a:lnTo>
                          <a:pt x="1033" y="1116"/>
                        </a:lnTo>
                        <a:lnTo>
                          <a:pt x="1030" y="1113"/>
                        </a:lnTo>
                        <a:lnTo>
                          <a:pt x="1029" y="1111"/>
                        </a:lnTo>
                        <a:lnTo>
                          <a:pt x="1027" y="1108"/>
                        </a:lnTo>
                        <a:lnTo>
                          <a:pt x="1021" y="1105"/>
                        </a:lnTo>
                        <a:lnTo>
                          <a:pt x="1016" y="1102"/>
                        </a:lnTo>
                        <a:lnTo>
                          <a:pt x="1011" y="1101"/>
                        </a:lnTo>
                        <a:lnTo>
                          <a:pt x="1005" y="1100"/>
                        </a:lnTo>
                        <a:lnTo>
                          <a:pt x="1000" y="1101"/>
                        </a:lnTo>
                        <a:lnTo>
                          <a:pt x="991" y="1102"/>
                        </a:lnTo>
                        <a:lnTo>
                          <a:pt x="985" y="1106"/>
                        </a:lnTo>
                        <a:lnTo>
                          <a:pt x="976" y="1112"/>
                        </a:lnTo>
                        <a:lnTo>
                          <a:pt x="968" y="1120"/>
                        </a:lnTo>
                        <a:lnTo>
                          <a:pt x="957" y="1130"/>
                        </a:lnTo>
                        <a:lnTo>
                          <a:pt x="947" y="1145"/>
                        </a:lnTo>
                        <a:lnTo>
                          <a:pt x="937" y="1162"/>
                        </a:lnTo>
                        <a:lnTo>
                          <a:pt x="927" y="1184"/>
                        </a:lnTo>
                        <a:lnTo>
                          <a:pt x="926" y="1184"/>
                        </a:lnTo>
                        <a:lnTo>
                          <a:pt x="925" y="1186"/>
                        </a:lnTo>
                        <a:lnTo>
                          <a:pt x="923" y="1189"/>
                        </a:lnTo>
                        <a:lnTo>
                          <a:pt x="919" y="1192"/>
                        </a:lnTo>
                        <a:lnTo>
                          <a:pt x="914" y="1195"/>
                        </a:lnTo>
                        <a:lnTo>
                          <a:pt x="909" y="1198"/>
                        </a:lnTo>
                        <a:lnTo>
                          <a:pt x="900" y="1200"/>
                        </a:lnTo>
                        <a:lnTo>
                          <a:pt x="891" y="1202"/>
                        </a:lnTo>
                        <a:lnTo>
                          <a:pt x="879" y="1201"/>
                        </a:lnTo>
                        <a:lnTo>
                          <a:pt x="865" y="1198"/>
                        </a:lnTo>
                        <a:lnTo>
                          <a:pt x="849" y="1192"/>
                        </a:lnTo>
                        <a:lnTo>
                          <a:pt x="830" y="1186"/>
                        </a:lnTo>
                        <a:lnTo>
                          <a:pt x="808" y="1174"/>
                        </a:lnTo>
                        <a:lnTo>
                          <a:pt x="784" y="1160"/>
                        </a:lnTo>
                        <a:lnTo>
                          <a:pt x="757" y="1142"/>
                        </a:lnTo>
                        <a:lnTo>
                          <a:pt x="727" y="1119"/>
                        </a:lnTo>
                        <a:lnTo>
                          <a:pt x="726" y="1119"/>
                        </a:lnTo>
                        <a:lnTo>
                          <a:pt x="724" y="1119"/>
                        </a:lnTo>
                        <a:lnTo>
                          <a:pt x="721" y="1119"/>
                        </a:lnTo>
                        <a:lnTo>
                          <a:pt x="717" y="1120"/>
                        </a:lnTo>
                        <a:lnTo>
                          <a:pt x="712" y="1120"/>
                        </a:lnTo>
                        <a:lnTo>
                          <a:pt x="708" y="1122"/>
                        </a:lnTo>
                        <a:lnTo>
                          <a:pt x="701" y="1125"/>
                        </a:lnTo>
                        <a:lnTo>
                          <a:pt x="696" y="1128"/>
                        </a:lnTo>
                        <a:lnTo>
                          <a:pt x="688" y="1130"/>
                        </a:lnTo>
                        <a:lnTo>
                          <a:pt x="682" y="1133"/>
                        </a:lnTo>
                        <a:lnTo>
                          <a:pt x="674" y="1137"/>
                        </a:lnTo>
                        <a:lnTo>
                          <a:pt x="668" y="1144"/>
                        </a:lnTo>
                        <a:lnTo>
                          <a:pt x="661" y="1149"/>
                        </a:lnTo>
                        <a:lnTo>
                          <a:pt x="654" y="1157"/>
                        </a:lnTo>
                        <a:lnTo>
                          <a:pt x="648" y="1164"/>
                        </a:lnTo>
                        <a:lnTo>
                          <a:pt x="642" y="1174"/>
                        </a:lnTo>
                        <a:lnTo>
                          <a:pt x="636" y="1182"/>
                        </a:lnTo>
                        <a:lnTo>
                          <a:pt x="628" y="1190"/>
                        </a:lnTo>
                        <a:lnTo>
                          <a:pt x="619" y="1195"/>
                        </a:lnTo>
                        <a:lnTo>
                          <a:pt x="608" y="1200"/>
                        </a:lnTo>
                        <a:lnTo>
                          <a:pt x="596" y="1202"/>
                        </a:lnTo>
                        <a:lnTo>
                          <a:pt x="583" y="1204"/>
                        </a:lnTo>
                        <a:lnTo>
                          <a:pt x="571" y="1203"/>
                        </a:lnTo>
                        <a:lnTo>
                          <a:pt x="558" y="1202"/>
                        </a:lnTo>
                        <a:lnTo>
                          <a:pt x="546" y="1198"/>
                        </a:lnTo>
                        <a:lnTo>
                          <a:pt x="533" y="1192"/>
                        </a:lnTo>
                        <a:lnTo>
                          <a:pt x="520" y="1186"/>
                        </a:lnTo>
                        <a:lnTo>
                          <a:pt x="509" y="1177"/>
                        </a:lnTo>
                        <a:lnTo>
                          <a:pt x="497" y="1166"/>
                        </a:lnTo>
                        <a:lnTo>
                          <a:pt x="488" y="1154"/>
                        </a:lnTo>
                        <a:lnTo>
                          <a:pt x="480" y="1140"/>
                        </a:lnTo>
                        <a:lnTo>
                          <a:pt x="474" y="1124"/>
                        </a:lnTo>
                        <a:lnTo>
                          <a:pt x="473" y="1122"/>
                        </a:lnTo>
                        <a:lnTo>
                          <a:pt x="470" y="1121"/>
                        </a:lnTo>
                        <a:lnTo>
                          <a:pt x="467" y="1117"/>
                        </a:lnTo>
                        <a:lnTo>
                          <a:pt x="463" y="1114"/>
                        </a:lnTo>
                        <a:lnTo>
                          <a:pt x="456" y="1111"/>
                        </a:lnTo>
                        <a:lnTo>
                          <a:pt x="449" y="1106"/>
                        </a:lnTo>
                        <a:lnTo>
                          <a:pt x="441" y="1102"/>
                        </a:lnTo>
                        <a:lnTo>
                          <a:pt x="432" y="1099"/>
                        </a:lnTo>
                        <a:lnTo>
                          <a:pt x="420" y="1095"/>
                        </a:lnTo>
                        <a:lnTo>
                          <a:pt x="409" y="1091"/>
                        </a:lnTo>
                        <a:lnTo>
                          <a:pt x="396" y="1089"/>
                        </a:lnTo>
                        <a:lnTo>
                          <a:pt x="383" y="1089"/>
                        </a:lnTo>
                        <a:lnTo>
                          <a:pt x="368" y="1089"/>
                        </a:lnTo>
                        <a:lnTo>
                          <a:pt x="354" y="1092"/>
                        </a:lnTo>
                        <a:lnTo>
                          <a:pt x="338" y="1097"/>
                        </a:lnTo>
                        <a:lnTo>
                          <a:pt x="323" y="1103"/>
                        </a:lnTo>
                        <a:lnTo>
                          <a:pt x="307" y="1107"/>
                        </a:lnTo>
                        <a:lnTo>
                          <a:pt x="291" y="1107"/>
                        </a:lnTo>
                        <a:lnTo>
                          <a:pt x="276" y="1103"/>
                        </a:lnTo>
                        <a:lnTo>
                          <a:pt x="263" y="1098"/>
                        </a:lnTo>
                        <a:lnTo>
                          <a:pt x="249" y="1088"/>
                        </a:lnTo>
                        <a:lnTo>
                          <a:pt x="237" y="1077"/>
                        </a:lnTo>
                        <a:lnTo>
                          <a:pt x="226" y="1065"/>
                        </a:lnTo>
                        <a:lnTo>
                          <a:pt x="217" y="1052"/>
                        </a:lnTo>
                        <a:lnTo>
                          <a:pt x="206" y="1036"/>
                        </a:lnTo>
                        <a:lnTo>
                          <a:pt x="199" y="1022"/>
                        </a:lnTo>
                        <a:lnTo>
                          <a:pt x="191" y="1008"/>
                        </a:lnTo>
                        <a:lnTo>
                          <a:pt x="186" y="997"/>
                        </a:lnTo>
                        <a:lnTo>
                          <a:pt x="181" y="986"/>
                        </a:lnTo>
                        <a:lnTo>
                          <a:pt x="178" y="978"/>
                        </a:lnTo>
                        <a:lnTo>
                          <a:pt x="176" y="973"/>
                        </a:lnTo>
                        <a:lnTo>
                          <a:pt x="176" y="971"/>
                        </a:lnTo>
                        <a:lnTo>
                          <a:pt x="25" y="971"/>
                        </a:lnTo>
                        <a:lnTo>
                          <a:pt x="6" y="781"/>
                        </a:lnTo>
                        <a:lnTo>
                          <a:pt x="87" y="787"/>
                        </a:lnTo>
                        <a:lnTo>
                          <a:pt x="96" y="732"/>
                        </a:lnTo>
                        <a:lnTo>
                          <a:pt x="13" y="729"/>
                        </a:lnTo>
                        <a:lnTo>
                          <a:pt x="0" y="530"/>
                        </a:lnTo>
                        <a:lnTo>
                          <a:pt x="71" y="501"/>
                        </a:lnTo>
                        <a:lnTo>
                          <a:pt x="42" y="114"/>
                        </a:lnTo>
                        <a:lnTo>
                          <a:pt x="41" y="113"/>
                        </a:lnTo>
                        <a:lnTo>
                          <a:pt x="40" y="110"/>
                        </a:lnTo>
                        <a:lnTo>
                          <a:pt x="40" y="106"/>
                        </a:lnTo>
                        <a:lnTo>
                          <a:pt x="40" y="100"/>
                        </a:lnTo>
                        <a:lnTo>
                          <a:pt x="40" y="94"/>
                        </a:lnTo>
                        <a:lnTo>
                          <a:pt x="40" y="87"/>
                        </a:lnTo>
                        <a:lnTo>
                          <a:pt x="42" y="80"/>
                        </a:lnTo>
                        <a:lnTo>
                          <a:pt x="45" y="73"/>
                        </a:lnTo>
                        <a:lnTo>
                          <a:pt x="48" y="65"/>
                        </a:lnTo>
                        <a:lnTo>
                          <a:pt x="54" y="59"/>
                        </a:lnTo>
                        <a:lnTo>
                          <a:pt x="60" y="53"/>
                        </a:lnTo>
                        <a:lnTo>
                          <a:pt x="70" y="49"/>
                        </a:lnTo>
                        <a:lnTo>
                          <a:pt x="80" y="46"/>
                        </a:lnTo>
                        <a:lnTo>
                          <a:pt x="94" y="44"/>
                        </a:lnTo>
                        <a:lnTo>
                          <a:pt x="111" y="44"/>
                        </a:lnTo>
                        <a:lnTo>
                          <a:pt x="130" y="48"/>
                        </a:lnTo>
                        <a:lnTo>
                          <a:pt x="132" y="49"/>
                        </a:lnTo>
                        <a:lnTo>
                          <a:pt x="135" y="51"/>
                        </a:lnTo>
                        <a:lnTo>
                          <a:pt x="140" y="53"/>
                        </a:lnTo>
                        <a:lnTo>
                          <a:pt x="145" y="55"/>
                        </a:lnTo>
                        <a:lnTo>
                          <a:pt x="152" y="57"/>
                        </a:lnTo>
                        <a:lnTo>
                          <a:pt x="160" y="59"/>
                        </a:lnTo>
                        <a:lnTo>
                          <a:pt x="171" y="61"/>
                        </a:lnTo>
                        <a:lnTo>
                          <a:pt x="180" y="61"/>
                        </a:lnTo>
                        <a:lnTo>
                          <a:pt x="193" y="59"/>
                        </a:lnTo>
                        <a:lnTo>
                          <a:pt x="206" y="57"/>
                        </a:lnTo>
                        <a:lnTo>
                          <a:pt x="222" y="54"/>
                        </a:lnTo>
                        <a:lnTo>
                          <a:pt x="237" y="49"/>
                        </a:lnTo>
                        <a:lnTo>
                          <a:pt x="256" y="40"/>
                        </a:lnTo>
                        <a:lnTo>
                          <a:pt x="273" y="29"/>
                        </a:lnTo>
                        <a:lnTo>
                          <a:pt x="293" y="18"/>
                        </a:lnTo>
                        <a:lnTo>
                          <a:pt x="295" y="19"/>
                        </a:lnTo>
                        <a:lnTo>
                          <a:pt x="299" y="21"/>
                        </a:lnTo>
                        <a:lnTo>
                          <a:pt x="305" y="24"/>
                        </a:lnTo>
                        <a:lnTo>
                          <a:pt x="315" y="29"/>
                        </a:lnTo>
                        <a:lnTo>
                          <a:pt x="326" y="35"/>
                        </a:lnTo>
                        <a:lnTo>
                          <a:pt x="339" y="40"/>
                        </a:lnTo>
                        <a:lnTo>
                          <a:pt x="354" y="44"/>
                        </a:lnTo>
                        <a:lnTo>
                          <a:pt x="371" y="49"/>
                        </a:lnTo>
                        <a:lnTo>
                          <a:pt x="388" y="52"/>
                        </a:lnTo>
                        <a:lnTo>
                          <a:pt x="406" y="53"/>
                        </a:lnTo>
                        <a:lnTo>
                          <a:pt x="424" y="52"/>
                        </a:lnTo>
                        <a:lnTo>
                          <a:pt x="445" y="50"/>
                        </a:lnTo>
                        <a:lnTo>
                          <a:pt x="464" y="43"/>
                        </a:lnTo>
                        <a:lnTo>
                          <a:pt x="482" y="35"/>
                        </a:lnTo>
                        <a:lnTo>
                          <a:pt x="502" y="22"/>
                        </a:lnTo>
                        <a:lnTo>
                          <a:pt x="521" y="6"/>
                        </a:lnTo>
                        <a:lnTo>
                          <a:pt x="522" y="7"/>
                        </a:lnTo>
                        <a:lnTo>
                          <a:pt x="526" y="9"/>
                        </a:lnTo>
                        <a:lnTo>
                          <a:pt x="534" y="13"/>
                        </a:lnTo>
                        <a:lnTo>
                          <a:pt x="545" y="19"/>
                        </a:lnTo>
                        <a:lnTo>
                          <a:pt x="556" y="25"/>
                        </a:lnTo>
                        <a:lnTo>
                          <a:pt x="571" y="32"/>
                        </a:lnTo>
                        <a:lnTo>
                          <a:pt x="587" y="37"/>
                        </a:lnTo>
                        <a:lnTo>
                          <a:pt x="606" y="43"/>
                        </a:lnTo>
                        <a:lnTo>
                          <a:pt x="624" y="47"/>
                        </a:lnTo>
                        <a:lnTo>
                          <a:pt x="644" y="50"/>
                        </a:lnTo>
                        <a:lnTo>
                          <a:pt x="664" y="51"/>
                        </a:lnTo>
                        <a:lnTo>
                          <a:pt x="685" y="50"/>
                        </a:lnTo>
                        <a:lnTo>
                          <a:pt x="705" y="46"/>
                        </a:lnTo>
                        <a:lnTo>
                          <a:pt x="726" y="39"/>
                        </a:lnTo>
                        <a:lnTo>
                          <a:pt x="745" y="28"/>
                        </a:lnTo>
                        <a:lnTo>
                          <a:pt x="764" y="14"/>
                        </a:lnTo>
                        <a:lnTo>
                          <a:pt x="765" y="14"/>
                        </a:lnTo>
                        <a:lnTo>
                          <a:pt x="769" y="18"/>
                        </a:lnTo>
                        <a:lnTo>
                          <a:pt x="775" y="21"/>
                        </a:lnTo>
                        <a:lnTo>
                          <a:pt x="784" y="26"/>
                        </a:lnTo>
                        <a:lnTo>
                          <a:pt x="794" y="29"/>
                        </a:lnTo>
                        <a:lnTo>
                          <a:pt x="806" y="35"/>
                        </a:lnTo>
                        <a:lnTo>
                          <a:pt x="818" y="40"/>
                        </a:lnTo>
                        <a:lnTo>
                          <a:pt x="833" y="44"/>
                        </a:lnTo>
                        <a:lnTo>
                          <a:pt x="849" y="47"/>
                        </a:lnTo>
                        <a:lnTo>
                          <a:pt x="865" y="49"/>
                        </a:lnTo>
                        <a:lnTo>
                          <a:pt x="881" y="48"/>
                        </a:lnTo>
                        <a:lnTo>
                          <a:pt x="897" y="46"/>
                        </a:lnTo>
                        <a:lnTo>
                          <a:pt x="912" y="40"/>
                        </a:lnTo>
                        <a:lnTo>
                          <a:pt x="928" y="32"/>
                        </a:lnTo>
                        <a:lnTo>
                          <a:pt x="943" y="21"/>
                        </a:lnTo>
                        <a:lnTo>
                          <a:pt x="958" y="6"/>
                        </a:lnTo>
                        <a:lnTo>
                          <a:pt x="959" y="5"/>
                        </a:lnTo>
                        <a:lnTo>
                          <a:pt x="965" y="3"/>
                        </a:lnTo>
                        <a:lnTo>
                          <a:pt x="967" y="2"/>
                        </a:lnTo>
                        <a:lnTo>
                          <a:pt x="971" y="0"/>
                        </a:lnTo>
                        <a:lnTo>
                          <a:pt x="974" y="0"/>
                        </a:lnTo>
                        <a:lnTo>
                          <a:pt x="980" y="0"/>
                        </a:lnTo>
                        <a:lnTo>
                          <a:pt x="983" y="0"/>
                        </a:lnTo>
                        <a:lnTo>
                          <a:pt x="986" y="2"/>
                        </a:lnTo>
                        <a:lnTo>
                          <a:pt x="990" y="4"/>
                        </a:lnTo>
                        <a:lnTo>
                          <a:pt x="995" y="7"/>
                        </a:lnTo>
                        <a:lnTo>
                          <a:pt x="997" y="10"/>
                        </a:lnTo>
                        <a:lnTo>
                          <a:pt x="1000" y="15"/>
                        </a:lnTo>
                        <a:lnTo>
                          <a:pt x="1002" y="23"/>
                        </a:lnTo>
                        <a:lnTo>
                          <a:pt x="1004" y="32"/>
                        </a:lnTo>
                        <a:lnTo>
                          <a:pt x="1004" y="156"/>
                        </a:lnTo>
                        <a:lnTo>
                          <a:pt x="1004" y="156"/>
                        </a:lnTo>
                        <a:close/>
                      </a:path>
                    </a:pathLst>
                  </a:custGeom>
                  <a:solidFill>
                    <a:srgbClr val="E6E6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7" name="Freeform 80">
                    <a:extLst>
                      <a:ext uri="{FF2B5EF4-FFF2-40B4-BE49-F238E27FC236}">
                        <a16:creationId xmlns:a16="http://schemas.microsoft.com/office/drawing/2014/main" id="{D454FAB0-F85D-9255-D442-1A1F1B4827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8" y="2559"/>
                    <a:ext cx="296" cy="32"/>
                  </a:xfrm>
                  <a:custGeom>
                    <a:avLst/>
                    <a:gdLst/>
                    <a:ahLst/>
                    <a:cxnLst>
                      <a:cxn ang="0">
                        <a:pos x="97" y="56"/>
                      </a:cxn>
                      <a:cxn ang="0">
                        <a:pos x="104" y="59"/>
                      </a:cxn>
                      <a:cxn ang="0">
                        <a:pos x="126" y="69"/>
                      </a:cxn>
                      <a:cxn ang="0">
                        <a:pos x="154" y="84"/>
                      </a:cxn>
                      <a:cxn ang="0">
                        <a:pos x="180" y="107"/>
                      </a:cxn>
                      <a:cxn ang="0">
                        <a:pos x="200" y="136"/>
                      </a:cxn>
                      <a:cxn ang="0">
                        <a:pos x="211" y="152"/>
                      </a:cxn>
                      <a:cxn ang="0">
                        <a:pos x="222" y="159"/>
                      </a:cxn>
                      <a:cxn ang="0">
                        <a:pos x="237" y="163"/>
                      </a:cxn>
                      <a:cxn ang="0">
                        <a:pos x="252" y="161"/>
                      </a:cxn>
                      <a:cxn ang="0">
                        <a:pos x="266" y="150"/>
                      </a:cxn>
                      <a:cxn ang="0">
                        <a:pos x="281" y="131"/>
                      </a:cxn>
                      <a:cxn ang="0">
                        <a:pos x="307" y="110"/>
                      </a:cxn>
                      <a:cxn ang="0">
                        <a:pos x="337" y="93"/>
                      </a:cxn>
                      <a:cxn ang="0">
                        <a:pos x="368" y="84"/>
                      </a:cxn>
                      <a:cxn ang="0">
                        <a:pos x="397" y="86"/>
                      </a:cxn>
                      <a:cxn ang="0">
                        <a:pos x="423" y="98"/>
                      </a:cxn>
                      <a:cxn ang="0">
                        <a:pos x="454" y="112"/>
                      </a:cxn>
                      <a:cxn ang="0">
                        <a:pos x="487" y="125"/>
                      </a:cxn>
                      <a:cxn ang="0">
                        <a:pos x="514" y="135"/>
                      </a:cxn>
                      <a:cxn ang="0">
                        <a:pos x="532" y="142"/>
                      </a:cxn>
                      <a:cxn ang="0">
                        <a:pos x="572" y="147"/>
                      </a:cxn>
                      <a:cxn ang="0">
                        <a:pos x="655" y="59"/>
                      </a:cxn>
                      <a:cxn ang="0">
                        <a:pos x="665" y="59"/>
                      </a:cxn>
                      <a:cxn ang="0">
                        <a:pos x="681" y="63"/>
                      </a:cxn>
                      <a:cxn ang="0">
                        <a:pos x="703" y="74"/>
                      </a:cxn>
                      <a:cxn ang="0">
                        <a:pos x="731" y="97"/>
                      </a:cxn>
                      <a:cxn ang="0">
                        <a:pos x="758" y="117"/>
                      </a:cxn>
                      <a:cxn ang="0">
                        <a:pos x="778" y="131"/>
                      </a:cxn>
                      <a:cxn ang="0">
                        <a:pos x="793" y="138"/>
                      </a:cxn>
                      <a:cxn ang="0">
                        <a:pos x="804" y="142"/>
                      </a:cxn>
                      <a:cxn ang="0">
                        <a:pos x="895" y="69"/>
                      </a:cxn>
                      <a:cxn ang="0">
                        <a:pos x="905" y="65"/>
                      </a:cxn>
                      <a:cxn ang="0">
                        <a:pos x="920" y="64"/>
                      </a:cxn>
                      <a:cxn ang="0">
                        <a:pos x="938" y="69"/>
                      </a:cxn>
                      <a:cxn ang="0">
                        <a:pos x="957" y="83"/>
                      </a:cxn>
                      <a:cxn ang="0">
                        <a:pos x="1037" y="152"/>
                      </a:cxn>
                      <a:cxn ang="0">
                        <a:pos x="1225" y="100"/>
                      </a:cxn>
                      <a:cxn ang="0">
                        <a:pos x="1402" y="116"/>
                      </a:cxn>
                      <a:cxn ang="0">
                        <a:pos x="1380" y="83"/>
                      </a:cxn>
                      <a:cxn ang="0">
                        <a:pos x="1367" y="89"/>
                      </a:cxn>
                      <a:cxn ang="0">
                        <a:pos x="1353" y="97"/>
                      </a:cxn>
                      <a:cxn ang="0">
                        <a:pos x="1339" y="104"/>
                      </a:cxn>
                      <a:cxn ang="0">
                        <a:pos x="1326" y="108"/>
                      </a:cxn>
                      <a:cxn ang="0">
                        <a:pos x="1311" y="105"/>
                      </a:cxn>
                      <a:cxn ang="0">
                        <a:pos x="1292" y="97"/>
                      </a:cxn>
                      <a:cxn ang="0">
                        <a:pos x="1283" y="91"/>
                      </a:cxn>
                      <a:cxn ang="0">
                        <a:pos x="1122" y="75"/>
                      </a:cxn>
                      <a:cxn ang="0">
                        <a:pos x="1032" y="29"/>
                      </a:cxn>
                      <a:cxn ang="0">
                        <a:pos x="862" y="46"/>
                      </a:cxn>
                      <a:cxn ang="0">
                        <a:pos x="730" y="14"/>
                      </a:cxn>
                      <a:cxn ang="0">
                        <a:pos x="533" y="92"/>
                      </a:cxn>
                      <a:cxn ang="0">
                        <a:pos x="361" y="46"/>
                      </a:cxn>
                      <a:cxn ang="0">
                        <a:pos x="91" y="18"/>
                      </a:cxn>
                      <a:cxn ang="0">
                        <a:pos x="43" y="34"/>
                      </a:cxn>
                    </a:cxnLst>
                    <a:rect l="0" t="0" r="r" b="b"/>
                    <a:pathLst>
                      <a:path w="1477" h="163">
                        <a:moveTo>
                          <a:pt x="43" y="34"/>
                        </a:moveTo>
                        <a:lnTo>
                          <a:pt x="52" y="63"/>
                        </a:lnTo>
                        <a:lnTo>
                          <a:pt x="97" y="56"/>
                        </a:lnTo>
                        <a:lnTo>
                          <a:pt x="97" y="56"/>
                        </a:lnTo>
                        <a:lnTo>
                          <a:pt x="100" y="57"/>
                        </a:lnTo>
                        <a:lnTo>
                          <a:pt x="104" y="59"/>
                        </a:lnTo>
                        <a:lnTo>
                          <a:pt x="111" y="61"/>
                        </a:lnTo>
                        <a:lnTo>
                          <a:pt x="117" y="64"/>
                        </a:lnTo>
                        <a:lnTo>
                          <a:pt x="126" y="69"/>
                        </a:lnTo>
                        <a:lnTo>
                          <a:pt x="135" y="73"/>
                        </a:lnTo>
                        <a:lnTo>
                          <a:pt x="144" y="78"/>
                        </a:lnTo>
                        <a:lnTo>
                          <a:pt x="154" y="84"/>
                        </a:lnTo>
                        <a:lnTo>
                          <a:pt x="163" y="91"/>
                        </a:lnTo>
                        <a:lnTo>
                          <a:pt x="172" y="99"/>
                        </a:lnTo>
                        <a:lnTo>
                          <a:pt x="180" y="107"/>
                        </a:lnTo>
                        <a:lnTo>
                          <a:pt x="187" y="116"/>
                        </a:lnTo>
                        <a:lnTo>
                          <a:pt x="195" y="125"/>
                        </a:lnTo>
                        <a:lnTo>
                          <a:pt x="200" y="136"/>
                        </a:lnTo>
                        <a:lnTo>
                          <a:pt x="204" y="148"/>
                        </a:lnTo>
                        <a:lnTo>
                          <a:pt x="206" y="149"/>
                        </a:lnTo>
                        <a:lnTo>
                          <a:pt x="211" y="152"/>
                        </a:lnTo>
                        <a:lnTo>
                          <a:pt x="213" y="154"/>
                        </a:lnTo>
                        <a:lnTo>
                          <a:pt x="218" y="157"/>
                        </a:lnTo>
                        <a:lnTo>
                          <a:pt x="222" y="159"/>
                        </a:lnTo>
                        <a:lnTo>
                          <a:pt x="227" y="161"/>
                        </a:lnTo>
                        <a:lnTo>
                          <a:pt x="231" y="162"/>
                        </a:lnTo>
                        <a:lnTo>
                          <a:pt x="237" y="163"/>
                        </a:lnTo>
                        <a:lnTo>
                          <a:pt x="242" y="163"/>
                        </a:lnTo>
                        <a:lnTo>
                          <a:pt x="247" y="163"/>
                        </a:lnTo>
                        <a:lnTo>
                          <a:pt x="252" y="161"/>
                        </a:lnTo>
                        <a:lnTo>
                          <a:pt x="257" y="159"/>
                        </a:lnTo>
                        <a:lnTo>
                          <a:pt x="260" y="156"/>
                        </a:lnTo>
                        <a:lnTo>
                          <a:pt x="266" y="150"/>
                        </a:lnTo>
                        <a:lnTo>
                          <a:pt x="269" y="144"/>
                        </a:lnTo>
                        <a:lnTo>
                          <a:pt x="274" y="137"/>
                        </a:lnTo>
                        <a:lnTo>
                          <a:pt x="281" y="131"/>
                        </a:lnTo>
                        <a:lnTo>
                          <a:pt x="288" y="124"/>
                        </a:lnTo>
                        <a:lnTo>
                          <a:pt x="297" y="117"/>
                        </a:lnTo>
                        <a:lnTo>
                          <a:pt x="307" y="110"/>
                        </a:lnTo>
                        <a:lnTo>
                          <a:pt x="316" y="105"/>
                        </a:lnTo>
                        <a:lnTo>
                          <a:pt x="326" y="100"/>
                        </a:lnTo>
                        <a:lnTo>
                          <a:pt x="337" y="93"/>
                        </a:lnTo>
                        <a:lnTo>
                          <a:pt x="347" y="89"/>
                        </a:lnTo>
                        <a:lnTo>
                          <a:pt x="357" y="86"/>
                        </a:lnTo>
                        <a:lnTo>
                          <a:pt x="368" y="84"/>
                        </a:lnTo>
                        <a:lnTo>
                          <a:pt x="377" y="83"/>
                        </a:lnTo>
                        <a:lnTo>
                          <a:pt x="387" y="84"/>
                        </a:lnTo>
                        <a:lnTo>
                          <a:pt x="397" y="86"/>
                        </a:lnTo>
                        <a:lnTo>
                          <a:pt x="405" y="89"/>
                        </a:lnTo>
                        <a:lnTo>
                          <a:pt x="413" y="93"/>
                        </a:lnTo>
                        <a:lnTo>
                          <a:pt x="423" y="98"/>
                        </a:lnTo>
                        <a:lnTo>
                          <a:pt x="432" y="103"/>
                        </a:lnTo>
                        <a:lnTo>
                          <a:pt x="443" y="107"/>
                        </a:lnTo>
                        <a:lnTo>
                          <a:pt x="454" y="112"/>
                        </a:lnTo>
                        <a:lnTo>
                          <a:pt x="466" y="117"/>
                        </a:lnTo>
                        <a:lnTo>
                          <a:pt x="475" y="120"/>
                        </a:lnTo>
                        <a:lnTo>
                          <a:pt x="487" y="125"/>
                        </a:lnTo>
                        <a:lnTo>
                          <a:pt x="497" y="129"/>
                        </a:lnTo>
                        <a:lnTo>
                          <a:pt x="505" y="133"/>
                        </a:lnTo>
                        <a:lnTo>
                          <a:pt x="514" y="135"/>
                        </a:lnTo>
                        <a:lnTo>
                          <a:pt x="521" y="138"/>
                        </a:lnTo>
                        <a:lnTo>
                          <a:pt x="528" y="139"/>
                        </a:lnTo>
                        <a:lnTo>
                          <a:pt x="532" y="142"/>
                        </a:lnTo>
                        <a:lnTo>
                          <a:pt x="535" y="143"/>
                        </a:lnTo>
                        <a:lnTo>
                          <a:pt x="536" y="144"/>
                        </a:lnTo>
                        <a:lnTo>
                          <a:pt x="572" y="147"/>
                        </a:lnTo>
                        <a:lnTo>
                          <a:pt x="649" y="61"/>
                        </a:lnTo>
                        <a:lnTo>
                          <a:pt x="650" y="60"/>
                        </a:lnTo>
                        <a:lnTo>
                          <a:pt x="655" y="59"/>
                        </a:lnTo>
                        <a:lnTo>
                          <a:pt x="657" y="59"/>
                        </a:lnTo>
                        <a:lnTo>
                          <a:pt x="661" y="59"/>
                        </a:lnTo>
                        <a:lnTo>
                          <a:pt x="665" y="59"/>
                        </a:lnTo>
                        <a:lnTo>
                          <a:pt x="671" y="60"/>
                        </a:lnTo>
                        <a:lnTo>
                          <a:pt x="675" y="61"/>
                        </a:lnTo>
                        <a:lnTo>
                          <a:pt x="681" y="63"/>
                        </a:lnTo>
                        <a:lnTo>
                          <a:pt x="688" y="65"/>
                        </a:lnTo>
                        <a:lnTo>
                          <a:pt x="695" y="70"/>
                        </a:lnTo>
                        <a:lnTo>
                          <a:pt x="703" y="74"/>
                        </a:lnTo>
                        <a:lnTo>
                          <a:pt x="711" y="80"/>
                        </a:lnTo>
                        <a:lnTo>
                          <a:pt x="721" y="87"/>
                        </a:lnTo>
                        <a:lnTo>
                          <a:pt x="731" y="97"/>
                        </a:lnTo>
                        <a:lnTo>
                          <a:pt x="739" y="104"/>
                        </a:lnTo>
                        <a:lnTo>
                          <a:pt x="749" y="112"/>
                        </a:lnTo>
                        <a:lnTo>
                          <a:pt x="758" y="117"/>
                        </a:lnTo>
                        <a:lnTo>
                          <a:pt x="765" y="123"/>
                        </a:lnTo>
                        <a:lnTo>
                          <a:pt x="772" y="127"/>
                        </a:lnTo>
                        <a:lnTo>
                          <a:pt x="778" y="131"/>
                        </a:lnTo>
                        <a:lnTo>
                          <a:pt x="783" y="134"/>
                        </a:lnTo>
                        <a:lnTo>
                          <a:pt x="790" y="136"/>
                        </a:lnTo>
                        <a:lnTo>
                          <a:pt x="793" y="138"/>
                        </a:lnTo>
                        <a:lnTo>
                          <a:pt x="797" y="139"/>
                        </a:lnTo>
                        <a:lnTo>
                          <a:pt x="801" y="139"/>
                        </a:lnTo>
                        <a:lnTo>
                          <a:pt x="804" y="142"/>
                        </a:lnTo>
                        <a:lnTo>
                          <a:pt x="807" y="142"/>
                        </a:lnTo>
                        <a:lnTo>
                          <a:pt x="809" y="142"/>
                        </a:lnTo>
                        <a:lnTo>
                          <a:pt x="895" y="69"/>
                        </a:lnTo>
                        <a:lnTo>
                          <a:pt x="896" y="68"/>
                        </a:lnTo>
                        <a:lnTo>
                          <a:pt x="902" y="66"/>
                        </a:lnTo>
                        <a:lnTo>
                          <a:pt x="905" y="65"/>
                        </a:lnTo>
                        <a:lnTo>
                          <a:pt x="909" y="64"/>
                        </a:lnTo>
                        <a:lnTo>
                          <a:pt x="913" y="63"/>
                        </a:lnTo>
                        <a:lnTo>
                          <a:pt x="920" y="64"/>
                        </a:lnTo>
                        <a:lnTo>
                          <a:pt x="925" y="64"/>
                        </a:lnTo>
                        <a:lnTo>
                          <a:pt x="931" y="66"/>
                        </a:lnTo>
                        <a:lnTo>
                          <a:pt x="938" y="69"/>
                        </a:lnTo>
                        <a:lnTo>
                          <a:pt x="945" y="72"/>
                        </a:lnTo>
                        <a:lnTo>
                          <a:pt x="950" y="76"/>
                        </a:lnTo>
                        <a:lnTo>
                          <a:pt x="957" y="83"/>
                        </a:lnTo>
                        <a:lnTo>
                          <a:pt x="964" y="89"/>
                        </a:lnTo>
                        <a:lnTo>
                          <a:pt x="970" y="98"/>
                        </a:lnTo>
                        <a:lnTo>
                          <a:pt x="1037" y="152"/>
                        </a:lnTo>
                        <a:lnTo>
                          <a:pt x="1091" y="147"/>
                        </a:lnTo>
                        <a:lnTo>
                          <a:pt x="1171" y="97"/>
                        </a:lnTo>
                        <a:lnTo>
                          <a:pt x="1225" y="100"/>
                        </a:lnTo>
                        <a:lnTo>
                          <a:pt x="1263" y="147"/>
                        </a:lnTo>
                        <a:lnTo>
                          <a:pt x="1337" y="147"/>
                        </a:lnTo>
                        <a:lnTo>
                          <a:pt x="1402" y="116"/>
                        </a:lnTo>
                        <a:lnTo>
                          <a:pt x="1477" y="55"/>
                        </a:lnTo>
                        <a:lnTo>
                          <a:pt x="1383" y="82"/>
                        </a:lnTo>
                        <a:lnTo>
                          <a:pt x="1380" y="83"/>
                        </a:lnTo>
                        <a:lnTo>
                          <a:pt x="1375" y="86"/>
                        </a:lnTo>
                        <a:lnTo>
                          <a:pt x="1371" y="88"/>
                        </a:lnTo>
                        <a:lnTo>
                          <a:pt x="1367" y="89"/>
                        </a:lnTo>
                        <a:lnTo>
                          <a:pt x="1362" y="92"/>
                        </a:lnTo>
                        <a:lnTo>
                          <a:pt x="1358" y="94"/>
                        </a:lnTo>
                        <a:lnTo>
                          <a:pt x="1353" y="97"/>
                        </a:lnTo>
                        <a:lnTo>
                          <a:pt x="1348" y="100"/>
                        </a:lnTo>
                        <a:lnTo>
                          <a:pt x="1343" y="102"/>
                        </a:lnTo>
                        <a:lnTo>
                          <a:pt x="1339" y="104"/>
                        </a:lnTo>
                        <a:lnTo>
                          <a:pt x="1334" y="105"/>
                        </a:lnTo>
                        <a:lnTo>
                          <a:pt x="1330" y="107"/>
                        </a:lnTo>
                        <a:lnTo>
                          <a:pt x="1326" y="108"/>
                        </a:lnTo>
                        <a:lnTo>
                          <a:pt x="1324" y="108"/>
                        </a:lnTo>
                        <a:lnTo>
                          <a:pt x="1317" y="107"/>
                        </a:lnTo>
                        <a:lnTo>
                          <a:pt x="1311" y="105"/>
                        </a:lnTo>
                        <a:lnTo>
                          <a:pt x="1303" y="103"/>
                        </a:lnTo>
                        <a:lnTo>
                          <a:pt x="1298" y="100"/>
                        </a:lnTo>
                        <a:lnTo>
                          <a:pt x="1292" y="97"/>
                        </a:lnTo>
                        <a:lnTo>
                          <a:pt x="1287" y="93"/>
                        </a:lnTo>
                        <a:lnTo>
                          <a:pt x="1284" y="91"/>
                        </a:lnTo>
                        <a:lnTo>
                          <a:pt x="1283" y="91"/>
                        </a:lnTo>
                        <a:lnTo>
                          <a:pt x="1251" y="39"/>
                        </a:lnTo>
                        <a:lnTo>
                          <a:pt x="1181" y="38"/>
                        </a:lnTo>
                        <a:lnTo>
                          <a:pt x="1122" y="75"/>
                        </a:lnTo>
                        <a:lnTo>
                          <a:pt x="1082" y="97"/>
                        </a:lnTo>
                        <a:lnTo>
                          <a:pt x="1049" y="79"/>
                        </a:lnTo>
                        <a:lnTo>
                          <a:pt x="1032" y="29"/>
                        </a:lnTo>
                        <a:lnTo>
                          <a:pt x="1000" y="2"/>
                        </a:lnTo>
                        <a:lnTo>
                          <a:pt x="923" y="4"/>
                        </a:lnTo>
                        <a:lnTo>
                          <a:pt x="862" y="46"/>
                        </a:lnTo>
                        <a:lnTo>
                          <a:pt x="824" y="82"/>
                        </a:lnTo>
                        <a:lnTo>
                          <a:pt x="792" y="73"/>
                        </a:lnTo>
                        <a:lnTo>
                          <a:pt x="730" y="14"/>
                        </a:lnTo>
                        <a:lnTo>
                          <a:pt x="679" y="0"/>
                        </a:lnTo>
                        <a:lnTo>
                          <a:pt x="607" y="25"/>
                        </a:lnTo>
                        <a:lnTo>
                          <a:pt x="533" y="92"/>
                        </a:lnTo>
                        <a:lnTo>
                          <a:pt x="495" y="86"/>
                        </a:lnTo>
                        <a:lnTo>
                          <a:pt x="438" y="47"/>
                        </a:lnTo>
                        <a:lnTo>
                          <a:pt x="361" y="46"/>
                        </a:lnTo>
                        <a:lnTo>
                          <a:pt x="229" y="98"/>
                        </a:lnTo>
                        <a:lnTo>
                          <a:pt x="160" y="39"/>
                        </a:lnTo>
                        <a:lnTo>
                          <a:pt x="91" y="18"/>
                        </a:lnTo>
                        <a:lnTo>
                          <a:pt x="0" y="35"/>
                        </a:lnTo>
                        <a:lnTo>
                          <a:pt x="43" y="34"/>
                        </a:ln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rgbClr val="E3C97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 81">
                    <a:extLst>
                      <a:ext uri="{FF2B5EF4-FFF2-40B4-BE49-F238E27FC236}">
                        <a16:creationId xmlns:a16="http://schemas.microsoft.com/office/drawing/2014/main" id="{2BF980EA-AADB-BB19-17E4-6481C7124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3" y="2376"/>
                    <a:ext cx="46" cy="8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25" y="0"/>
                      </a:cxn>
                      <a:cxn ang="0">
                        <a:pos x="96" y="30"/>
                      </a:cxn>
                      <a:cxn ang="0">
                        <a:pos x="149" y="33"/>
                      </a:cxn>
                      <a:cxn ang="0">
                        <a:pos x="214" y="14"/>
                      </a:cxn>
                      <a:cxn ang="0">
                        <a:pos x="230" y="432"/>
                      </a:cxn>
                      <a:cxn ang="0">
                        <a:pos x="0" y="432"/>
                      </a:cxn>
                      <a:cxn ang="0">
                        <a:pos x="0" y="432"/>
                      </a:cxn>
                    </a:cxnLst>
                    <a:rect l="0" t="0" r="r" b="b"/>
                    <a:pathLst>
                      <a:path w="230" h="432">
                        <a:moveTo>
                          <a:pt x="0" y="432"/>
                        </a:moveTo>
                        <a:lnTo>
                          <a:pt x="25" y="0"/>
                        </a:lnTo>
                        <a:lnTo>
                          <a:pt x="96" y="30"/>
                        </a:lnTo>
                        <a:lnTo>
                          <a:pt x="149" y="33"/>
                        </a:lnTo>
                        <a:lnTo>
                          <a:pt x="214" y="14"/>
                        </a:lnTo>
                        <a:lnTo>
                          <a:pt x="230" y="432"/>
                        </a:lnTo>
                        <a:lnTo>
                          <a:pt x="0" y="432"/>
                        </a:lnTo>
                        <a:lnTo>
                          <a:pt x="0" y="432"/>
                        </a:lnTo>
                        <a:close/>
                      </a:path>
                    </a:pathLst>
                  </a:custGeom>
                  <a:solidFill>
                    <a:srgbClr val="D9C2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 82">
                    <a:extLst>
                      <a:ext uri="{FF2B5EF4-FFF2-40B4-BE49-F238E27FC236}">
                        <a16:creationId xmlns:a16="http://schemas.microsoft.com/office/drawing/2014/main" id="{F2602F00-49B1-7C7E-4452-523666207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" y="2377"/>
                    <a:ext cx="48" cy="88"/>
                  </a:xfrm>
                  <a:custGeom>
                    <a:avLst/>
                    <a:gdLst/>
                    <a:ahLst/>
                    <a:cxnLst>
                      <a:cxn ang="0">
                        <a:pos x="0" y="440"/>
                      </a:cxn>
                      <a:cxn ang="0">
                        <a:pos x="0" y="433"/>
                      </a:cxn>
                      <a:cxn ang="0">
                        <a:pos x="0" y="417"/>
                      </a:cxn>
                      <a:cxn ang="0">
                        <a:pos x="0" y="394"/>
                      </a:cxn>
                      <a:cxn ang="0">
                        <a:pos x="0" y="365"/>
                      </a:cxn>
                      <a:cxn ang="0">
                        <a:pos x="0" y="332"/>
                      </a:cxn>
                      <a:cxn ang="0">
                        <a:pos x="0" y="294"/>
                      </a:cxn>
                      <a:cxn ang="0">
                        <a:pos x="0" y="255"/>
                      </a:cxn>
                      <a:cxn ang="0">
                        <a:pos x="0" y="215"/>
                      </a:cxn>
                      <a:cxn ang="0">
                        <a:pos x="0" y="174"/>
                      </a:cxn>
                      <a:cxn ang="0">
                        <a:pos x="0" y="136"/>
                      </a:cxn>
                      <a:cxn ang="0">
                        <a:pos x="0" y="99"/>
                      </a:cxn>
                      <a:cxn ang="0">
                        <a:pos x="0" y="67"/>
                      </a:cxn>
                      <a:cxn ang="0">
                        <a:pos x="0" y="40"/>
                      </a:cxn>
                      <a:cxn ang="0">
                        <a:pos x="0" y="19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  <a:cxn ang="0">
                        <a:pos x="87" y="30"/>
                      </a:cxn>
                      <a:cxn ang="0">
                        <a:pos x="168" y="28"/>
                      </a:cxn>
                      <a:cxn ang="0">
                        <a:pos x="243" y="3"/>
                      </a:cxn>
                      <a:cxn ang="0">
                        <a:pos x="216" y="425"/>
                      </a:cxn>
                      <a:cxn ang="0">
                        <a:pos x="0" y="440"/>
                      </a:cxn>
                      <a:cxn ang="0">
                        <a:pos x="0" y="440"/>
                      </a:cxn>
                    </a:cxnLst>
                    <a:rect l="0" t="0" r="r" b="b"/>
                    <a:pathLst>
                      <a:path w="243" h="440">
                        <a:moveTo>
                          <a:pt x="0" y="440"/>
                        </a:moveTo>
                        <a:lnTo>
                          <a:pt x="0" y="433"/>
                        </a:lnTo>
                        <a:lnTo>
                          <a:pt x="0" y="417"/>
                        </a:lnTo>
                        <a:lnTo>
                          <a:pt x="0" y="394"/>
                        </a:lnTo>
                        <a:lnTo>
                          <a:pt x="0" y="365"/>
                        </a:lnTo>
                        <a:lnTo>
                          <a:pt x="0" y="332"/>
                        </a:lnTo>
                        <a:lnTo>
                          <a:pt x="0" y="294"/>
                        </a:lnTo>
                        <a:lnTo>
                          <a:pt x="0" y="255"/>
                        </a:lnTo>
                        <a:lnTo>
                          <a:pt x="0" y="215"/>
                        </a:lnTo>
                        <a:lnTo>
                          <a:pt x="0" y="174"/>
                        </a:lnTo>
                        <a:lnTo>
                          <a:pt x="0" y="136"/>
                        </a:lnTo>
                        <a:lnTo>
                          <a:pt x="0" y="99"/>
                        </a:lnTo>
                        <a:lnTo>
                          <a:pt x="0" y="67"/>
                        </a:lnTo>
                        <a:lnTo>
                          <a:pt x="0" y="40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87" y="30"/>
                        </a:lnTo>
                        <a:lnTo>
                          <a:pt x="168" y="28"/>
                        </a:lnTo>
                        <a:lnTo>
                          <a:pt x="243" y="3"/>
                        </a:lnTo>
                        <a:lnTo>
                          <a:pt x="216" y="425"/>
                        </a:lnTo>
                        <a:lnTo>
                          <a:pt x="0" y="440"/>
                        </a:lnTo>
                        <a:lnTo>
                          <a:pt x="0" y="440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0" name="Freeform 83">
                    <a:extLst>
                      <a:ext uri="{FF2B5EF4-FFF2-40B4-BE49-F238E27FC236}">
                        <a16:creationId xmlns:a16="http://schemas.microsoft.com/office/drawing/2014/main" id="{8BE9CBC0-5758-8106-17C1-B805F2F0F0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1" y="2561"/>
                    <a:ext cx="65" cy="19"/>
                  </a:xfrm>
                  <a:custGeom>
                    <a:avLst/>
                    <a:gdLst/>
                    <a:ahLst/>
                    <a:cxnLst>
                      <a:cxn ang="0">
                        <a:pos x="5" y="18"/>
                      </a:cxn>
                      <a:cxn ang="0">
                        <a:pos x="18" y="19"/>
                      </a:cxn>
                      <a:cxn ang="0">
                        <a:pos x="32" y="22"/>
                      </a:cxn>
                      <a:cxn ang="0">
                        <a:pos x="46" y="31"/>
                      </a:cxn>
                      <a:cxn ang="0">
                        <a:pos x="59" y="45"/>
                      </a:cxn>
                      <a:cxn ang="0">
                        <a:pos x="71" y="67"/>
                      </a:cxn>
                      <a:cxn ang="0">
                        <a:pos x="73" y="74"/>
                      </a:cxn>
                      <a:cxn ang="0">
                        <a:pos x="76" y="80"/>
                      </a:cxn>
                      <a:cxn ang="0">
                        <a:pos x="84" y="87"/>
                      </a:cxn>
                      <a:cxn ang="0">
                        <a:pos x="93" y="92"/>
                      </a:cxn>
                      <a:cxn ang="0">
                        <a:pos x="107" y="94"/>
                      </a:cxn>
                      <a:cxn ang="0">
                        <a:pos x="126" y="92"/>
                      </a:cxn>
                      <a:cxn ang="0">
                        <a:pos x="149" y="85"/>
                      </a:cxn>
                      <a:cxn ang="0">
                        <a:pos x="155" y="81"/>
                      </a:cxn>
                      <a:cxn ang="0">
                        <a:pos x="173" y="73"/>
                      </a:cxn>
                      <a:cxn ang="0">
                        <a:pos x="199" y="61"/>
                      </a:cxn>
                      <a:cxn ang="0">
                        <a:pos x="228" y="49"/>
                      </a:cxn>
                      <a:cxn ang="0">
                        <a:pos x="257" y="40"/>
                      </a:cxn>
                      <a:cxn ang="0">
                        <a:pos x="284" y="37"/>
                      </a:cxn>
                      <a:cxn ang="0">
                        <a:pos x="303" y="42"/>
                      </a:cxn>
                      <a:cxn ang="0">
                        <a:pos x="314" y="57"/>
                      </a:cxn>
                      <a:cxn ang="0">
                        <a:pos x="322" y="62"/>
                      </a:cxn>
                      <a:cxn ang="0">
                        <a:pos x="327" y="57"/>
                      </a:cxn>
                      <a:cxn ang="0">
                        <a:pos x="327" y="50"/>
                      </a:cxn>
                      <a:cxn ang="0">
                        <a:pos x="326" y="40"/>
                      </a:cxn>
                      <a:cxn ang="0">
                        <a:pos x="317" y="28"/>
                      </a:cxn>
                      <a:cxn ang="0">
                        <a:pos x="301" y="22"/>
                      </a:cxn>
                      <a:cxn ang="0">
                        <a:pos x="280" y="21"/>
                      </a:cxn>
                      <a:cxn ang="0">
                        <a:pos x="255" y="26"/>
                      </a:cxn>
                      <a:cxn ang="0">
                        <a:pos x="227" y="32"/>
                      </a:cxn>
                      <a:cxn ang="0">
                        <a:pos x="198" y="43"/>
                      </a:cxn>
                      <a:cxn ang="0">
                        <a:pos x="170" y="55"/>
                      </a:cxn>
                      <a:cxn ang="0">
                        <a:pos x="145" y="70"/>
                      </a:cxn>
                      <a:cxn ang="0">
                        <a:pos x="143" y="70"/>
                      </a:cxn>
                      <a:cxn ang="0">
                        <a:pos x="136" y="70"/>
                      </a:cxn>
                      <a:cxn ang="0">
                        <a:pos x="127" y="71"/>
                      </a:cxn>
                      <a:cxn ang="0">
                        <a:pos x="117" y="71"/>
                      </a:cxn>
                      <a:cxn ang="0">
                        <a:pos x="106" y="70"/>
                      </a:cxn>
                      <a:cxn ang="0">
                        <a:pos x="98" y="65"/>
                      </a:cxn>
                      <a:cxn ang="0">
                        <a:pos x="92" y="58"/>
                      </a:cxn>
                      <a:cxn ang="0">
                        <a:pos x="90" y="48"/>
                      </a:cxn>
                      <a:cxn ang="0">
                        <a:pos x="88" y="43"/>
                      </a:cxn>
                      <a:cxn ang="0">
                        <a:pos x="84" y="36"/>
                      </a:cxn>
                      <a:cxn ang="0">
                        <a:pos x="76" y="27"/>
                      </a:cxn>
                      <a:cxn ang="0">
                        <a:pos x="69" y="17"/>
                      </a:cxn>
                      <a:cxn ang="0">
                        <a:pos x="56" y="8"/>
                      </a:cxn>
                      <a:cxn ang="0">
                        <a:pos x="42" y="2"/>
                      </a:cxn>
                      <a:cxn ang="0">
                        <a:pos x="26" y="0"/>
                      </a:cxn>
                      <a:cxn ang="0">
                        <a:pos x="8" y="3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27" h="94">
                        <a:moveTo>
                          <a:pt x="0" y="18"/>
                        </a:moveTo>
                        <a:lnTo>
                          <a:pt x="5" y="18"/>
                        </a:lnTo>
                        <a:lnTo>
                          <a:pt x="12" y="18"/>
                        </a:lnTo>
                        <a:lnTo>
                          <a:pt x="18" y="19"/>
                        </a:lnTo>
                        <a:lnTo>
                          <a:pt x="25" y="19"/>
                        </a:lnTo>
                        <a:lnTo>
                          <a:pt x="32" y="22"/>
                        </a:lnTo>
                        <a:lnTo>
                          <a:pt x="39" y="26"/>
                        </a:lnTo>
                        <a:lnTo>
                          <a:pt x="46" y="31"/>
                        </a:lnTo>
                        <a:lnTo>
                          <a:pt x="53" y="36"/>
                        </a:lnTo>
                        <a:lnTo>
                          <a:pt x="59" y="45"/>
                        </a:lnTo>
                        <a:lnTo>
                          <a:pt x="64" y="55"/>
                        </a:lnTo>
                        <a:lnTo>
                          <a:pt x="71" y="67"/>
                        </a:lnTo>
                        <a:lnTo>
                          <a:pt x="71" y="69"/>
                        </a:lnTo>
                        <a:lnTo>
                          <a:pt x="73" y="74"/>
                        </a:lnTo>
                        <a:lnTo>
                          <a:pt x="74" y="76"/>
                        </a:lnTo>
                        <a:lnTo>
                          <a:pt x="76" y="80"/>
                        </a:lnTo>
                        <a:lnTo>
                          <a:pt x="80" y="84"/>
                        </a:lnTo>
                        <a:lnTo>
                          <a:pt x="84" y="87"/>
                        </a:lnTo>
                        <a:lnTo>
                          <a:pt x="88" y="89"/>
                        </a:lnTo>
                        <a:lnTo>
                          <a:pt x="93" y="92"/>
                        </a:lnTo>
                        <a:lnTo>
                          <a:pt x="100" y="93"/>
                        </a:lnTo>
                        <a:lnTo>
                          <a:pt x="107" y="94"/>
                        </a:lnTo>
                        <a:lnTo>
                          <a:pt x="115" y="93"/>
                        </a:lnTo>
                        <a:lnTo>
                          <a:pt x="126" y="92"/>
                        </a:lnTo>
                        <a:lnTo>
                          <a:pt x="136" y="89"/>
                        </a:lnTo>
                        <a:lnTo>
                          <a:pt x="149" y="85"/>
                        </a:lnTo>
                        <a:lnTo>
                          <a:pt x="150" y="84"/>
                        </a:lnTo>
                        <a:lnTo>
                          <a:pt x="155" y="81"/>
                        </a:lnTo>
                        <a:lnTo>
                          <a:pt x="163" y="77"/>
                        </a:lnTo>
                        <a:lnTo>
                          <a:pt x="173" y="73"/>
                        </a:lnTo>
                        <a:lnTo>
                          <a:pt x="185" y="66"/>
                        </a:lnTo>
                        <a:lnTo>
                          <a:pt x="199" y="61"/>
                        </a:lnTo>
                        <a:lnTo>
                          <a:pt x="213" y="55"/>
                        </a:lnTo>
                        <a:lnTo>
                          <a:pt x="228" y="49"/>
                        </a:lnTo>
                        <a:lnTo>
                          <a:pt x="242" y="43"/>
                        </a:lnTo>
                        <a:lnTo>
                          <a:pt x="257" y="40"/>
                        </a:lnTo>
                        <a:lnTo>
                          <a:pt x="270" y="37"/>
                        </a:lnTo>
                        <a:lnTo>
                          <a:pt x="284" y="37"/>
                        </a:lnTo>
                        <a:lnTo>
                          <a:pt x="294" y="38"/>
                        </a:lnTo>
                        <a:lnTo>
                          <a:pt x="303" y="42"/>
                        </a:lnTo>
                        <a:lnTo>
                          <a:pt x="309" y="47"/>
                        </a:lnTo>
                        <a:lnTo>
                          <a:pt x="314" y="57"/>
                        </a:lnTo>
                        <a:lnTo>
                          <a:pt x="317" y="59"/>
                        </a:lnTo>
                        <a:lnTo>
                          <a:pt x="322" y="62"/>
                        </a:lnTo>
                        <a:lnTo>
                          <a:pt x="324" y="61"/>
                        </a:lnTo>
                        <a:lnTo>
                          <a:pt x="327" y="57"/>
                        </a:lnTo>
                        <a:lnTo>
                          <a:pt x="327" y="53"/>
                        </a:lnTo>
                        <a:lnTo>
                          <a:pt x="327" y="50"/>
                        </a:lnTo>
                        <a:lnTo>
                          <a:pt x="326" y="45"/>
                        </a:lnTo>
                        <a:lnTo>
                          <a:pt x="326" y="40"/>
                        </a:lnTo>
                        <a:lnTo>
                          <a:pt x="322" y="32"/>
                        </a:lnTo>
                        <a:lnTo>
                          <a:pt x="317" y="28"/>
                        </a:lnTo>
                        <a:lnTo>
                          <a:pt x="309" y="23"/>
                        </a:lnTo>
                        <a:lnTo>
                          <a:pt x="301" y="22"/>
                        </a:lnTo>
                        <a:lnTo>
                          <a:pt x="291" y="20"/>
                        </a:lnTo>
                        <a:lnTo>
                          <a:pt x="280" y="21"/>
                        </a:lnTo>
                        <a:lnTo>
                          <a:pt x="268" y="22"/>
                        </a:lnTo>
                        <a:lnTo>
                          <a:pt x="255" y="26"/>
                        </a:lnTo>
                        <a:lnTo>
                          <a:pt x="241" y="28"/>
                        </a:lnTo>
                        <a:lnTo>
                          <a:pt x="227" y="32"/>
                        </a:lnTo>
                        <a:lnTo>
                          <a:pt x="212" y="36"/>
                        </a:lnTo>
                        <a:lnTo>
                          <a:pt x="198" y="43"/>
                        </a:lnTo>
                        <a:lnTo>
                          <a:pt x="183" y="48"/>
                        </a:lnTo>
                        <a:lnTo>
                          <a:pt x="170" y="55"/>
                        </a:lnTo>
                        <a:lnTo>
                          <a:pt x="157" y="61"/>
                        </a:lnTo>
                        <a:lnTo>
                          <a:pt x="145" y="70"/>
                        </a:lnTo>
                        <a:lnTo>
                          <a:pt x="144" y="70"/>
                        </a:lnTo>
                        <a:lnTo>
                          <a:pt x="143" y="70"/>
                        </a:lnTo>
                        <a:lnTo>
                          <a:pt x="140" y="70"/>
                        </a:lnTo>
                        <a:lnTo>
                          <a:pt x="136" y="70"/>
                        </a:lnTo>
                        <a:lnTo>
                          <a:pt x="131" y="70"/>
                        </a:lnTo>
                        <a:lnTo>
                          <a:pt x="127" y="71"/>
                        </a:lnTo>
                        <a:lnTo>
                          <a:pt x="122" y="71"/>
                        </a:lnTo>
                        <a:lnTo>
                          <a:pt x="117" y="71"/>
                        </a:lnTo>
                        <a:lnTo>
                          <a:pt x="112" y="70"/>
                        </a:lnTo>
                        <a:lnTo>
                          <a:pt x="106" y="70"/>
                        </a:lnTo>
                        <a:lnTo>
                          <a:pt x="102" y="67"/>
                        </a:lnTo>
                        <a:lnTo>
                          <a:pt x="98" y="65"/>
                        </a:lnTo>
                        <a:lnTo>
                          <a:pt x="95" y="61"/>
                        </a:lnTo>
                        <a:lnTo>
                          <a:pt x="92" y="58"/>
                        </a:lnTo>
                        <a:lnTo>
                          <a:pt x="90" y="53"/>
                        </a:lnTo>
                        <a:lnTo>
                          <a:pt x="90" y="48"/>
                        </a:lnTo>
                        <a:lnTo>
                          <a:pt x="89" y="46"/>
                        </a:lnTo>
                        <a:lnTo>
                          <a:pt x="88" y="43"/>
                        </a:lnTo>
                        <a:lnTo>
                          <a:pt x="86" y="40"/>
                        </a:lnTo>
                        <a:lnTo>
                          <a:pt x="84" y="36"/>
                        </a:lnTo>
                        <a:lnTo>
                          <a:pt x="81" y="31"/>
                        </a:lnTo>
                        <a:lnTo>
                          <a:pt x="76" y="27"/>
                        </a:lnTo>
                        <a:lnTo>
                          <a:pt x="72" y="21"/>
                        </a:lnTo>
                        <a:lnTo>
                          <a:pt x="69" y="17"/>
                        </a:lnTo>
                        <a:lnTo>
                          <a:pt x="62" y="12"/>
                        </a:lnTo>
                        <a:lnTo>
                          <a:pt x="56" y="8"/>
                        </a:lnTo>
                        <a:lnTo>
                          <a:pt x="49" y="4"/>
                        </a:lnTo>
                        <a:lnTo>
                          <a:pt x="42" y="2"/>
                        </a:lnTo>
                        <a:lnTo>
                          <a:pt x="33" y="0"/>
                        </a:lnTo>
                        <a:lnTo>
                          <a:pt x="26" y="0"/>
                        </a:lnTo>
                        <a:lnTo>
                          <a:pt x="16" y="0"/>
                        </a:lnTo>
                        <a:lnTo>
                          <a:pt x="8" y="3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 84">
                    <a:extLst>
                      <a:ext uri="{FF2B5EF4-FFF2-40B4-BE49-F238E27FC236}">
                        <a16:creationId xmlns:a16="http://schemas.microsoft.com/office/drawing/2014/main" id="{EC06B800-8ADC-A84D-B84F-9B805E279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3" y="2375"/>
                    <a:ext cx="47" cy="94"/>
                  </a:xfrm>
                  <a:custGeom>
                    <a:avLst/>
                    <a:gdLst/>
                    <a:ahLst/>
                    <a:cxnLst>
                      <a:cxn ang="0">
                        <a:pos x="9" y="470"/>
                      </a:cxn>
                      <a:cxn ang="0">
                        <a:pos x="233" y="452"/>
                      </a:cxn>
                      <a:cxn ang="0">
                        <a:pos x="230" y="0"/>
                      </a:cxn>
                      <a:cxn ang="0">
                        <a:pos x="228" y="0"/>
                      </a:cxn>
                      <a:cxn ang="0">
                        <a:pos x="227" y="1"/>
                      </a:cxn>
                      <a:cxn ang="0">
                        <a:pos x="224" y="3"/>
                      </a:cxn>
                      <a:cxn ang="0">
                        <a:pos x="221" y="6"/>
                      </a:cxn>
                      <a:cxn ang="0">
                        <a:pos x="215" y="9"/>
                      </a:cxn>
                      <a:cxn ang="0">
                        <a:pos x="210" y="12"/>
                      </a:cxn>
                      <a:cxn ang="0">
                        <a:pos x="204" y="18"/>
                      </a:cxn>
                      <a:cxn ang="0">
                        <a:pos x="196" y="22"/>
                      </a:cxn>
                      <a:cxn ang="0">
                        <a:pos x="188" y="26"/>
                      </a:cxn>
                      <a:cxn ang="0">
                        <a:pos x="179" y="31"/>
                      </a:cxn>
                      <a:cxn ang="0">
                        <a:pos x="168" y="35"/>
                      </a:cxn>
                      <a:cxn ang="0">
                        <a:pos x="160" y="39"/>
                      </a:cxn>
                      <a:cxn ang="0">
                        <a:pos x="148" y="41"/>
                      </a:cxn>
                      <a:cxn ang="0">
                        <a:pos x="137" y="45"/>
                      </a:cxn>
                      <a:cxn ang="0">
                        <a:pos x="125" y="47"/>
                      </a:cxn>
                      <a:cxn ang="0">
                        <a:pos x="114" y="49"/>
                      </a:cxn>
                      <a:cxn ang="0">
                        <a:pos x="112" y="48"/>
                      </a:cxn>
                      <a:cxn ang="0">
                        <a:pos x="110" y="48"/>
                      </a:cxn>
                      <a:cxn ang="0">
                        <a:pos x="106" y="48"/>
                      </a:cxn>
                      <a:cxn ang="0">
                        <a:pos x="101" y="48"/>
                      </a:cxn>
                      <a:cxn ang="0">
                        <a:pos x="93" y="48"/>
                      </a:cxn>
                      <a:cxn ang="0">
                        <a:pos x="84" y="47"/>
                      </a:cxn>
                      <a:cxn ang="0">
                        <a:pos x="76" y="46"/>
                      </a:cxn>
                      <a:cxn ang="0">
                        <a:pos x="68" y="45"/>
                      </a:cxn>
                      <a:cxn ang="0">
                        <a:pos x="59" y="42"/>
                      </a:cxn>
                      <a:cxn ang="0">
                        <a:pos x="49" y="40"/>
                      </a:cxn>
                      <a:cxn ang="0">
                        <a:pos x="39" y="37"/>
                      </a:cxn>
                      <a:cxn ang="0">
                        <a:pos x="31" y="35"/>
                      </a:cxn>
                      <a:cxn ang="0">
                        <a:pos x="20" y="31"/>
                      </a:cxn>
                      <a:cxn ang="0">
                        <a:pos x="12" y="26"/>
                      </a:cxn>
                      <a:cxn ang="0">
                        <a:pos x="5" y="22"/>
                      </a:cxn>
                      <a:cxn ang="0">
                        <a:pos x="0" y="17"/>
                      </a:cxn>
                      <a:cxn ang="0">
                        <a:pos x="9" y="470"/>
                      </a:cxn>
                      <a:cxn ang="0">
                        <a:pos x="9" y="470"/>
                      </a:cxn>
                    </a:cxnLst>
                    <a:rect l="0" t="0" r="r" b="b"/>
                    <a:pathLst>
                      <a:path w="233" h="470">
                        <a:moveTo>
                          <a:pt x="9" y="470"/>
                        </a:moveTo>
                        <a:lnTo>
                          <a:pt x="233" y="452"/>
                        </a:lnTo>
                        <a:lnTo>
                          <a:pt x="230" y="0"/>
                        </a:lnTo>
                        <a:lnTo>
                          <a:pt x="228" y="0"/>
                        </a:lnTo>
                        <a:lnTo>
                          <a:pt x="227" y="1"/>
                        </a:lnTo>
                        <a:lnTo>
                          <a:pt x="224" y="3"/>
                        </a:lnTo>
                        <a:lnTo>
                          <a:pt x="221" y="6"/>
                        </a:lnTo>
                        <a:lnTo>
                          <a:pt x="215" y="9"/>
                        </a:lnTo>
                        <a:lnTo>
                          <a:pt x="210" y="12"/>
                        </a:lnTo>
                        <a:lnTo>
                          <a:pt x="204" y="18"/>
                        </a:lnTo>
                        <a:lnTo>
                          <a:pt x="196" y="22"/>
                        </a:lnTo>
                        <a:lnTo>
                          <a:pt x="188" y="26"/>
                        </a:lnTo>
                        <a:lnTo>
                          <a:pt x="179" y="31"/>
                        </a:lnTo>
                        <a:lnTo>
                          <a:pt x="168" y="35"/>
                        </a:lnTo>
                        <a:lnTo>
                          <a:pt x="160" y="39"/>
                        </a:lnTo>
                        <a:lnTo>
                          <a:pt x="148" y="41"/>
                        </a:lnTo>
                        <a:lnTo>
                          <a:pt x="137" y="45"/>
                        </a:lnTo>
                        <a:lnTo>
                          <a:pt x="125" y="47"/>
                        </a:lnTo>
                        <a:lnTo>
                          <a:pt x="114" y="49"/>
                        </a:lnTo>
                        <a:lnTo>
                          <a:pt x="112" y="48"/>
                        </a:lnTo>
                        <a:lnTo>
                          <a:pt x="110" y="48"/>
                        </a:lnTo>
                        <a:lnTo>
                          <a:pt x="106" y="48"/>
                        </a:lnTo>
                        <a:lnTo>
                          <a:pt x="101" y="48"/>
                        </a:lnTo>
                        <a:lnTo>
                          <a:pt x="93" y="48"/>
                        </a:lnTo>
                        <a:lnTo>
                          <a:pt x="84" y="47"/>
                        </a:lnTo>
                        <a:lnTo>
                          <a:pt x="76" y="46"/>
                        </a:lnTo>
                        <a:lnTo>
                          <a:pt x="68" y="45"/>
                        </a:lnTo>
                        <a:lnTo>
                          <a:pt x="59" y="42"/>
                        </a:lnTo>
                        <a:lnTo>
                          <a:pt x="49" y="40"/>
                        </a:lnTo>
                        <a:lnTo>
                          <a:pt x="39" y="37"/>
                        </a:lnTo>
                        <a:lnTo>
                          <a:pt x="31" y="35"/>
                        </a:lnTo>
                        <a:lnTo>
                          <a:pt x="20" y="31"/>
                        </a:lnTo>
                        <a:lnTo>
                          <a:pt x="12" y="26"/>
                        </a:lnTo>
                        <a:lnTo>
                          <a:pt x="5" y="22"/>
                        </a:lnTo>
                        <a:lnTo>
                          <a:pt x="0" y="17"/>
                        </a:lnTo>
                        <a:lnTo>
                          <a:pt x="9" y="470"/>
                        </a:lnTo>
                        <a:lnTo>
                          <a:pt x="9" y="470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 85">
                    <a:extLst>
                      <a:ext uri="{FF2B5EF4-FFF2-40B4-BE49-F238E27FC236}">
                        <a16:creationId xmlns:a16="http://schemas.microsoft.com/office/drawing/2014/main" id="{643F718A-535B-8DBC-9227-47B07D75B8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5" y="2530"/>
                    <a:ext cx="35" cy="16"/>
                  </a:xfrm>
                  <a:custGeom>
                    <a:avLst/>
                    <a:gdLst/>
                    <a:ahLst/>
                    <a:cxnLst>
                      <a:cxn ang="0">
                        <a:pos x="171" y="38"/>
                      </a:cxn>
                      <a:cxn ang="0">
                        <a:pos x="70" y="31"/>
                      </a:cxn>
                      <a:cxn ang="0">
                        <a:pos x="74" y="10"/>
                      </a:cxn>
                      <a:cxn ang="0">
                        <a:pos x="11" y="0"/>
                      </a:cxn>
                      <a:cxn ang="0">
                        <a:pos x="0" y="79"/>
                      </a:cxn>
                      <a:cxn ang="0">
                        <a:pos x="171" y="69"/>
                      </a:cxn>
                      <a:cxn ang="0">
                        <a:pos x="171" y="38"/>
                      </a:cxn>
                      <a:cxn ang="0">
                        <a:pos x="171" y="38"/>
                      </a:cxn>
                    </a:cxnLst>
                    <a:rect l="0" t="0" r="r" b="b"/>
                    <a:pathLst>
                      <a:path w="171" h="79">
                        <a:moveTo>
                          <a:pt x="171" y="38"/>
                        </a:moveTo>
                        <a:lnTo>
                          <a:pt x="70" y="31"/>
                        </a:lnTo>
                        <a:lnTo>
                          <a:pt x="74" y="10"/>
                        </a:lnTo>
                        <a:lnTo>
                          <a:pt x="11" y="0"/>
                        </a:lnTo>
                        <a:lnTo>
                          <a:pt x="0" y="79"/>
                        </a:lnTo>
                        <a:lnTo>
                          <a:pt x="171" y="69"/>
                        </a:lnTo>
                        <a:lnTo>
                          <a:pt x="171" y="38"/>
                        </a:lnTo>
                        <a:lnTo>
                          <a:pt x="171" y="38"/>
                        </a:lnTo>
                        <a:close/>
                      </a:path>
                    </a:pathLst>
                  </a:custGeom>
                  <a:solidFill>
                    <a:srgbClr val="D9AB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 86">
                    <a:extLst>
                      <a:ext uri="{FF2B5EF4-FFF2-40B4-BE49-F238E27FC236}">
                        <a16:creationId xmlns:a16="http://schemas.microsoft.com/office/drawing/2014/main" id="{D5E762FD-93A6-4813-CD8D-59040D4AE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3" y="2378"/>
                    <a:ext cx="44" cy="97"/>
                  </a:xfrm>
                  <a:custGeom>
                    <a:avLst/>
                    <a:gdLst/>
                    <a:ahLst/>
                    <a:cxnLst>
                      <a:cxn ang="0">
                        <a:pos x="33" y="486"/>
                      </a:cxn>
                      <a:cxn ang="0">
                        <a:pos x="0" y="9"/>
                      </a:cxn>
                      <a:cxn ang="0">
                        <a:pos x="61" y="38"/>
                      </a:cxn>
                      <a:cxn ang="0">
                        <a:pos x="123" y="32"/>
                      </a:cxn>
                      <a:cxn ang="0">
                        <a:pos x="200" y="0"/>
                      </a:cxn>
                      <a:cxn ang="0">
                        <a:pos x="220" y="451"/>
                      </a:cxn>
                      <a:cxn ang="0">
                        <a:pos x="33" y="486"/>
                      </a:cxn>
                      <a:cxn ang="0">
                        <a:pos x="33" y="486"/>
                      </a:cxn>
                    </a:cxnLst>
                    <a:rect l="0" t="0" r="r" b="b"/>
                    <a:pathLst>
                      <a:path w="220" h="486">
                        <a:moveTo>
                          <a:pt x="33" y="486"/>
                        </a:moveTo>
                        <a:lnTo>
                          <a:pt x="0" y="9"/>
                        </a:lnTo>
                        <a:lnTo>
                          <a:pt x="61" y="38"/>
                        </a:lnTo>
                        <a:lnTo>
                          <a:pt x="123" y="32"/>
                        </a:lnTo>
                        <a:lnTo>
                          <a:pt x="200" y="0"/>
                        </a:lnTo>
                        <a:lnTo>
                          <a:pt x="220" y="451"/>
                        </a:lnTo>
                        <a:lnTo>
                          <a:pt x="33" y="486"/>
                        </a:lnTo>
                        <a:lnTo>
                          <a:pt x="33" y="486"/>
                        </a:lnTo>
                        <a:close/>
                      </a:path>
                    </a:pathLst>
                  </a:custGeom>
                  <a:solidFill>
                    <a:srgbClr val="CCB3A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 87">
                    <a:extLst>
                      <a:ext uri="{FF2B5EF4-FFF2-40B4-BE49-F238E27FC236}">
                        <a16:creationId xmlns:a16="http://schemas.microsoft.com/office/drawing/2014/main" id="{A947421E-C321-B836-3A07-BF6E0E305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4" y="2476"/>
                    <a:ext cx="15" cy="27"/>
                  </a:xfrm>
                  <a:custGeom>
                    <a:avLst/>
                    <a:gdLst/>
                    <a:ahLst/>
                    <a:cxnLst>
                      <a:cxn ang="0">
                        <a:pos x="75" y="44"/>
                      </a:cxn>
                      <a:cxn ang="0">
                        <a:pos x="0" y="0"/>
                      </a:cxn>
                      <a:cxn ang="0">
                        <a:pos x="4" y="135"/>
                      </a:cxn>
                      <a:cxn ang="0">
                        <a:pos x="75" y="56"/>
                      </a:cxn>
                      <a:cxn ang="0">
                        <a:pos x="75" y="44"/>
                      </a:cxn>
                      <a:cxn ang="0">
                        <a:pos x="75" y="44"/>
                      </a:cxn>
                    </a:cxnLst>
                    <a:rect l="0" t="0" r="r" b="b"/>
                    <a:pathLst>
                      <a:path w="75" h="135">
                        <a:moveTo>
                          <a:pt x="75" y="44"/>
                        </a:moveTo>
                        <a:lnTo>
                          <a:pt x="0" y="0"/>
                        </a:lnTo>
                        <a:lnTo>
                          <a:pt x="4" y="135"/>
                        </a:lnTo>
                        <a:lnTo>
                          <a:pt x="75" y="56"/>
                        </a:lnTo>
                        <a:lnTo>
                          <a:pt x="75" y="44"/>
                        </a:lnTo>
                        <a:lnTo>
                          <a:pt x="75" y="44"/>
                        </a:lnTo>
                        <a:close/>
                      </a:path>
                    </a:pathLst>
                  </a:custGeom>
                  <a:solidFill>
                    <a:srgbClr val="C4B8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 88">
                    <a:extLst>
                      <a:ext uri="{FF2B5EF4-FFF2-40B4-BE49-F238E27FC236}">
                        <a16:creationId xmlns:a16="http://schemas.microsoft.com/office/drawing/2014/main" id="{9C8BAA55-A098-E639-11D2-D60E054D62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2464"/>
                    <a:ext cx="173" cy="73"/>
                  </a:xfrm>
                  <a:custGeom>
                    <a:avLst/>
                    <a:gdLst/>
                    <a:ahLst/>
                    <a:cxnLst>
                      <a:cxn ang="0">
                        <a:pos x="12" y="252"/>
                      </a:cxn>
                      <a:cxn ang="0">
                        <a:pos x="0" y="48"/>
                      </a:cxn>
                      <a:cxn ang="0">
                        <a:pos x="245" y="16"/>
                      </a:cxn>
                      <a:cxn ang="0">
                        <a:pos x="517" y="0"/>
                      </a:cxn>
                      <a:cxn ang="0">
                        <a:pos x="842" y="0"/>
                      </a:cxn>
                      <a:cxn ang="0">
                        <a:pos x="863" y="360"/>
                      </a:cxn>
                      <a:cxn ang="0">
                        <a:pos x="771" y="366"/>
                      </a:cxn>
                      <a:cxn ang="0">
                        <a:pos x="774" y="219"/>
                      </a:cxn>
                      <a:cxn ang="0">
                        <a:pos x="710" y="141"/>
                      </a:cxn>
                      <a:cxn ang="0">
                        <a:pos x="257" y="124"/>
                      </a:cxn>
                      <a:cxn ang="0">
                        <a:pos x="124" y="151"/>
                      </a:cxn>
                      <a:cxn ang="0">
                        <a:pos x="12" y="252"/>
                      </a:cxn>
                      <a:cxn ang="0">
                        <a:pos x="12" y="252"/>
                      </a:cxn>
                    </a:cxnLst>
                    <a:rect l="0" t="0" r="r" b="b"/>
                    <a:pathLst>
                      <a:path w="863" h="366">
                        <a:moveTo>
                          <a:pt x="12" y="252"/>
                        </a:moveTo>
                        <a:lnTo>
                          <a:pt x="0" y="48"/>
                        </a:lnTo>
                        <a:lnTo>
                          <a:pt x="245" y="16"/>
                        </a:lnTo>
                        <a:lnTo>
                          <a:pt x="517" y="0"/>
                        </a:lnTo>
                        <a:lnTo>
                          <a:pt x="842" y="0"/>
                        </a:lnTo>
                        <a:lnTo>
                          <a:pt x="863" y="360"/>
                        </a:lnTo>
                        <a:lnTo>
                          <a:pt x="771" y="366"/>
                        </a:lnTo>
                        <a:lnTo>
                          <a:pt x="774" y="219"/>
                        </a:lnTo>
                        <a:lnTo>
                          <a:pt x="710" y="141"/>
                        </a:lnTo>
                        <a:lnTo>
                          <a:pt x="257" y="124"/>
                        </a:lnTo>
                        <a:lnTo>
                          <a:pt x="124" y="151"/>
                        </a:lnTo>
                        <a:lnTo>
                          <a:pt x="12" y="252"/>
                        </a:lnTo>
                        <a:lnTo>
                          <a:pt x="12" y="252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 89">
                    <a:extLst>
                      <a:ext uri="{FF2B5EF4-FFF2-40B4-BE49-F238E27FC236}">
                        <a16:creationId xmlns:a16="http://schemas.microsoft.com/office/drawing/2014/main" id="{98B1FEE6-B7E1-3FE7-B1D0-80EBF8FFD2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7" y="2412"/>
                    <a:ext cx="48" cy="61"/>
                  </a:xfrm>
                  <a:custGeom>
                    <a:avLst/>
                    <a:gdLst/>
                    <a:ahLst/>
                    <a:cxnLst>
                      <a:cxn ang="0">
                        <a:pos x="11" y="294"/>
                      </a:cxn>
                      <a:cxn ang="0">
                        <a:pos x="0" y="0"/>
                      </a:cxn>
                      <a:cxn ang="0">
                        <a:pos x="240" y="40"/>
                      </a:cxn>
                      <a:cxn ang="0">
                        <a:pos x="242" y="307"/>
                      </a:cxn>
                      <a:cxn ang="0">
                        <a:pos x="11" y="294"/>
                      </a:cxn>
                      <a:cxn ang="0">
                        <a:pos x="11" y="294"/>
                      </a:cxn>
                    </a:cxnLst>
                    <a:rect l="0" t="0" r="r" b="b"/>
                    <a:pathLst>
                      <a:path w="242" h="307">
                        <a:moveTo>
                          <a:pt x="11" y="294"/>
                        </a:moveTo>
                        <a:lnTo>
                          <a:pt x="0" y="0"/>
                        </a:lnTo>
                        <a:lnTo>
                          <a:pt x="240" y="40"/>
                        </a:lnTo>
                        <a:lnTo>
                          <a:pt x="242" y="307"/>
                        </a:lnTo>
                        <a:lnTo>
                          <a:pt x="11" y="294"/>
                        </a:lnTo>
                        <a:lnTo>
                          <a:pt x="11" y="294"/>
                        </a:lnTo>
                        <a:close/>
                      </a:path>
                    </a:pathLst>
                  </a:custGeom>
                  <a:solidFill>
                    <a:srgbClr val="E6E6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 90">
                    <a:extLst>
                      <a:ext uri="{FF2B5EF4-FFF2-40B4-BE49-F238E27FC236}">
                        <a16:creationId xmlns:a16="http://schemas.microsoft.com/office/drawing/2014/main" id="{736BF709-9314-7CB5-8FCD-E1CB47488E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9" y="2436"/>
                    <a:ext cx="19" cy="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8" y="21"/>
                      </a:cxn>
                      <a:cxn ang="0">
                        <a:pos x="50" y="0"/>
                      </a:cxn>
                      <a:cxn ang="0">
                        <a:pos x="88" y="13"/>
                      </a:cxn>
                      <a:cxn ang="0">
                        <a:pos x="98" y="63"/>
                      </a:cxn>
                      <a:cxn ang="0">
                        <a:pos x="66" y="106"/>
                      </a:cxn>
                      <a:cxn ang="0">
                        <a:pos x="15" y="11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98" h="110">
                        <a:moveTo>
                          <a:pt x="0" y="80"/>
                        </a:moveTo>
                        <a:lnTo>
                          <a:pt x="8" y="21"/>
                        </a:lnTo>
                        <a:lnTo>
                          <a:pt x="50" y="0"/>
                        </a:lnTo>
                        <a:lnTo>
                          <a:pt x="88" y="13"/>
                        </a:lnTo>
                        <a:lnTo>
                          <a:pt x="98" y="63"/>
                        </a:lnTo>
                        <a:lnTo>
                          <a:pt x="66" y="106"/>
                        </a:lnTo>
                        <a:lnTo>
                          <a:pt x="15" y="11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E8E8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" name="Freeform 91">
                    <a:extLst>
                      <a:ext uri="{FF2B5EF4-FFF2-40B4-BE49-F238E27FC236}">
                        <a16:creationId xmlns:a16="http://schemas.microsoft.com/office/drawing/2014/main" id="{A9ACCEBC-EBC6-8B77-E385-29F0AD05C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7" y="2532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0" y="91"/>
                      </a:cxn>
                      <a:cxn ang="0">
                        <a:pos x="70" y="90"/>
                      </a:cxn>
                      <a:cxn ang="0">
                        <a:pos x="84" y="45"/>
                      </a:cxn>
                      <a:cxn ang="0">
                        <a:pos x="59" y="8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84" h="91">
                        <a:moveTo>
                          <a:pt x="9" y="0"/>
                        </a:moveTo>
                        <a:lnTo>
                          <a:pt x="0" y="91"/>
                        </a:lnTo>
                        <a:lnTo>
                          <a:pt x="70" y="90"/>
                        </a:lnTo>
                        <a:lnTo>
                          <a:pt x="84" y="45"/>
                        </a:lnTo>
                        <a:lnTo>
                          <a:pt x="59" y="8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D9AB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 92">
                    <a:extLst>
                      <a:ext uri="{FF2B5EF4-FFF2-40B4-BE49-F238E27FC236}">
                        <a16:creationId xmlns:a16="http://schemas.microsoft.com/office/drawing/2014/main" id="{3D630DB9-7CFA-403C-4A30-B9005221E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5" y="2374"/>
                    <a:ext cx="7" cy="93"/>
                  </a:xfrm>
                  <a:custGeom>
                    <a:avLst/>
                    <a:gdLst/>
                    <a:ahLst/>
                    <a:cxnLst>
                      <a:cxn ang="0">
                        <a:pos x="15" y="465"/>
                      </a:cxn>
                      <a:cxn ang="0">
                        <a:pos x="0" y="0"/>
                      </a:cxn>
                      <a:cxn ang="0">
                        <a:pos x="17" y="11"/>
                      </a:cxn>
                      <a:cxn ang="0">
                        <a:pos x="36" y="463"/>
                      </a:cxn>
                      <a:cxn ang="0">
                        <a:pos x="15" y="465"/>
                      </a:cxn>
                      <a:cxn ang="0">
                        <a:pos x="15" y="465"/>
                      </a:cxn>
                    </a:cxnLst>
                    <a:rect l="0" t="0" r="r" b="b"/>
                    <a:pathLst>
                      <a:path w="36" h="465">
                        <a:moveTo>
                          <a:pt x="15" y="465"/>
                        </a:moveTo>
                        <a:lnTo>
                          <a:pt x="0" y="0"/>
                        </a:lnTo>
                        <a:lnTo>
                          <a:pt x="17" y="11"/>
                        </a:lnTo>
                        <a:lnTo>
                          <a:pt x="36" y="463"/>
                        </a:lnTo>
                        <a:lnTo>
                          <a:pt x="15" y="465"/>
                        </a:lnTo>
                        <a:lnTo>
                          <a:pt x="15" y="4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 93">
                    <a:extLst>
                      <a:ext uri="{FF2B5EF4-FFF2-40B4-BE49-F238E27FC236}">
                        <a16:creationId xmlns:a16="http://schemas.microsoft.com/office/drawing/2014/main" id="{FF700C10-4C24-08B1-5672-4F08880464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" y="2372"/>
                    <a:ext cx="4" cy="90"/>
                  </a:xfrm>
                  <a:custGeom>
                    <a:avLst/>
                    <a:gdLst/>
                    <a:ahLst/>
                    <a:cxnLst>
                      <a:cxn ang="0">
                        <a:pos x="4" y="448"/>
                      </a:cxn>
                      <a:cxn ang="0">
                        <a:pos x="0" y="0"/>
                      </a:cxn>
                      <a:cxn ang="0">
                        <a:pos x="21" y="8"/>
                      </a:cxn>
                      <a:cxn ang="0">
                        <a:pos x="21" y="448"/>
                      </a:cxn>
                      <a:cxn ang="0">
                        <a:pos x="4" y="448"/>
                      </a:cxn>
                      <a:cxn ang="0">
                        <a:pos x="4" y="448"/>
                      </a:cxn>
                    </a:cxnLst>
                    <a:rect l="0" t="0" r="r" b="b"/>
                    <a:pathLst>
                      <a:path w="21" h="448">
                        <a:moveTo>
                          <a:pt x="4" y="448"/>
                        </a:moveTo>
                        <a:lnTo>
                          <a:pt x="0" y="0"/>
                        </a:lnTo>
                        <a:lnTo>
                          <a:pt x="21" y="8"/>
                        </a:lnTo>
                        <a:lnTo>
                          <a:pt x="21" y="448"/>
                        </a:lnTo>
                        <a:lnTo>
                          <a:pt x="4" y="448"/>
                        </a:lnTo>
                        <a:lnTo>
                          <a:pt x="4" y="4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1" name="Freeform 94">
                    <a:extLst>
                      <a:ext uri="{FF2B5EF4-FFF2-40B4-BE49-F238E27FC236}">
                        <a16:creationId xmlns:a16="http://schemas.microsoft.com/office/drawing/2014/main" id="{562E40CB-E1E7-CA09-56CB-002C33594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5" y="2371"/>
                    <a:ext cx="7" cy="90"/>
                  </a:xfrm>
                  <a:custGeom>
                    <a:avLst/>
                    <a:gdLst/>
                    <a:ahLst/>
                    <a:cxnLst>
                      <a:cxn ang="0">
                        <a:pos x="0" y="445"/>
                      </a:cxn>
                      <a:cxn ang="0">
                        <a:pos x="18" y="0"/>
                      </a:cxn>
                      <a:cxn ang="0">
                        <a:pos x="34" y="7"/>
                      </a:cxn>
                      <a:cxn ang="0">
                        <a:pos x="18" y="452"/>
                      </a:cxn>
                      <a:cxn ang="0">
                        <a:pos x="0" y="445"/>
                      </a:cxn>
                      <a:cxn ang="0">
                        <a:pos x="0" y="445"/>
                      </a:cxn>
                    </a:cxnLst>
                    <a:rect l="0" t="0" r="r" b="b"/>
                    <a:pathLst>
                      <a:path w="34" h="452">
                        <a:moveTo>
                          <a:pt x="0" y="445"/>
                        </a:moveTo>
                        <a:lnTo>
                          <a:pt x="18" y="0"/>
                        </a:lnTo>
                        <a:lnTo>
                          <a:pt x="34" y="7"/>
                        </a:lnTo>
                        <a:lnTo>
                          <a:pt x="18" y="452"/>
                        </a:lnTo>
                        <a:lnTo>
                          <a:pt x="0" y="445"/>
                        </a:lnTo>
                        <a:lnTo>
                          <a:pt x="0" y="4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 95">
                    <a:extLst>
                      <a:ext uri="{FF2B5EF4-FFF2-40B4-BE49-F238E27FC236}">
                        <a16:creationId xmlns:a16="http://schemas.microsoft.com/office/drawing/2014/main" id="{2B4F382E-DDB5-CE4D-4F17-EDAF07BD9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3" y="2372"/>
                    <a:ext cx="175" cy="162"/>
                  </a:xfrm>
                  <a:custGeom>
                    <a:avLst/>
                    <a:gdLst/>
                    <a:ahLst/>
                    <a:cxnLst>
                      <a:cxn ang="0">
                        <a:pos x="61" y="786"/>
                      </a:cxn>
                      <a:cxn ang="0">
                        <a:pos x="57" y="683"/>
                      </a:cxn>
                      <a:cxn ang="0">
                        <a:pos x="50" y="525"/>
                      </a:cxn>
                      <a:cxn ang="0">
                        <a:pos x="41" y="337"/>
                      </a:cxn>
                      <a:cxn ang="0">
                        <a:pos x="29" y="151"/>
                      </a:cxn>
                      <a:cxn ang="0">
                        <a:pos x="20" y="44"/>
                      </a:cxn>
                      <a:cxn ang="0">
                        <a:pos x="35" y="52"/>
                      </a:cxn>
                      <a:cxn ang="0">
                        <a:pos x="64" y="61"/>
                      </a:cxn>
                      <a:cxn ang="0">
                        <a:pos x="105" y="59"/>
                      </a:cxn>
                      <a:cxn ang="0">
                        <a:pos x="163" y="43"/>
                      </a:cxn>
                      <a:cxn ang="0">
                        <a:pos x="210" y="19"/>
                      </a:cxn>
                      <a:cxn ang="0">
                        <a:pos x="225" y="31"/>
                      </a:cxn>
                      <a:cxn ang="0">
                        <a:pos x="258" y="48"/>
                      </a:cxn>
                      <a:cxn ang="0">
                        <a:pos x="305" y="59"/>
                      </a:cxn>
                      <a:cxn ang="0">
                        <a:pos x="367" y="50"/>
                      </a:cxn>
                      <a:cxn ang="0">
                        <a:pos x="442" y="14"/>
                      </a:cxn>
                      <a:cxn ang="0">
                        <a:pos x="451" y="20"/>
                      </a:cxn>
                      <a:cxn ang="0">
                        <a:pos x="480" y="36"/>
                      </a:cxn>
                      <a:cxn ang="0">
                        <a:pos x="525" y="50"/>
                      </a:cxn>
                      <a:cxn ang="0">
                        <a:pos x="585" y="51"/>
                      </a:cxn>
                      <a:cxn ang="0">
                        <a:pos x="659" y="30"/>
                      </a:cxn>
                      <a:cxn ang="0">
                        <a:pos x="691" y="19"/>
                      </a:cxn>
                      <a:cxn ang="0">
                        <a:pos x="711" y="29"/>
                      </a:cxn>
                      <a:cxn ang="0">
                        <a:pos x="746" y="42"/>
                      </a:cxn>
                      <a:cxn ang="0">
                        <a:pos x="789" y="47"/>
                      </a:cxn>
                      <a:cxn ang="0">
                        <a:pos x="839" y="43"/>
                      </a:cxn>
                      <a:cxn ang="0">
                        <a:pos x="871" y="12"/>
                      </a:cxn>
                      <a:cxn ang="0">
                        <a:pos x="862" y="16"/>
                      </a:cxn>
                      <a:cxn ang="0">
                        <a:pos x="838" y="25"/>
                      </a:cxn>
                      <a:cxn ang="0">
                        <a:pos x="803" y="32"/>
                      </a:cxn>
                      <a:cxn ang="0">
                        <a:pos x="759" y="30"/>
                      </a:cxn>
                      <a:cxn ang="0">
                        <a:pos x="710" y="10"/>
                      </a:cxn>
                      <a:cxn ang="0">
                        <a:pos x="687" y="3"/>
                      </a:cxn>
                      <a:cxn ang="0">
                        <a:pos x="659" y="16"/>
                      </a:cxn>
                      <a:cxn ang="0">
                        <a:pos x="614" y="31"/>
                      </a:cxn>
                      <a:cxn ang="0">
                        <a:pos x="555" y="36"/>
                      </a:cxn>
                      <a:cxn ang="0">
                        <a:pos x="487" y="24"/>
                      </a:cxn>
                      <a:cxn ang="0">
                        <a:pos x="438" y="3"/>
                      </a:cxn>
                      <a:cxn ang="0">
                        <a:pos x="416" y="15"/>
                      </a:cxn>
                      <a:cxn ang="0">
                        <a:pos x="373" y="31"/>
                      </a:cxn>
                      <a:cxn ang="0">
                        <a:pos x="319" y="42"/>
                      </a:cxn>
                      <a:cxn ang="0">
                        <a:pos x="260" y="35"/>
                      </a:cxn>
                      <a:cxn ang="0">
                        <a:pos x="207" y="0"/>
                      </a:cxn>
                      <a:cxn ang="0">
                        <a:pos x="195" y="8"/>
                      </a:cxn>
                      <a:cxn ang="0">
                        <a:pos x="164" y="25"/>
                      </a:cxn>
                      <a:cxn ang="0">
                        <a:pos x="119" y="42"/>
                      </a:cxn>
                      <a:cxn ang="0">
                        <a:pos x="67" y="45"/>
                      </a:cxn>
                      <a:cxn ang="0">
                        <a:pos x="15" y="24"/>
                      </a:cxn>
                      <a:cxn ang="0">
                        <a:pos x="1" y="37"/>
                      </a:cxn>
                      <a:cxn ang="0">
                        <a:pos x="11" y="162"/>
                      </a:cxn>
                      <a:cxn ang="0">
                        <a:pos x="23" y="348"/>
                      </a:cxn>
                      <a:cxn ang="0">
                        <a:pos x="34" y="550"/>
                      </a:cxn>
                      <a:cxn ang="0">
                        <a:pos x="42" y="727"/>
                      </a:cxn>
                      <a:cxn ang="0">
                        <a:pos x="62" y="808"/>
                      </a:cxn>
                    </a:cxnLst>
                    <a:rect l="0" t="0" r="r" b="b"/>
                    <a:pathLst>
                      <a:path w="874" h="811">
                        <a:moveTo>
                          <a:pt x="62" y="808"/>
                        </a:moveTo>
                        <a:lnTo>
                          <a:pt x="61" y="802"/>
                        </a:lnTo>
                        <a:lnTo>
                          <a:pt x="61" y="786"/>
                        </a:lnTo>
                        <a:lnTo>
                          <a:pt x="60" y="759"/>
                        </a:lnTo>
                        <a:lnTo>
                          <a:pt x="59" y="726"/>
                        </a:lnTo>
                        <a:lnTo>
                          <a:pt x="57" y="683"/>
                        </a:lnTo>
                        <a:lnTo>
                          <a:pt x="55" y="635"/>
                        </a:lnTo>
                        <a:lnTo>
                          <a:pt x="52" y="582"/>
                        </a:lnTo>
                        <a:lnTo>
                          <a:pt x="50" y="525"/>
                        </a:lnTo>
                        <a:lnTo>
                          <a:pt x="47" y="464"/>
                        </a:lnTo>
                        <a:lnTo>
                          <a:pt x="44" y="401"/>
                        </a:lnTo>
                        <a:lnTo>
                          <a:pt x="41" y="337"/>
                        </a:lnTo>
                        <a:lnTo>
                          <a:pt x="36" y="273"/>
                        </a:lnTo>
                        <a:lnTo>
                          <a:pt x="32" y="210"/>
                        </a:lnTo>
                        <a:lnTo>
                          <a:pt x="29" y="151"/>
                        </a:lnTo>
                        <a:lnTo>
                          <a:pt x="23" y="94"/>
                        </a:lnTo>
                        <a:lnTo>
                          <a:pt x="18" y="42"/>
                        </a:lnTo>
                        <a:lnTo>
                          <a:pt x="20" y="44"/>
                        </a:lnTo>
                        <a:lnTo>
                          <a:pt x="23" y="46"/>
                        </a:lnTo>
                        <a:lnTo>
                          <a:pt x="29" y="49"/>
                        </a:lnTo>
                        <a:lnTo>
                          <a:pt x="35" y="52"/>
                        </a:lnTo>
                        <a:lnTo>
                          <a:pt x="44" y="55"/>
                        </a:lnTo>
                        <a:lnTo>
                          <a:pt x="52" y="58"/>
                        </a:lnTo>
                        <a:lnTo>
                          <a:pt x="64" y="61"/>
                        </a:lnTo>
                        <a:lnTo>
                          <a:pt x="76" y="61"/>
                        </a:lnTo>
                        <a:lnTo>
                          <a:pt x="90" y="61"/>
                        </a:lnTo>
                        <a:lnTo>
                          <a:pt x="105" y="59"/>
                        </a:lnTo>
                        <a:lnTo>
                          <a:pt x="123" y="57"/>
                        </a:lnTo>
                        <a:lnTo>
                          <a:pt x="142" y="50"/>
                        </a:lnTo>
                        <a:lnTo>
                          <a:pt x="163" y="43"/>
                        </a:lnTo>
                        <a:lnTo>
                          <a:pt x="185" y="32"/>
                        </a:lnTo>
                        <a:lnTo>
                          <a:pt x="209" y="19"/>
                        </a:lnTo>
                        <a:lnTo>
                          <a:pt x="210" y="19"/>
                        </a:lnTo>
                        <a:lnTo>
                          <a:pt x="214" y="22"/>
                        </a:lnTo>
                        <a:lnTo>
                          <a:pt x="218" y="25"/>
                        </a:lnTo>
                        <a:lnTo>
                          <a:pt x="225" y="31"/>
                        </a:lnTo>
                        <a:lnTo>
                          <a:pt x="234" y="36"/>
                        </a:lnTo>
                        <a:lnTo>
                          <a:pt x="245" y="43"/>
                        </a:lnTo>
                        <a:lnTo>
                          <a:pt x="258" y="48"/>
                        </a:lnTo>
                        <a:lnTo>
                          <a:pt x="272" y="53"/>
                        </a:lnTo>
                        <a:lnTo>
                          <a:pt x="288" y="57"/>
                        </a:lnTo>
                        <a:lnTo>
                          <a:pt x="305" y="59"/>
                        </a:lnTo>
                        <a:lnTo>
                          <a:pt x="324" y="58"/>
                        </a:lnTo>
                        <a:lnTo>
                          <a:pt x="345" y="55"/>
                        </a:lnTo>
                        <a:lnTo>
                          <a:pt x="367" y="50"/>
                        </a:lnTo>
                        <a:lnTo>
                          <a:pt x="391" y="42"/>
                        </a:lnTo>
                        <a:lnTo>
                          <a:pt x="416" y="30"/>
                        </a:lnTo>
                        <a:lnTo>
                          <a:pt x="442" y="14"/>
                        </a:lnTo>
                        <a:lnTo>
                          <a:pt x="443" y="15"/>
                        </a:lnTo>
                        <a:lnTo>
                          <a:pt x="447" y="17"/>
                        </a:lnTo>
                        <a:lnTo>
                          <a:pt x="451" y="20"/>
                        </a:lnTo>
                        <a:lnTo>
                          <a:pt x="460" y="25"/>
                        </a:lnTo>
                        <a:lnTo>
                          <a:pt x="468" y="31"/>
                        </a:lnTo>
                        <a:lnTo>
                          <a:pt x="480" y="36"/>
                        </a:lnTo>
                        <a:lnTo>
                          <a:pt x="493" y="42"/>
                        </a:lnTo>
                        <a:lnTo>
                          <a:pt x="508" y="47"/>
                        </a:lnTo>
                        <a:lnTo>
                          <a:pt x="525" y="50"/>
                        </a:lnTo>
                        <a:lnTo>
                          <a:pt x="543" y="52"/>
                        </a:lnTo>
                        <a:lnTo>
                          <a:pt x="564" y="52"/>
                        </a:lnTo>
                        <a:lnTo>
                          <a:pt x="585" y="51"/>
                        </a:lnTo>
                        <a:lnTo>
                          <a:pt x="608" y="47"/>
                        </a:lnTo>
                        <a:lnTo>
                          <a:pt x="633" y="39"/>
                        </a:lnTo>
                        <a:lnTo>
                          <a:pt x="659" y="30"/>
                        </a:lnTo>
                        <a:lnTo>
                          <a:pt x="687" y="17"/>
                        </a:lnTo>
                        <a:lnTo>
                          <a:pt x="687" y="17"/>
                        </a:lnTo>
                        <a:lnTo>
                          <a:pt x="691" y="19"/>
                        </a:lnTo>
                        <a:lnTo>
                          <a:pt x="696" y="21"/>
                        </a:lnTo>
                        <a:lnTo>
                          <a:pt x="702" y="25"/>
                        </a:lnTo>
                        <a:lnTo>
                          <a:pt x="711" y="29"/>
                        </a:lnTo>
                        <a:lnTo>
                          <a:pt x="722" y="33"/>
                        </a:lnTo>
                        <a:lnTo>
                          <a:pt x="732" y="37"/>
                        </a:lnTo>
                        <a:lnTo>
                          <a:pt x="746" y="42"/>
                        </a:lnTo>
                        <a:lnTo>
                          <a:pt x="759" y="44"/>
                        </a:lnTo>
                        <a:lnTo>
                          <a:pt x="774" y="47"/>
                        </a:lnTo>
                        <a:lnTo>
                          <a:pt x="789" y="47"/>
                        </a:lnTo>
                        <a:lnTo>
                          <a:pt x="805" y="48"/>
                        </a:lnTo>
                        <a:lnTo>
                          <a:pt x="822" y="46"/>
                        </a:lnTo>
                        <a:lnTo>
                          <a:pt x="839" y="43"/>
                        </a:lnTo>
                        <a:lnTo>
                          <a:pt x="856" y="37"/>
                        </a:lnTo>
                        <a:lnTo>
                          <a:pt x="874" y="31"/>
                        </a:lnTo>
                        <a:lnTo>
                          <a:pt x="871" y="12"/>
                        </a:lnTo>
                        <a:lnTo>
                          <a:pt x="870" y="12"/>
                        </a:lnTo>
                        <a:lnTo>
                          <a:pt x="867" y="14"/>
                        </a:lnTo>
                        <a:lnTo>
                          <a:pt x="862" y="16"/>
                        </a:lnTo>
                        <a:lnTo>
                          <a:pt x="856" y="19"/>
                        </a:lnTo>
                        <a:lnTo>
                          <a:pt x="847" y="22"/>
                        </a:lnTo>
                        <a:lnTo>
                          <a:pt x="838" y="25"/>
                        </a:lnTo>
                        <a:lnTo>
                          <a:pt x="828" y="28"/>
                        </a:lnTo>
                        <a:lnTo>
                          <a:pt x="816" y="31"/>
                        </a:lnTo>
                        <a:lnTo>
                          <a:pt x="803" y="32"/>
                        </a:lnTo>
                        <a:lnTo>
                          <a:pt x="789" y="33"/>
                        </a:lnTo>
                        <a:lnTo>
                          <a:pt x="774" y="32"/>
                        </a:lnTo>
                        <a:lnTo>
                          <a:pt x="759" y="30"/>
                        </a:lnTo>
                        <a:lnTo>
                          <a:pt x="743" y="25"/>
                        </a:lnTo>
                        <a:lnTo>
                          <a:pt x="727" y="19"/>
                        </a:lnTo>
                        <a:lnTo>
                          <a:pt x="710" y="10"/>
                        </a:lnTo>
                        <a:lnTo>
                          <a:pt x="694" y="0"/>
                        </a:lnTo>
                        <a:lnTo>
                          <a:pt x="692" y="0"/>
                        </a:lnTo>
                        <a:lnTo>
                          <a:pt x="687" y="3"/>
                        </a:lnTo>
                        <a:lnTo>
                          <a:pt x="680" y="6"/>
                        </a:lnTo>
                        <a:lnTo>
                          <a:pt x="671" y="12"/>
                        </a:lnTo>
                        <a:lnTo>
                          <a:pt x="659" y="16"/>
                        </a:lnTo>
                        <a:lnTo>
                          <a:pt x="646" y="21"/>
                        </a:lnTo>
                        <a:lnTo>
                          <a:pt x="631" y="27"/>
                        </a:lnTo>
                        <a:lnTo>
                          <a:pt x="614" y="31"/>
                        </a:lnTo>
                        <a:lnTo>
                          <a:pt x="595" y="35"/>
                        </a:lnTo>
                        <a:lnTo>
                          <a:pt x="576" y="36"/>
                        </a:lnTo>
                        <a:lnTo>
                          <a:pt x="555" y="36"/>
                        </a:lnTo>
                        <a:lnTo>
                          <a:pt x="534" y="35"/>
                        </a:lnTo>
                        <a:lnTo>
                          <a:pt x="510" y="31"/>
                        </a:lnTo>
                        <a:lnTo>
                          <a:pt x="487" y="24"/>
                        </a:lnTo>
                        <a:lnTo>
                          <a:pt x="464" y="15"/>
                        </a:lnTo>
                        <a:lnTo>
                          <a:pt x="440" y="2"/>
                        </a:lnTo>
                        <a:lnTo>
                          <a:pt x="438" y="3"/>
                        </a:lnTo>
                        <a:lnTo>
                          <a:pt x="434" y="5"/>
                        </a:lnTo>
                        <a:lnTo>
                          <a:pt x="426" y="8"/>
                        </a:lnTo>
                        <a:lnTo>
                          <a:pt x="416" y="15"/>
                        </a:lnTo>
                        <a:lnTo>
                          <a:pt x="403" y="19"/>
                        </a:lnTo>
                        <a:lnTo>
                          <a:pt x="389" y="25"/>
                        </a:lnTo>
                        <a:lnTo>
                          <a:pt x="373" y="31"/>
                        </a:lnTo>
                        <a:lnTo>
                          <a:pt x="356" y="36"/>
                        </a:lnTo>
                        <a:lnTo>
                          <a:pt x="337" y="39"/>
                        </a:lnTo>
                        <a:lnTo>
                          <a:pt x="319" y="42"/>
                        </a:lnTo>
                        <a:lnTo>
                          <a:pt x="300" y="42"/>
                        </a:lnTo>
                        <a:lnTo>
                          <a:pt x="280" y="39"/>
                        </a:lnTo>
                        <a:lnTo>
                          <a:pt x="260" y="35"/>
                        </a:lnTo>
                        <a:lnTo>
                          <a:pt x="242" y="27"/>
                        </a:lnTo>
                        <a:lnTo>
                          <a:pt x="223" y="15"/>
                        </a:lnTo>
                        <a:lnTo>
                          <a:pt x="207" y="0"/>
                        </a:lnTo>
                        <a:lnTo>
                          <a:pt x="205" y="1"/>
                        </a:lnTo>
                        <a:lnTo>
                          <a:pt x="202" y="4"/>
                        </a:lnTo>
                        <a:lnTo>
                          <a:pt x="195" y="8"/>
                        </a:lnTo>
                        <a:lnTo>
                          <a:pt x="187" y="14"/>
                        </a:lnTo>
                        <a:lnTo>
                          <a:pt x="176" y="19"/>
                        </a:lnTo>
                        <a:lnTo>
                          <a:pt x="164" y="25"/>
                        </a:lnTo>
                        <a:lnTo>
                          <a:pt x="150" y="32"/>
                        </a:lnTo>
                        <a:lnTo>
                          <a:pt x="135" y="38"/>
                        </a:lnTo>
                        <a:lnTo>
                          <a:pt x="119" y="42"/>
                        </a:lnTo>
                        <a:lnTo>
                          <a:pt x="102" y="45"/>
                        </a:lnTo>
                        <a:lnTo>
                          <a:pt x="85" y="46"/>
                        </a:lnTo>
                        <a:lnTo>
                          <a:pt x="67" y="45"/>
                        </a:lnTo>
                        <a:lnTo>
                          <a:pt x="49" y="40"/>
                        </a:lnTo>
                        <a:lnTo>
                          <a:pt x="32" y="35"/>
                        </a:lnTo>
                        <a:lnTo>
                          <a:pt x="15" y="24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1" y="37"/>
                        </a:lnTo>
                        <a:lnTo>
                          <a:pt x="3" y="69"/>
                        </a:lnTo>
                        <a:lnTo>
                          <a:pt x="7" y="111"/>
                        </a:lnTo>
                        <a:lnTo>
                          <a:pt x="11" y="162"/>
                        </a:lnTo>
                        <a:lnTo>
                          <a:pt x="15" y="219"/>
                        </a:lnTo>
                        <a:lnTo>
                          <a:pt x="19" y="282"/>
                        </a:lnTo>
                        <a:lnTo>
                          <a:pt x="23" y="348"/>
                        </a:lnTo>
                        <a:lnTo>
                          <a:pt x="27" y="416"/>
                        </a:lnTo>
                        <a:lnTo>
                          <a:pt x="31" y="483"/>
                        </a:lnTo>
                        <a:lnTo>
                          <a:pt x="34" y="550"/>
                        </a:lnTo>
                        <a:lnTo>
                          <a:pt x="38" y="614"/>
                        </a:lnTo>
                        <a:lnTo>
                          <a:pt x="40" y="673"/>
                        </a:lnTo>
                        <a:lnTo>
                          <a:pt x="42" y="727"/>
                        </a:lnTo>
                        <a:lnTo>
                          <a:pt x="42" y="773"/>
                        </a:lnTo>
                        <a:lnTo>
                          <a:pt x="42" y="811"/>
                        </a:lnTo>
                        <a:lnTo>
                          <a:pt x="62" y="808"/>
                        </a:lnTo>
                        <a:lnTo>
                          <a:pt x="62" y="8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 96">
                    <a:extLst>
                      <a:ext uri="{FF2B5EF4-FFF2-40B4-BE49-F238E27FC236}">
                        <a16:creationId xmlns:a16="http://schemas.microsoft.com/office/drawing/2014/main" id="{B272F4B8-7E34-68AC-2959-5B127E234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3" y="2471"/>
                    <a:ext cx="18" cy="30"/>
                  </a:xfrm>
                  <a:custGeom>
                    <a:avLst/>
                    <a:gdLst/>
                    <a:ahLst/>
                    <a:cxnLst>
                      <a:cxn ang="0">
                        <a:pos x="82" y="38"/>
                      </a:cxn>
                      <a:cxn ang="0">
                        <a:pos x="2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  <a:cxn ang="0">
                        <a:pos x="1" y="12"/>
                      </a:cxn>
                      <a:cxn ang="0">
                        <a:pos x="2" y="21"/>
                      </a:cxn>
                      <a:cxn ang="0">
                        <a:pos x="3" y="29"/>
                      </a:cxn>
                      <a:cxn ang="0">
                        <a:pos x="4" y="41"/>
                      </a:cxn>
                      <a:cxn ang="0">
                        <a:pos x="4" y="53"/>
                      </a:cxn>
                      <a:cxn ang="0">
                        <a:pos x="7" y="66"/>
                      </a:cxn>
                      <a:cxn ang="0">
                        <a:pos x="8" y="78"/>
                      </a:cxn>
                      <a:cxn ang="0">
                        <a:pos x="9" y="91"/>
                      </a:cxn>
                      <a:cxn ang="0">
                        <a:pos x="9" y="103"/>
                      </a:cxn>
                      <a:cxn ang="0">
                        <a:pos x="10" y="115"/>
                      </a:cxn>
                      <a:cxn ang="0">
                        <a:pos x="10" y="125"/>
                      </a:cxn>
                      <a:cxn ang="0">
                        <a:pos x="10" y="134"/>
                      </a:cxn>
                      <a:cxn ang="0">
                        <a:pos x="10" y="141"/>
                      </a:cxn>
                      <a:cxn ang="0">
                        <a:pos x="10" y="146"/>
                      </a:cxn>
                      <a:cxn ang="0">
                        <a:pos x="29" y="152"/>
                      </a:cxn>
                      <a:cxn ang="0">
                        <a:pos x="91" y="83"/>
                      </a:cxn>
                      <a:cxn ang="0">
                        <a:pos x="89" y="62"/>
                      </a:cxn>
                      <a:cxn ang="0">
                        <a:pos x="32" y="119"/>
                      </a:cxn>
                      <a:cxn ang="0">
                        <a:pos x="31" y="118"/>
                      </a:cxn>
                      <a:cxn ang="0">
                        <a:pos x="31" y="116"/>
                      </a:cxn>
                      <a:cxn ang="0">
                        <a:pos x="31" y="113"/>
                      </a:cxn>
                      <a:cxn ang="0">
                        <a:pos x="31" y="108"/>
                      </a:cxn>
                      <a:cxn ang="0">
                        <a:pos x="31" y="102"/>
                      </a:cxn>
                      <a:cxn ang="0">
                        <a:pos x="31" y="97"/>
                      </a:cxn>
                      <a:cxn ang="0">
                        <a:pos x="30" y="90"/>
                      </a:cxn>
                      <a:cxn ang="0">
                        <a:pos x="30" y="83"/>
                      </a:cxn>
                      <a:cxn ang="0">
                        <a:pos x="29" y="75"/>
                      </a:cxn>
                      <a:cxn ang="0">
                        <a:pos x="29" y="68"/>
                      </a:cxn>
                      <a:cxn ang="0">
                        <a:pos x="28" y="59"/>
                      </a:cxn>
                      <a:cxn ang="0">
                        <a:pos x="28" y="52"/>
                      </a:cxn>
                      <a:cxn ang="0">
                        <a:pos x="27" y="43"/>
                      </a:cxn>
                      <a:cxn ang="0">
                        <a:pos x="27" y="36"/>
                      </a:cxn>
                      <a:cxn ang="0">
                        <a:pos x="26" y="27"/>
                      </a:cxn>
                      <a:cxn ang="0">
                        <a:pos x="26" y="22"/>
                      </a:cxn>
                      <a:cxn ang="0">
                        <a:pos x="89" y="51"/>
                      </a:cxn>
                      <a:cxn ang="0">
                        <a:pos x="82" y="38"/>
                      </a:cxn>
                      <a:cxn ang="0">
                        <a:pos x="82" y="38"/>
                      </a:cxn>
                    </a:cxnLst>
                    <a:rect l="0" t="0" r="r" b="b"/>
                    <a:pathLst>
                      <a:path w="91" h="152">
                        <a:moveTo>
                          <a:pt x="82" y="38"/>
                        </a:moveTo>
                        <a:lnTo>
                          <a:pt x="2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12"/>
                        </a:lnTo>
                        <a:lnTo>
                          <a:pt x="2" y="21"/>
                        </a:lnTo>
                        <a:lnTo>
                          <a:pt x="3" y="29"/>
                        </a:lnTo>
                        <a:lnTo>
                          <a:pt x="4" y="41"/>
                        </a:lnTo>
                        <a:lnTo>
                          <a:pt x="4" y="53"/>
                        </a:lnTo>
                        <a:lnTo>
                          <a:pt x="7" y="66"/>
                        </a:lnTo>
                        <a:lnTo>
                          <a:pt x="8" y="78"/>
                        </a:lnTo>
                        <a:lnTo>
                          <a:pt x="9" y="91"/>
                        </a:lnTo>
                        <a:lnTo>
                          <a:pt x="9" y="103"/>
                        </a:lnTo>
                        <a:lnTo>
                          <a:pt x="10" y="115"/>
                        </a:lnTo>
                        <a:lnTo>
                          <a:pt x="10" y="125"/>
                        </a:lnTo>
                        <a:lnTo>
                          <a:pt x="10" y="134"/>
                        </a:lnTo>
                        <a:lnTo>
                          <a:pt x="10" y="141"/>
                        </a:lnTo>
                        <a:lnTo>
                          <a:pt x="10" y="146"/>
                        </a:lnTo>
                        <a:lnTo>
                          <a:pt x="29" y="152"/>
                        </a:lnTo>
                        <a:lnTo>
                          <a:pt x="91" y="83"/>
                        </a:lnTo>
                        <a:lnTo>
                          <a:pt x="89" y="62"/>
                        </a:lnTo>
                        <a:lnTo>
                          <a:pt x="32" y="119"/>
                        </a:lnTo>
                        <a:lnTo>
                          <a:pt x="31" y="118"/>
                        </a:lnTo>
                        <a:lnTo>
                          <a:pt x="31" y="116"/>
                        </a:lnTo>
                        <a:lnTo>
                          <a:pt x="31" y="113"/>
                        </a:lnTo>
                        <a:lnTo>
                          <a:pt x="31" y="108"/>
                        </a:lnTo>
                        <a:lnTo>
                          <a:pt x="31" y="102"/>
                        </a:lnTo>
                        <a:lnTo>
                          <a:pt x="31" y="97"/>
                        </a:lnTo>
                        <a:lnTo>
                          <a:pt x="30" y="90"/>
                        </a:lnTo>
                        <a:lnTo>
                          <a:pt x="30" y="83"/>
                        </a:lnTo>
                        <a:lnTo>
                          <a:pt x="29" y="75"/>
                        </a:lnTo>
                        <a:lnTo>
                          <a:pt x="29" y="68"/>
                        </a:lnTo>
                        <a:lnTo>
                          <a:pt x="28" y="59"/>
                        </a:lnTo>
                        <a:lnTo>
                          <a:pt x="28" y="52"/>
                        </a:lnTo>
                        <a:lnTo>
                          <a:pt x="27" y="43"/>
                        </a:lnTo>
                        <a:lnTo>
                          <a:pt x="27" y="36"/>
                        </a:lnTo>
                        <a:lnTo>
                          <a:pt x="26" y="27"/>
                        </a:lnTo>
                        <a:lnTo>
                          <a:pt x="26" y="22"/>
                        </a:lnTo>
                        <a:lnTo>
                          <a:pt x="89" y="51"/>
                        </a:lnTo>
                        <a:lnTo>
                          <a:pt x="82" y="38"/>
                        </a:lnTo>
                        <a:lnTo>
                          <a:pt x="82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 97">
                    <a:extLst>
                      <a:ext uri="{FF2B5EF4-FFF2-40B4-BE49-F238E27FC236}">
                        <a16:creationId xmlns:a16="http://schemas.microsoft.com/office/drawing/2014/main" id="{DC36861B-56B8-DDB5-41CA-548660642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6" y="2526"/>
                    <a:ext cx="36" cy="19"/>
                  </a:xfrm>
                  <a:custGeom>
                    <a:avLst/>
                    <a:gdLst/>
                    <a:ahLst/>
                    <a:cxnLst>
                      <a:cxn ang="0">
                        <a:pos x="25" y="6"/>
                      </a:cxn>
                      <a:cxn ang="0">
                        <a:pos x="24" y="73"/>
                      </a:cxn>
                      <a:cxn ang="0">
                        <a:pos x="174" y="71"/>
                      </a:cxn>
                      <a:cxn ang="0">
                        <a:pos x="179" y="90"/>
                      </a:cxn>
                      <a:cxn ang="0">
                        <a:pos x="14" y="95"/>
                      </a:cxn>
                      <a:cxn ang="0">
                        <a:pos x="0" y="89"/>
                      </a:cxn>
                      <a:cxn ang="0">
                        <a:pos x="5" y="2"/>
                      </a:cxn>
                      <a:cxn ang="0">
                        <a:pos x="5" y="1"/>
                      </a:cxn>
                      <a:cxn ang="0">
                        <a:pos x="8" y="1"/>
                      </a:cxn>
                      <a:cxn ang="0">
                        <a:pos x="11" y="0"/>
                      </a:cxn>
                      <a:cxn ang="0">
                        <a:pos x="14" y="0"/>
                      </a:cxn>
                      <a:cxn ang="0">
                        <a:pos x="18" y="0"/>
                      </a:cxn>
                      <a:cxn ang="0">
                        <a:pos x="22" y="1"/>
                      </a:cxn>
                      <a:cxn ang="0">
                        <a:pos x="24" y="3"/>
                      </a:cxn>
                      <a:cxn ang="0">
                        <a:pos x="25" y="6"/>
                      </a:cxn>
                      <a:cxn ang="0">
                        <a:pos x="25" y="6"/>
                      </a:cxn>
                    </a:cxnLst>
                    <a:rect l="0" t="0" r="r" b="b"/>
                    <a:pathLst>
                      <a:path w="179" h="95">
                        <a:moveTo>
                          <a:pt x="25" y="6"/>
                        </a:moveTo>
                        <a:lnTo>
                          <a:pt x="24" y="73"/>
                        </a:lnTo>
                        <a:lnTo>
                          <a:pt x="174" y="71"/>
                        </a:lnTo>
                        <a:lnTo>
                          <a:pt x="179" y="90"/>
                        </a:lnTo>
                        <a:lnTo>
                          <a:pt x="14" y="95"/>
                        </a:lnTo>
                        <a:lnTo>
                          <a:pt x="0" y="89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8" y="1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22" y="1"/>
                        </a:lnTo>
                        <a:lnTo>
                          <a:pt x="24" y="3"/>
                        </a:lnTo>
                        <a:lnTo>
                          <a:pt x="25" y="6"/>
                        </a:lnTo>
                        <a:lnTo>
                          <a:pt x="25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" name="Freeform 98">
                    <a:extLst>
                      <a:ext uri="{FF2B5EF4-FFF2-40B4-BE49-F238E27FC236}">
                        <a16:creationId xmlns:a16="http://schemas.microsoft.com/office/drawing/2014/main" id="{B969F2B1-623E-1D23-50DB-ABB264312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3" y="2477"/>
                    <a:ext cx="18" cy="9"/>
                  </a:xfrm>
                  <a:custGeom>
                    <a:avLst/>
                    <a:gdLst/>
                    <a:ahLst/>
                    <a:cxnLst>
                      <a:cxn ang="0">
                        <a:pos x="10" y="45"/>
                      </a:cxn>
                      <a:cxn ang="0">
                        <a:pos x="90" y="45"/>
                      </a:cxn>
                      <a:cxn ang="0">
                        <a:pos x="93" y="2"/>
                      </a:cxn>
                      <a:cxn ang="0">
                        <a:pos x="69" y="0"/>
                      </a:cxn>
                      <a:cxn ang="0">
                        <a:pos x="66" y="28"/>
                      </a:cxn>
                      <a:cxn ang="0">
                        <a:pos x="0" y="25"/>
                      </a:cxn>
                      <a:cxn ang="0">
                        <a:pos x="10" y="45"/>
                      </a:cxn>
                      <a:cxn ang="0">
                        <a:pos x="10" y="45"/>
                      </a:cxn>
                    </a:cxnLst>
                    <a:rect l="0" t="0" r="r" b="b"/>
                    <a:pathLst>
                      <a:path w="93" h="45">
                        <a:moveTo>
                          <a:pt x="10" y="45"/>
                        </a:moveTo>
                        <a:lnTo>
                          <a:pt x="90" y="45"/>
                        </a:lnTo>
                        <a:lnTo>
                          <a:pt x="93" y="2"/>
                        </a:lnTo>
                        <a:lnTo>
                          <a:pt x="69" y="0"/>
                        </a:lnTo>
                        <a:lnTo>
                          <a:pt x="66" y="28"/>
                        </a:lnTo>
                        <a:lnTo>
                          <a:pt x="0" y="25"/>
                        </a:lnTo>
                        <a:lnTo>
                          <a:pt x="10" y="45"/>
                        </a:lnTo>
                        <a:lnTo>
                          <a:pt x="10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" name="Freeform 99">
                    <a:extLst>
                      <a:ext uri="{FF2B5EF4-FFF2-40B4-BE49-F238E27FC236}">
                        <a16:creationId xmlns:a16="http://schemas.microsoft.com/office/drawing/2014/main" id="{6A60B152-5FC2-5C21-9B9B-E8A7B3C92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9" y="2458"/>
                    <a:ext cx="171" cy="14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5" y="55"/>
                      </a:cxn>
                      <a:cxn ang="0">
                        <a:pos x="24" y="51"/>
                      </a:cxn>
                      <a:cxn ang="0">
                        <a:pos x="53" y="48"/>
                      </a:cxn>
                      <a:cxn ang="0">
                        <a:pos x="90" y="44"/>
                      </a:cxn>
                      <a:cxn ang="0">
                        <a:pos x="137" y="37"/>
                      </a:cxn>
                      <a:cxn ang="0">
                        <a:pos x="190" y="32"/>
                      </a:cxn>
                      <a:cxn ang="0">
                        <a:pos x="249" y="26"/>
                      </a:cxn>
                      <a:cxn ang="0">
                        <a:pos x="315" y="20"/>
                      </a:cxn>
                      <a:cxn ang="0">
                        <a:pos x="381" y="14"/>
                      </a:cxn>
                      <a:cxn ang="0">
                        <a:pos x="452" y="8"/>
                      </a:cxn>
                      <a:cxn ang="0">
                        <a:pos x="523" y="4"/>
                      </a:cxn>
                      <a:cxn ang="0">
                        <a:pos x="594" y="1"/>
                      </a:cxn>
                      <a:cxn ang="0">
                        <a:pos x="664" y="0"/>
                      </a:cxn>
                      <a:cxn ang="0">
                        <a:pos x="731" y="0"/>
                      </a:cxn>
                      <a:cxn ang="0">
                        <a:pos x="796" y="1"/>
                      </a:cxn>
                      <a:cxn ang="0">
                        <a:pos x="855" y="6"/>
                      </a:cxn>
                      <a:cxn ang="0">
                        <a:pos x="855" y="22"/>
                      </a:cxn>
                      <a:cxn ang="0">
                        <a:pos x="850" y="21"/>
                      </a:cxn>
                      <a:cxn ang="0">
                        <a:pos x="835" y="20"/>
                      </a:cxn>
                      <a:cxn ang="0">
                        <a:pos x="811" y="20"/>
                      </a:cxn>
                      <a:cxn ang="0">
                        <a:pos x="779" y="20"/>
                      </a:cxn>
                      <a:cxn ang="0">
                        <a:pos x="739" y="20"/>
                      </a:cxn>
                      <a:cxn ang="0">
                        <a:pos x="693" y="20"/>
                      </a:cxn>
                      <a:cxn ang="0">
                        <a:pos x="639" y="20"/>
                      </a:cxn>
                      <a:cxn ang="0">
                        <a:pos x="582" y="22"/>
                      </a:cxn>
                      <a:cxn ang="0">
                        <a:pos x="519" y="23"/>
                      </a:cxn>
                      <a:cxn ang="0">
                        <a:pos x="452" y="28"/>
                      </a:cxn>
                      <a:cxn ang="0">
                        <a:pos x="382" y="31"/>
                      </a:cxn>
                      <a:cxn ang="0">
                        <a:pos x="309" y="36"/>
                      </a:cxn>
                      <a:cxn ang="0">
                        <a:pos x="235" y="42"/>
                      </a:cxn>
                      <a:cxn ang="0">
                        <a:pos x="160" y="50"/>
                      </a:cxn>
                      <a:cxn ang="0">
                        <a:pos x="84" y="59"/>
                      </a:cxn>
                      <a:cxn ang="0">
                        <a:pos x="8" y="71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855" h="71">
                        <a:moveTo>
                          <a:pt x="0" y="56"/>
                        </a:moveTo>
                        <a:lnTo>
                          <a:pt x="5" y="55"/>
                        </a:lnTo>
                        <a:lnTo>
                          <a:pt x="24" y="51"/>
                        </a:lnTo>
                        <a:lnTo>
                          <a:pt x="53" y="48"/>
                        </a:lnTo>
                        <a:lnTo>
                          <a:pt x="90" y="44"/>
                        </a:lnTo>
                        <a:lnTo>
                          <a:pt x="137" y="37"/>
                        </a:lnTo>
                        <a:lnTo>
                          <a:pt x="190" y="32"/>
                        </a:lnTo>
                        <a:lnTo>
                          <a:pt x="249" y="26"/>
                        </a:lnTo>
                        <a:lnTo>
                          <a:pt x="315" y="20"/>
                        </a:lnTo>
                        <a:lnTo>
                          <a:pt x="381" y="14"/>
                        </a:lnTo>
                        <a:lnTo>
                          <a:pt x="452" y="8"/>
                        </a:lnTo>
                        <a:lnTo>
                          <a:pt x="523" y="4"/>
                        </a:lnTo>
                        <a:lnTo>
                          <a:pt x="594" y="1"/>
                        </a:lnTo>
                        <a:lnTo>
                          <a:pt x="664" y="0"/>
                        </a:lnTo>
                        <a:lnTo>
                          <a:pt x="731" y="0"/>
                        </a:lnTo>
                        <a:lnTo>
                          <a:pt x="796" y="1"/>
                        </a:lnTo>
                        <a:lnTo>
                          <a:pt x="855" y="6"/>
                        </a:lnTo>
                        <a:lnTo>
                          <a:pt x="855" y="22"/>
                        </a:lnTo>
                        <a:lnTo>
                          <a:pt x="850" y="21"/>
                        </a:lnTo>
                        <a:lnTo>
                          <a:pt x="835" y="20"/>
                        </a:lnTo>
                        <a:lnTo>
                          <a:pt x="811" y="20"/>
                        </a:lnTo>
                        <a:lnTo>
                          <a:pt x="779" y="20"/>
                        </a:lnTo>
                        <a:lnTo>
                          <a:pt x="739" y="20"/>
                        </a:lnTo>
                        <a:lnTo>
                          <a:pt x="693" y="20"/>
                        </a:lnTo>
                        <a:lnTo>
                          <a:pt x="639" y="20"/>
                        </a:lnTo>
                        <a:lnTo>
                          <a:pt x="582" y="22"/>
                        </a:lnTo>
                        <a:lnTo>
                          <a:pt x="519" y="23"/>
                        </a:lnTo>
                        <a:lnTo>
                          <a:pt x="452" y="28"/>
                        </a:lnTo>
                        <a:lnTo>
                          <a:pt x="382" y="31"/>
                        </a:lnTo>
                        <a:lnTo>
                          <a:pt x="309" y="36"/>
                        </a:lnTo>
                        <a:lnTo>
                          <a:pt x="235" y="42"/>
                        </a:lnTo>
                        <a:lnTo>
                          <a:pt x="160" y="50"/>
                        </a:lnTo>
                        <a:lnTo>
                          <a:pt x="84" y="59"/>
                        </a:lnTo>
                        <a:lnTo>
                          <a:pt x="8" y="71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 100">
                    <a:extLst>
                      <a:ext uri="{FF2B5EF4-FFF2-40B4-BE49-F238E27FC236}">
                        <a16:creationId xmlns:a16="http://schemas.microsoft.com/office/drawing/2014/main" id="{0E2D2A0F-9B27-D84F-ECFF-12EB0B2CCE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7" y="2407"/>
                    <a:ext cx="50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8" y="38"/>
                      </a:cxn>
                      <a:cxn ang="0">
                        <a:pos x="247" y="59"/>
                      </a:cxn>
                      <a:cxn ang="0">
                        <a:pos x="2" y="2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8" h="59">
                        <a:moveTo>
                          <a:pt x="0" y="0"/>
                        </a:moveTo>
                        <a:lnTo>
                          <a:pt x="248" y="38"/>
                        </a:lnTo>
                        <a:lnTo>
                          <a:pt x="247" y="59"/>
                        </a:lnTo>
                        <a:lnTo>
                          <a:pt x="2" y="2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" name="Freeform 101">
                    <a:extLst>
                      <a:ext uri="{FF2B5EF4-FFF2-40B4-BE49-F238E27FC236}">
                        <a16:creationId xmlns:a16="http://schemas.microsoft.com/office/drawing/2014/main" id="{B4F2CDB0-CC35-1138-5828-DC0B83B813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1" y="2465"/>
                    <a:ext cx="12" cy="68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2"/>
                      </a:cxn>
                      <a:cxn ang="0">
                        <a:pos x="40" y="10"/>
                      </a:cxn>
                      <a:cxn ang="0">
                        <a:pos x="40" y="21"/>
                      </a:cxn>
                      <a:cxn ang="0">
                        <a:pos x="39" y="36"/>
                      </a:cxn>
                      <a:cxn ang="0">
                        <a:pos x="36" y="54"/>
                      </a:cxn>
                      <a:cxn ang="0">
                        <a:pos x="35" y="76"/>
                      </a:cxn>
                      <a:cxn ang="0">
                        <a:pos x="33" y="100"/>
                      </a:cxn>
                      <a:cxn ang="0">
                        <a:pos x="31" y="126"/>
                      </a:cxn>
                      <a:cxn ang="0">
                        <a:pos x="28" y="151"/>
                      </a:cxn>
                      <a:cxn ang="0">
                        <a:pos x="26" y="179"/>
                      </a:cxn>
                      <a:cxn ang="0">
                        <a:pos x="22" y="207"/>
                      </a:cxn>
                      <a:cxn ang="0">
                        <a:pos x="18" y="236"/>
                      </a:cxn>
                      <a:cxn ang="0">
                        <a:pos x="14" y="263"/>
                      </a:cxn>
                      <a:cxn ang="0">
                        <a:pos x="10" y="290"/>
                      </a:cxn>
                      <a:cxn ang="0">
                        <a:pos x="4" y="315"/>
                      </a:cxn>
                      <a:cxn ang="0">
                        <a:pos x="0" y="338"/>
                      </a:cxn>
                      <a:cxn ang="0">
                        <a:pos x="22" y="340"/>
                      </a:cxn>
                      <a:cxn ang="0">
                        <a:pos x="22" y="337"/>
                      </a:cxn>
                      <a:cxn ang="0">
                        <a:pos x="24" y="331"/>
                      </a:cxn>
                      <a:cxn ang="0">
                        <a:pos x="26" y="319"/>
                      </a:cxn>
                      <a:cxn ang="0">
                        <a:pos x="29" y="304"/>
                      </a:cxn>
                      <a:cxn ang="0">
                        <a:pos x="31" y="283"/>
                      </a:cxn>
                      <a:cxn ang="0">
                        <a:pos x="34" y="262"/>
                      </a:cxn>
                      <a:cxn ang="0">
                        <a:pos x="39" y="238"/>
                      </a:cxn>
                      <a:cxn ang="0">
                        <a:pos x="43" y="214"/>
                      </a:cxn>
                      <a:cxn ang="0">
                        <a:pos x="46" y="186"/>
                      </a:cxn>
                      <a:cxn ang="0">
                        <a:pos x="49" y="158"/>
                      </a:cxn>
                      <a:cxn ang="0">
                        <a:pos x="53" y="129"/>
                      </a:cxn>
                      <a:cxn ang="0">
                        <a:pos x="56" y="101"/>
                      </a:cxn>
                      <a:cxn ang="0">
                        <a:pos x="57" y="73"/>
                      </a:cxn>
                      <a:cxn ang="0">
                        <a:pos x="59" y="47"/>
                      </a:cxn>
                      <a:cxn ang="0">
                        <a:pos x="60" y="22"/>
                      </a:cxn>
                      <a:cxn ang="0">
                        <a:pos x="61" y="0"/>
                      </a:cxn>
                      <a:cxn ang="0">
                        <a:pos x="41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61" h="340">
                        <a:moveTo>
                          <a:pt x="41" y="0"/>
                        </a:moveTo>
                        <a:lnTo>
                          <a:pt x="41" y="2"/>
                        </a:lnTo>
                        <a:lnTo>
                          <a:pt x="40" y="10"/>
                        </a:lnTo>
                        <a:lnTo>
                          <a:pt x="40" y="21"/>
                        </a:lnTo>
                        <a:lnTo>
                          <a:pt x="39" y="36"/>
                        </a:lnTo>
                        <a:lnTo>
                          <a:pt x="36" y="54"/>
                        </a:lnTo>
                        <a:lnTo>
                          <a:pt x="35" y="76"/>
                        </a:lnTo>
                        <a:lnTo>
                          <a:pt x="33" y="100"/>
                        </a:lnTo>
                        <a:lnTo>
                          <a:pt x="31" y="126"/>
                        </a:lnTo>
                        <a:lnTo>
                          <a:pt x="28" y="151"/>
                        </a:lnTo>
                        <a:lnTo>
                          <a:pt x="26" y="179"/>
                        </a:lnTo>
                        <a:lnTo>
                          <a:pt x="22" y="207"/>
                        </a:lnTo>
                        <a:lnTo>
                          <a:pt x="18" y="236"/>
                        </a:lnTo>
                        <a:lnTo>
                          <a:pt x="14" y="263"/>
                        </a:lnTo>
                        <a:lnTo>
                          <a:pt x="10" y="290"/>
                        </a:lnTo>
                        <a:lnTo>
                          <a:pt x="4" y="315"/>
                        </a:lnTo>
                        <a:lnTo>
                          <a:pt x="0" y="338"/>
                        </a:lnTo>
                        <a:lnTo>
                          <a:pt x="22" y="340"/>
                        </a:lnTo>
                        <a:lnTo>
                          <a:pt x="22" y="337"/>
                        </a:lnTo>
                        <a:lnTo>
                          <a:pt x="24" y="331"/>
                        </a:lnTo>
                        <a:lnTo>
                          <a:pt x="26" y="319"/>
                        </a:lnTo>
                        <a:lnTo>
                          <a:pt x="29" y="304"/>
                        </a:lnTo>
                        <a:lnTo>
                          <a:pt x="31" y="283"/>
                        </a:lnTo>
                        <a:lnTo>
                          <a:pt x="34" y="262"/>
                        </a:lnTo>
                        <a:lnTo>
                          <a:pt x="39" y="238"/>
                        </a:lnTo>
                        <a:lnTo>
                          <a:pt x="43" y="214"/>
                        </a:lnTo>
                        <a:lnTo>
                          <a:pt x="46" y="186"/>
                        </a:lnTo>
                        <a:lnTo>
                          <a:pt x="49" y="158"/>
                        </a:lnTo>
                        <a:lnTo>
                          <a:pt x="53" y="129"/>
                        </a:lnTo>
                        <a:lnTo>
                          <a:pt x="56" y="101"/>
                        </a:lnTo>
                        <a:lnTo>
                          <a:pt x="57" y="73"/>
                        </a:lnTo>
                        <a:lnTo>
                          <a:pt x="59" y="47"/>
                        </a:lnTo>
                        <a:lnTo>
                          <a:pt x="60" y="22"/>
                        </a:lnTo>
                        <a:lnTo>
                          <a:pt x="61" y="0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 102">
                    <a:extLst>
                      <a:ext uri="{FF2B5EF4-FFF2-40B4-BE49-F238E27FC236}">
                        <a16:creationId xmlns:a16="http://schemas.microsoft.com/office/drawing/2014/main" id="{8BD56710-FE1E-4979-B6B3-64C03D9D7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7" y="2399"/>
                    <a:ext cx="148" cy="131"/>
                  </a:xfrm>
                  <a:custGeom>
                    <a:avLst/>
                    <a:gdLst/>
                    <a:ahLst/>
                    <a:cxnLst>
                      <a:cxn ang="0">
                        <a:pos x="144" y="30"/>
                      </a:cxn>
                      <a:cxn ang="0">
                        <a:pos x="148" y="30"/>
                      </a:cxn>
                      <a:cxn ang="0">
                        <a:pos x="164" y="33"/>
                      </a:cxn>
                      <a:cxn ang="0">
                        <a:pos x="187" y="37"/>
                      </a:cxn>
                      <a:cxn ang="0">
                        <a:pos x="213" y="48"/>
                      </a:cxn>
                      <a:cxn ang="0">
                        <a:pos x="238" y="62"/>
                      </a:cxn>
                      <a:cxn ang="0">
                        <a:pos x="262" y="86"/>
                      </a:cxn>
                      <a:cxn ang="0">
                        <a:pos x="281" y="117"/>
                      </a:cxn>
                      <a:cxn ang="0">
                        <a:pos x="291" y="156"/>
                      </a:cxn>
                      <a:cxn ang="0">
                        <a:pos x="296" y="199"/>
                      </a:cxn>
                      <a:cxn ang="0">
                        <a:pos x="304" y="238"/>
                      </a:cxn>
                      <a:cxn ang="0">
                        <a:pos x="314" y="270"/>
                      </a:cxn>
                      <a:cxn ang="0">
                        <a:pos x="328" y="299"/>
                      </a:cxn>
                      <a:cxn ang="0">
                        <a:pos x="344" y="322"/>
                      </a:cxn>
                      <a:cxn ang="0">
                        <a:pos x="363" y="340"/>
                      </a:cxn>
                      <a:cxn ang="0">
                        <a:pos x="388" y="352"/>
                      </a:cxn>
                      <a:cxn ang="0">
                        <a:pos x="418" y="359"/>
                      </a:cxn>
                      <a:cxn ang="0">
                        <a:pos x="608" y="391"/>
                      </a:cxn>
                      <a:cxn ang="0">
                        <a:pos x="616" y="393"/>
                      </a:cxn>
                      <a:cxn ang="0">
                        <a:pos x="630" y="397"/>
                      </a:cxn>
                      <a:cxn ang="0">
                        <a:pos x="649" y="405"/>
                      </a:cxn>
                      <a:cxn ang="0">
                        <a:pos x="668" y="418"/>
                      </a:cxn>
                      <a:cxn ang="0">
                        <a:pos x="685" y="439"/>
                      </a:cxn>
                      <a:cxn ang="0">
                        <a:pos x="699" y="465"/>
                      </a:cxn>
                      <a:cxn ang="0">
                        <a:pos x="707" y="502"/>
                      </a:cxn>
                      <a:cxn ang="0">
                        <a:pos x="712" y="654"/>
                      </a:cxn>
                      <a:cxn ang="0">
                        <a:pos x="726" y="473"/>
                      </a:cxn>
                      <a:cxn ang="0">
                        <a:pos x="725" y="469"/>
                      </a:cxn>
                      <a:cxn ang="0">
                        <a:pos x="722" y="459"/>
                      </a:cxn>
                      <a:cxn ang="0">
                        <a:pos x="716" y="445"/>
                      </a:cxn>
                      <a:cxn ang="0">
                        <a:pos x="708" y="430"/>
                      </a:cxn>
                      <a:cxn ang="0">
                        <a:pos x="694" y="412"/>
                      </a:cxn>
                      <a:cxn ang="0">
                        <a:pos x="673" y="395"/>
                      </a:cxn>
                      <a:cxn ang="0">
                        <a:pos x="645" y="380"/>
                      </a:cxn>
                      <a:cxn ang="0">
                        <a:pos x="611" y="369"/>
                      </a:cxn>
                      <a:cxn ang="0">
                        <a:pos x="423" y="342"/>
                      </a:cxn>
                      <a:cxn ang="0">
                        <a:pos x="415" y="341"/>
                      </a:cxn>
                      <a:cxn ang="0">
                        <a:pos x="399" y="338"/>
                      </a:cxn>
                      <a:cxn ang="0">
                        <a:pos x="381" y="327"/>
                      </a:cxn>
                      <a:cxn ang="0">
                        <a:pos x="361" y="311"/>
                      </a:cxn>
                      <a:cxn ang="0">
                        <a:pos x="341" y="284"/>
                      </a:cxn>
                      <a:cxn ang="0">
                        <a:pos x="324" y="245"/>
                      </a:cxn>
                      <a:cxn ang="0">
                        <a:pos x="314" y="193"/>
                      </a:cxn>
                      <a:cxn ang="0">
                        <a:pos x="311" y="159"/>
                      </a:cxn>
                      <a:cxn ang="0">
                        <a:pos x="309" y="148"/>
                      </a:cxn>
                      <a:cxn ang="0">
                        <a:pos x="305" y="130"/>
                      </a:cxn>
                      <a:cxn ang="0">
                        <a:pos x="295" y="106"/>
                      </a:cxn>
                      <a:cxn ang="0">
                        <a:pos x="279" y="79"/>
                      </a:cxn>
                      <a:cxn ang="0">
                        <a:pos x="257" y="53"/>
                      </a:cxn>
                      <a:cxn ang="0">
                        <a:pos x="223" y="31"/>
                      </a:cxn>
                      <a:cxn ang="0">
                        <a:pos x="180" y="14"/>
                      </a:cxn>
                      <a:cxn ang="0">
                        <a:pos x="0" y="0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737" h="654">
                        <a:moveTo>
                          <a:pt x="0" y="23"/>
                        </a:moveTo>
                        <a:lnTo>
                          <a:pt x="144" y="30"/>
                        </a:lnTo>
                        <a:lnTo>
                          <a:pt x="145" y="30"/>
                        </a:lnTo>
                        <a:lnTo>
                          <a:pt x="148" y="30"/>
                        </a:lnTo>
                        <a:lnTo>
                          <a:pt x="156" y="31"/>
                        </a:lnTo>
                        <a:lnTo>
                          <a:pt x="164" y="33"/>
                        </a:lnTo>
                        <a:lnTo>
                          <a:pt x="175" y="34"/>
                        </a:lnTo>
                        <a:lnTo>
                          <a:pt x="187" y="37"/>
                        </a:lnTo>
                        <a:lnTo>
                          <a:pt x="199" y="42"/>
                        </a:lnTo>
                        <a:lnTo>
                          <a:pt x="213" y="48"/>
                        </a:lnTo>
                        <a:lnTo>
                          <a:pt x="225" y="53"/>
                        </a:lnTo>
                        <a:lnTo>
                          <a:pt x="238" y="62"/>
                        </a:lnTo>
                        <a:lnTo>
                          <a:pt x="250" y="73"/>
                        </a:lnTo>
                        <a:lnTo>
                          <a:pt x="262" y="86"/>
                        </a:lnTo>
                        <a:lnTo>
                          <a:pt x="272" y="100"/>
                        </a:lnTo>
                        <a:lnTo>
                          <a:pt x="281" y="117"/>
                        </a:lnTo>
                        <a:lnTo>
                          <a:pt x="287" y="135"/>
                        </a:lnTo>
                        <a:lnTo>
                          <a:pt x="291" y="156"/>
                        </a:lnTo>
                        <a:lnTo>
                          <a:pt x="293" y="178"/>
                        </a:lnTo>
                        <a:lnTo>
                          <a:pt x="296" y="199"/>
                        </a:lnTo>
                        <a:lnTo>
                          <a:pt x="300" y="219"/>
                        </a:lnTo>
                        <a:lnTo>
                          <a:pt x="304" y="238"/>
                        </a:lnTo>
                        <a:lnTo>
                          <a:pt x="308" y="254"/>
                        </a:lnTo>
                        <a:lnTo>
                          <a:pt x="314" y="270"/>
                        </a:lnTo>
                        <a:lnTo>
                          <a:pt x="320" y="285"/>
                        </a:lnTo>
                        <a:lnTo>
                          <a:pt x="328" y="299"/>
                        </a:lnTo>
                        <a:lnTo>
                          <a:pt x="335" y="311"/>
                        </a:lnTo>
                        <a:lnTo>
                          <a:pt x="344" y="322"/>
                        </a:lnTo>
                        <a:lnTo>
                          <a:pt x="352" y="331"/>
                        </a:lnTo>
                        <a:lnTo>
                          <a:pt x="363" y="340"/>
                        </a:lnTo>
                        <a:lnTo>
                          <a:pt x="375" y="346"/>
                        </a:lnTo>
                        <a:lnTo>
                          <a:pt x="388" y="352"/>
                        </a:lnTo>
                        <a:lnTo>
                          <a:pt x="402" y="356"/>
                        </a:lnTo>
                        <a:lnTo>
                          <a:pt x="418" y="359"/>
                        </a:lnTo>
                        <a:lnTo>
                          <a:pt x="607" y="391"/>
                        </a:lnTo>
                        <a:lnTo>
                          <a:pt x="608" y="391"/>
                        </a:lnTo>
                        <a:lnTo>
                          <a:pt x="611" y="392"/>
                        </a:lnTo>
                        <a:lnTo>
                          <a:pt x="616" y="393"/>
                        </a:lnTo>
                        <a:lnTo>
                          <a:pt x="623" y="395"/>
                        </a:lnTo>
                        <a:lnTo>
                          <a:pt x="630" y="397"/>
                        </a:lnTo>
                        <a:lnTo>
                          <a:pt x="640" y="401"/>
                        </a:lnTo>
                        <a:lnTo>
                          <a:pt x="649" y="405"/>
                        </a:lnTo>
                        <a:lnTo>
                          <a:pt x="659" y="412"/>
                        </a:lnTo>
                        <a:lnTo>
                          <a:pt x="668" y="418"/>
                        </a:lnTo>
                        <a:lnTo>
                          <a:pt x="677" y="428"/>
                        </a:lnTo>
                        <a:lnTo>
                          <a:pt x="685" y="439"/>
                        </a:lnTo>
                        <a:lnTo>
                          <a:pt x="694" y="451"/>
                        </a:lnTo>
                        <a:lnTo>
                          <a:pt x="699" y="465"/>
                        </a:lnTo>
                        <a:lnTo>
                          <a:pt x="705" y="482"/>
                        </a:lnTo>
                        <a:lnTo>
                          <a:pt x="707" y="502"/>
                        </a:lnTo>
                        <a:lnTo>
                          <a:pt x="707" y="523"/>
                        </a:lnTo>
                        <a:lnTo>
                          <a:pt x="712" y="654"/>
                        </a:lnTo>
                        <a:lnTo>
                          <a:pt x="737" y="651"/>
                        </a:lnTo>
                        <a:lnTo>
                          <a:pt x="726" y="473"/>
                        </a:lnTo>
                        <a:lnTo>
                          <a:pt x="725" y="472"/>
                        </a:lnTo>
                        <a:lnTo>
                          <a:pt x="725" y="469"/>
                        </a:lnTo>
                        <a:lnTo>
                          <a:pt x="724" y="464"/>
                        </a:lnTo>
                        <a:lnTo>
                          <a:pt x="722" y="459"/>
                        </a:lnTo>
                        <a:lnTo>
                          <a:pt x="720" y="452"/>
                        </a:lnTo>
                        <a:lnTo>
                          <a:pt x="716" y="445"/>
                        </a:lnTo>
                        <a:lnTo>
                          <a:pt x="713" y="437"/>
                        </a:lnTo>
                        <a:lnTo>
                          <a:pt x="708" y="430"/>
                        </a:lnTo>
                        <a:lnTo>
                          <a:pt x="701" y="420"/>
                        </a:lnTo>
                        <a:lnTo>
                          <a:pt x="694" y="412"/>
                        </a:lnTo>
                        <a:lnTo>
                          <a:pt x="684" y="403"/>
                        </a:lnTo>
                        <a:lnTo>
                          <a:pt x="673" y="395"/>
                        </a:lnTo>
                        <a:lnTo>
                          <a:pt x="660" y="387"/>
                        </a:lnTo>
                        <a:lnTo>
                          <a:pt x="645" y="380"/>
                        </a:lnTo>
                        <a:lnTo>
                          <a:pt x="629" y="373"/>
                        </a:lnTo>
                        <a:lnTo>
                          <a:pt x="611" y="369"/>
                        </a:lnTo>
                        <a:lnTo>
                          <a:pt x="425" y="343"/>
                        </a:lnTo>
                        <a:lnTo>
                          <a:pt x="423" y="342"/>
                        </a:lnTo>
                        <a:lnTo>
                          <a:pt x="420" y="342"/>
                        </a:lnTo>
                        <a:lnTo>
                          <a:pt x="415" y="341"/>
                        </a:lnTo>
                        <a:lnTo>
                          <a:pt x="408" y="340"/>
                        </a:lnTo>
                        <a:lnTo>
                          <a:pt x="399" y="338"/>
                        </a:lnTo>
                        <a:lnTo>
                          <a:pt x="391" y="333"/>
                        </a:lnTo>
                        <a:lnTo>
                          <a:pt x="381" y="327"/>
                        </a:lnTo>
                        <a:lnTo>
                          <a:pt x="372" y="321"/>
                        </a:lnTo>
                        <a:lnTo>
                          <a:pt x="361" y="311"/>
                        </a:lnTo>
                        <a:lnTo>
                          <a:pt x="351" y="299"/>
                        </a:lnTo>
                        <a:lnTo>
                          <a:pt x="341" y="284"/>
                        </a:lnTo>
                        <a:lnTo>
                          <a:pt x="333" y="267"/>
                        </a:lnTo>
                        <a:lnTo>
                          <a:pt x="324" y="245"/>
                        </a:lnTo>
                        <a:lnTo>
                          <a:pt x="319" y="221"/>
                        </a:lnTo>
                        <a:lnTo>
                          <a:pt x="314" y="193"/>
                        </a:lnTo>
                        <a:lnTo>
                          <a:pt x="311" y="161"/>
                        </a:lnTo>
                        <a:lnTo>
                          <a:pt x="311" y="159"/>
                        </a:lnTo>
                        <a:lnTo>
                          <a:pt x="310" y="154"/>
                        </a:lnTo>
                        <a:lnTo>
                          <a:pt x="309" y="148"/>
                        </a:lnTo>
                        <a:lnTo>
                          <a:pt x="308" y="139"/>
                        </a:lnTo>
                        <a:lnTo>
                          <a:pt x="305" y="130"/>
                        </a:lnTo>
                        <a:lnTo>
                          <a:pt x="301" y="118"/>
                        </a:lnTo>
                        <a:lnTo>
                          <a:pt x="295" y="106"/>
                        </a:lnTo>
                        <a:lnTo>
                          <a:pt x="289" y="93"/>
                        </a:lnTo>
                        <a:lnTo>
                          <a:pt x="279" y="79"/>
                        </a:lnTo>
                        <a:lnTo>
                          <a:pt x="268" y="66"/>
                        </a:lnTo>
                        <a:lnTo>
                          <a:pt x="257" y="53"/>
                        </a:lnTo>
                        <a:lnTo>
                          <a:pt x="242" y="42"/>
                        </a:lnTo>
                        <a:lnTo>
                          <a:pt x="223" y="31"/>
                        </a:lnTo>
                        <a:lnTo>
                          <a:pt x="204" y="21"/>
                        </a:lnTo>
                        <a:lnTo>
                          <a:pt x="180" y="14"/>
                        </a:lnTo>
                        <a:lnTo>
                          <a:pt x="155" y="9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 103">
                    <a:extLst>
                      <a:ext uri="{FF2B5EF4-FFF2-40B4-BE49-F238E27FC236}">
                        <a16:creationId xmlns:a16="http://schemas.microsoft.com/office/drawing/2014/main" id="{04353BC2-9847-D744-719D-938D467C6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5" y="2449"/>
                    <a:ext cx="12" cy="1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58" y="52"/>
                      </a:cxn>
                      <a:cxn ang="0">
                        <a:pos x="59" y="30"/>
                      </a:cxn>
                      <a:cxn ang="0">
                        <a:pos x="20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9" h="52">
                        <a:moveTo>
                          <a:pt x="0" y="8"/>
                        </a:moveTo>
                        <a:lnTo>
                          <a:pt x="58" y="52"/>
                        </a:lnTo>
                        <a:lnTo>
                          <a:pt x="59" y="30"/>
                        </a:lnTo>
                        <a:lnTo>
                          <a:pt x="20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" name="Freeform 104">
                    <a:extLst>
                      <a:ext uri="{FF2B5EF4-FFF2-40B4-BE49-F238E27FC236}">
                        <a16:creationId xmlns:a16="http://schemas.microsoft.com/office/drawing/2014/main" id="{83541ABA-0D2C-9B80-C38C-66E90A2CC8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7" y="2432"/>
                    <a:ext cx="25" cy="24"/>
                  </a:xfrm>
                  <a:custGeom>
                    <a:avLst/>
                    <a:gdLst/>
                    <a:ahLst/>
                    <a:cxnLst>
                      <a:cxn ang="0">
                        <a:pos x="20" y="73"/>
                      </a:cxn>
                      <a:cxn ang="0">
                        <a:pos x="22" y="80"/>
                      </a:cxn>
                      <a:cxn ang="0">
                        <a:pos x="26" y="88"/>
                      </a:cxn>
                      <a:cxn ang="0">
                        <a:pos x="33" y="94"/>
                      </a:cxn>
                      <a:cxn ang="0">
                        <a:pos x="42" y="100"/>
                      </a:cxn>
                      <a:cxn ang="0">
                        <a:pos x="53" y="103"/>
                      </a:cxn>
                      <a:cxn ang="0">
                        <a:pos x="69" y="102"/>
                      </a:cxn>
                      <a:cxn ang="0">
                        <a:pos x="79" y="100"/>
                      </a:cxn>
                      <a:cxn ang="0">
                        <a:pos x="87" y="93"/>
                      </a:cxn>
                      <a:cxn ang="0">
                        <a:pos x="95" y="85"/>
                      </a:cxn>
                      <a:cxn ang="0">
                        <a:pos x="100" y="76"/>
                      </a:cxn>
                      <a:cxn ang="0">
                        <a:pos x="102" y="65"/>
                      </a:cxn>
                      <a:cxn ang="0">
                        <a:pos x="102" y="52"/>
                      </a:cxn>
                      <a:cxn ang="0">
                        <a:pos x="98" y="36"/>
                      </a:cxn>
                      <a:cxn ang="0">
                        <a:pos x="90" y="26"/>
                      </a:cxn>
                      <a:cxn ang="0">
                        <a:pos x="79" y="19"/>
                      </a:cxn>
                      <a:cxn ang="0">
                        <a:pos x="67" y="17"/>
                      </a:cxn>
                      <a:cxn ang="0">
                        <a:pos x="56" y="20"/>
                      </a:cxn>
                      <a:cxn ang="0">
                        <a:pos x="44" y="26"/>
                      </a:cxn>
                      <a:cxn ang="0">
                        <a:pos x="33" y="34"/>
                      </a:cxn>
                      <a:cxn ang="0">
                        <a:pos x="26" y="48"/>
                      </a:cxn>
                      <a:cxn ang="0">
                        <a:pos x="0" y="51"/>
                      </a:cxn>
                      <a:cxn ang="0">
                        <a:pos x="1" y="47"/>
                      </a:cxn>
                      <a:cxn ang="0">
                        <a:pos x="5" y="37"/>
                      </a:cxn>
                      <a:cxn ang="0">
                        <a:pos x="14" y="26"/>
                      </a:cxn>
                      <a:cxn ang="0">
                        <a:pos x="26" y="14"/>
                      </a:cxn>
                      <a:cxn ang="0">
                        <a:pos x="40" y="3"/>
                      </a:cxn>
                      <a:cxn ang="0">
                        <a:pos x="60" y="0"/>
                      </a:cxn>
                      <a:cxn ang="0">
                        <a:pos x="82" y="3"/>
                      </a:cxn>
                      <a:cxn ang="0">
                        <a:pos x="110" y="18"/>
                      </a:cxn>
                      <a:cxn ang="0">
                        <a:pos x="113" y="21"/>
                      </a:cxn>
                      <a:cxn ang="0">
                        <a:pos x="117" y="30"/>
                      </a:cxn>
                      <a:cxn ang="0">
                        <a:pos x="120" y="41"/>
                      </a:cxn>
                      <a:cxn ang="0">
                        <a:pos x="121" y="55"/>
                      </a:cxn>
                      <a:cxn ang="0">
                        <a:pos x="121" y="70"/>
                      </a:cxn>
                      <a:cxn ang="0">
                        <a:pos x="116" y="85"/>
                      </a:cxn>
                      <a:cxn ang="0">
                        <a:pos x="106" y="101"/>
                      </a:cxn>
                      <a:cxn ang="0">
                        <a:pos x="89" y="115"/>
                      </a:cxn>
                      <a:cxn ang="0">
                        <a:pos x="71" y="122"/>
                      </a:cxn>
                      <a:cxn ang="0">
                        <a:pos x="53" y="124"/>
                      </a:cxn>
                      <a:cxn ang="0">
                        <a:pos x="38" y="123"/>
                      </a:cxn>
                      <a:cxn ang="0">
                        <a:pos x="24" y="118"/>
                      </a:cxn>
                      <a:cxn ang="0">
                        <a:pos x="13" y="107"/>
                      </a:cxn>
                      <a:cxn ang="0">
                        <a:pos x="4" y="95"/>
                      </a:cxn>
                      <a:cxn ang="0">
                        <a:pos x="0" y="79"/>
                      </a:cxn>
                      <a:cxn ang="0">
                        <a:pos x="20" y="72"/>
                      </a:cxn>
                    </a:cxnLst>
                    <a:rect l="0" t="0" r="r" b="b"/>
                    <a:pathLst>
                      <a:path w="122" h="124">
                        <a:moveTo>
                          <a:pt x="20" y="72"/>
                        </a:moveTo>
                        <a:lnTo>
                          <a:pt x="20" y="73"/>
                        </a:lnTo>
                        <a:lnTo>
                          <a:pt x="21" y="78"/>
                        </a:lnTo>
                        <a:lnTo>
                          <a:pt x="22" y="80"/>
                        </a:lnTo>
                        <a:lnTo>
                          <a:pt x="24" y="85"/>
                        </a:lnTo>
                        <a:lnTo>
                          <a:pt x="26" y="88"/>
                        </a:lnTo>
                        <a:lnTo>
                          <a:pt x="30" y="91"/>
                        </a:lnTo>
                        <a:lnTo>
                          <a:pt x="33" y="94"/>
                        </a:lnTo>
                        <a:lnTo>
                          <a:pt x="36" y="98"/>
                        </a:lnTo>
                        <a:lnTo>
                          <a:pt x="42" y="100"/>
                        </a:lnTo>
                        <a:lnTo>
                          <a:pt x="47" y="102"/>
                        </a:lnTo>
                        <a:lnTo>
                          <a:pt x="53" y="103"/>
                        </a:lnTo>
                        <a:lnTo>
                          <a:pt x="61" y="103"/>
                        </a:lnTo>
                        <a:lnTo>
                          <a:pt x="69" y="102"/>
                        </a:lnTo>
                        <a:lnTo>
                          <a:pt x="78" y="101"/>
                        </a:lnTo>
                        <a:lnTo>
                          <a:pt x="79" y="100"/>
                        </a:lnTo>
                        <a:lnTo>
                          <a:pt x="82" y="98"/>
                        </a:lnTo>
                        <a:lnTo>
                          <a:pt x="87" y="93"/>
                        </a:lnTo>
                        <a:lnTo>
                          <a:pt x="93" y="89"/>
                        </a:lnTo>
                        <a:lnTo>
                          <a:pt x="95" y="85"/>
                        </a:lnTo>
                        <a:lnTo>
                          <a:pt x="98" y="81"/>
                        </a:lnTo>
                        <a:lnTo>
                          <a:pt x="100" y="76"/>
                        </a:lnTo>
                        <a:lnTo>
                          <a:pt x="102" y="72"/>
                        </a:lnTo>
                        <a:lnTo>
                          <a:pt x="102" y="65"/>
                        </a:lnTo>
                        <a:lnTo>
                          <a:pt x="103" y="60"/>
                        </a:lnTo>
                        <a:lnTo>
                          <a:pt x="102" y="52"/>
                        </a:lnTo>
                        <a:lnTo>
                          <a:pt x="101" y="45"/>
                        </a:lnTo>
                        <a:lnTo>
                          <a:pt x="98" y="36"/>
                        </a:lnTo>
                        <a:lnTo>
                          <a:pt x="94" y="31"/>
                        </a:lnTo>
                        <a:lnTo>
                          <a:pt x="90" y="26"/>
                        </a:lnTo>
                        <a:lnTo>
                          <a:pt x="85" y="21"/>
                        </a:lnTo>
                        <a:lnTo>
                          <a:pt x="79" y="19"/>
                        </a:lnTo>
                        <a:lnTo>
                          <a:pt x="74" y="18"/>
                        </a:lnTo>
                        <a:lnTo>
                          <a:pt x="67" y="17"/>
                        </a:lnTo>
                        <a:lnTo>
                          <a:pt x="62" y="18"/>
                        </a:lnTo>
                        <a:lnTo>
                          <a:pt x="56" y="20"/>
                        </a:lnTo>
                        <a:lnTo>
                          <a:pt x="49" y="21"/>
                        </a:lnTo>
                        <a:lnTo>
                          <a:pt x="44" y="26"/>
                        </a:lnTo>
                        <a:lnTo>
                          <a:pt x="38" y="30"/>
                        </a:lnTo>
                        <a:lnTo>
                          <a:pt x="33" y="34"/>
                        </a:lnTo>
                        <a:lnTo>
                          <a:pt x="29" y="41"/>
                        </a:lnTo>
                        <a:lnTo>
                          <a:pt x="26" y="48"/>
                        </a:lnTo>
                        <a:lnTo>
                          <a:pt x="23" y="56"/>
                        </a:lnTo>
                        <a:lnTo>
                          <a:pt x="0" y="51"/>
                        </a:lnTo>
                        <a:lnTo>
                          <a:pt x="0" y="50"/>
                        </a:lnTo>
                        <a:lnTo>
                          <a:pt x="1" y="47"/>
                        </a:lnTo>
                        <a:lnTo>
                          <a:pt x="2" y="43"/>
                        </a:lnTo>
                        <a:lnTo>
                          <a:pt x="5" y="37"/>
                        </a:lnTo>
                        <a:lnTo>
                          <a:pt x="8" y="31"/>
                        </a:lnTo>
                        <a:lnTo>
                          <a:pt x="14" y="26"/>
                        </a:lnTo>
                        <a:lnTo>
                          <a:pt x="19" y="18"/>
                        </a:lnTo>
                        <a:lnTo>
                          <a:pt x="26" y="14"/>
                        </a:lnTo>
                        <a:lnTo>
                          <a:pt x="32" y="7"/>
                        </a:lnTo>
                        <a:lnTo>
                          <a:pt x="40" y="3"/>
                        </a:lnTo>
                        <a:lnTo>
                          <a:pt x="49" y="0"/>
                        </a:lnTo>
                        <a:lnTo>
                          <a:pt x="60" y="0"/>
                        </a:lnTo>
                        <a:lnTo>
                          <a:pt x="71" y="0"/>
                        </a:lnTo>
                        <a:lnTo>
                          <a:pt x="82" y="3"/>
                        </a:lnTo>
                        <a:lnTo>
                          <a:pt x="95" y="8"/>
                        </a:lnTo>
                        <a:lnTo>
                          <a:pt x="110" y="18"/>
                        </a:lnTo>
                        <a:lnTo>
                          <a:pt x="112" y="20"/>
                        </a:lnTo>
                        <a:lnTo>
                          <a:pt x="113" y="21"/>
                        </a:lnTo>
                        <a:lnTo>
                          <a:pt x="115" y="26"/>
                        </a:lnTo>
                        <a:lnTo>
                          <a:pt x="117" y="30"/>
                        </a:lnTo>
                        <a:lnTo>
                          <a:pt x="118" y="36"/>
                        </a:lnTo>
                        <a:lnTo>
                          <a:pt x="120" y="41"/>
                        </a:lnTo>
                        <a:lnTo>
                          <a:pt x="121" y="48"/>
                        </a:lnTo>
                        <a:lnTo>
                          <a:pt x="121" y="55"/>
                        </a:lnTo>
                        <a:lnTo>
                          <a:pt x="122" y="62"/>
                        </a:lnTo>
                        <a:lnTo>
                          <a:pt x="121" y="70"/>
                        </a:lnTo>
                        <a:lnTo>
                          <a:pt x="120" y="78"/>
                        </a:lnTo>
                        <a:lnTo>
                          <a:pt x="116" y="85"/>
                        </a:lnTo>
                        <a:lnTo>
                          <a:pt x="112" y="93"/>
                        </a:lnTo>
                        <a:lnTo>
                          <a:pt x="106" y="101"/>
                        </a:lnTo>
                        <a:lnTo>
                          <a:pt x="98" y="108"/>
                        </a:lnTo>
                        <a:lnTo>
                          <a:pt x="89" y="115"/>
                        </a:lnTo>
                        <a:lnTo>
                          <a:pt x="80" y="119"/>
                        </a:lnTo>
                        <a:lnTo>
                          <a:pt x="71" y="122"/>
                        </a:lnTo>
                        <a:lnTo>
                          <a:pt x="62" y="124"/>
                        </a:lnTo>
                        <a:lnTo>
                          <a:pt x="53" y="124"/>
                        </a:lnTo>
                        <a:lnTo>
                          <a:pt x="46" y="124"/>
                        </a:lnTo>
                        <a:lnTo>
                          <a:pt x="38" y="123"/>
                        </a:lnTo>
                        <a:lnTo>
                          <a:pt x="31" y="121"/>
                        </a:lnTo>
                        <a:lnTo>
                          <a:pt x="24" y="118"/>
                        </a:lnTo>
                        <a:lnTo>
                          <a:pt x="18" y="114"/>
                        </a:lnTo>
                        <a:lnTo>
                          <a:pt x="13" y="107"/>
                        </a:lnTo>
                        <a:lnTo>
                          <a:pt x="8" y="102"/>
                        </a:lnTo>
                        <a:lnTo>
                          <a:pt x="4" y="95"/>
                        </a:lnTo>
                        <a:lnTo>
                          <a:pt x="2" y="88"/>
                        </a:lnTo>
                        <a:lnTo>
                          <a:pt x="0" y="79"/>
                        </a:lnTo>
                        <a:lnTo>
                          <a:pt x="0" y="72"/>
                        </a:lnTo>
                        <a:lnTo>
                          <a:pt x="20" y="72"/>
                        </a:lnTo>
                        <a:lnTo>
                          <a:pt x="2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 105">
                    <a:extLst>
                      <a:ext uri="{FF2B5EF4-FFF2-40B4-BE49-F238E27FC236}">
                        <a16:creationId xmlns:a16="http://schemas.microsoft.com/office/drawing/2014/main" id="{AB440BE4-2B44-7B43-2330-2312F539EF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8" y="2491"/>
                    <a:ext cx="143" cy="44"/>
                  </a:xfrm>
                  <a:custGeom>
                    <a:avLst/>
                    <a:gdLst/>
                    <a:ahLst/>
                    <a:cxnLst>
                      <a:cxn ang="0">
                        <a:pos x="18" y="211"/>
                      </a:cxn>
                      <a:cxn ang="0">
                        <a:pos x="18" y="197"/>
                      </a:cxn>
                      <a:cxn ang="0">
                        <a:pos x="20" y="174"/>
                      </a:cxn>
                      <a:cxn ang="0">
                        <a:pos x="27" y="145"/>
                      </a:cxn>
                      <a:cxn ang="0">
                        <a:pos x="42" y="111"/>
                      </a:cxn>
                      <a:cxn ang="0">
                        <a:pos x="65" y="80"/>
                      </a:cxn>
                      <a:cxn ang="0">
                        <a:pos x="101" y="52"/>
                      </a:cxn>
                      <a:cxn ang="0">
                        <a:pos x="150" y="33"/>
                      </a:cxn>
                      <a:cxn ang="0">
                        <a:pos x="183" y="27"/>
                      </a:cxn>
                      <a:cxn ang="0">
                        <a:pos x="194" y="27"/>
                      </a:cxn>
                      <a:cxn ang="0">
                        <a:pos x="216" y="25"/>
                      </a:cxn>
                      <a:cxn ang="0">
                        <a:pos x="245" y="22"/>
                      </a:cxn>
                      <a:cxn ang="0">
                        <a:pos x="279" y="21"/>
                      </a:cxn>
                      <a:cxn ang="0">
                        <a:pos x="319" y="21"/>
                      </a:cxn>
                      <a:cxn ang="0">
                        <a:pos x="358" y="20"/>
                      </a:cxn>
                      <a:cxn ang="0">
                        <a:pos x="399" y="20"/>
                      </a:cxn>
                      <a:cxn ang="0">
                        <a:pos x="421" y="21"/>
                      </a:cxn>
                      <a:cxn ang="0">
                        <a:pos x="436" y="21"/>
                      </a:cxn>
                      <a:cxn ang="0">
                        <a:pos x="462" y="21"/>
                      </a:cxn>
                      <a:cxn ang="0">
                        <a:pos x="494" y="21"/>
                      </a:cxn>
                      <a:cxn ang="0">
                        <a:pos x="530" y="21"/>
                      </a:cxn>
                      <a:cxn ang="0">
                        <a:pos x="566" y="22"/>
                      </a:cxn>
                      <a:cxn ang="0">
                        <a:pos x="597" y="22"/>
                      </a:cxn>
                      <a:cxn ang="0">
                        <a:pos x="622" y="25"/>
                      </a:cxn>
                      <a:cxn ang="0">
                        <a:pos x="635" y="27"/>
                      </a:cxn>
                      <a:cxn ang="0">
                        <a:pos x="649" y="30"/>
                      </a:cxn>
                      <a:cxn ang="0">
                        <a:pos x="662" y="36"/>
                      </a:cxn>
                      <a:cxn ang="0">
                        <a:pos x="675" y="48"/>
                      </a:cxn>
                      <a:cxn ang="0">
                        <a:pos x="686" y="67"/>
                      </a:cxn>
                      <a:cxn ang="0">
                        <a:pos x="693" y="96"/>
                      </a:cxn>
                      <a:cxn ang="0">
                        <a:pos x="693" y="135"/>
                      </a:cxn>
                      <a:cxn ang="0">
                        <a:pos x="685" y="188"/>
                      </a:cxn>
                      <a:cxn ang="0">
                        <a:pos x="700" y="220"/>
                      </a:cxn>
                      <a:cxn ang="0">
                        <a:pos x="702" y="210"/>
                      </a:cxn>
                      <a:cxn ang="0">
                        <a:pos x="708" y="187"/>
                      </a:cxn>
                      <a:cxn ang="0">
                        <a:pos x="712" y="153"/>
                      </a:cxn>
                      <a:cxn ang="0">
                        <a:pos x="715" y="116"/>
                      </a:cxn>
                      <a:cxn ang="0">
                        <a:pos x="711" y="77"/>
                      </a:cxn>
                      <a:cxn ang="0">
                        <a:pos x="698" y="44"/>
                      </a:cxn>
                      <a:cxn ang="0">
                        <a:pos x="673" y="19"/>
                      </a:cxn>
                      <a:cxn ang="0">
                        <a:pos x="635" y="8"/>
                      </a:cxn>
                      <a:cxn ang="0">
                        <a:pos x="187" y="5"/>
                      </a:cxn>
                      <a:cxn ang="0">
                        <a:pos x="178" y="5"/>
                      </a:cxn>
                      <a:cxn ang="0">
                        <a:pos x="155" y="10"/>
                      </a:cxn>
                      <a:cxn ang="0">
                        <a:pos x="124" y="18"/>
                      </a:cxn>
                      <a:cxn ang="0">
                        <a:pos x="89" y="35"/>
                      </a:cxn>
                      <a:cxn ang="0">
                        <a:pos x="53" y="60"/>
                      </a:cxn>
                      <a:cxn ang="0">
                        <a:pos x="24" y="97"/>
                      </a:cxn>
                      <a:cxn ang="0">
                        <a:pos x="4" y="148"/>
                      </a:cxn>
                      <a:cxn ang="0">
                        <a:pos x="1" y="213"/>
                      </a:cxn>
                      <a:cxn ang="0">
                        <a:pos x="18" y="212"/>
                      </a:cxn>
                    </a:cxnLst>
                    <a:rect l="0" t="0" r="r" b="b"/>
                    <a:pathLst>
                      <a:path w="715" h="220">
                        <a:moveTo>
                          <a:pt x="18" y="212"/>
                        </a:moveTo>
                        <a:lnTo>
                          <a:pt x="18" y="211"/>
                        </a:lnTo>
                        <a:lnTo>
                          <a:pt x="18" y="206"/>
                        </a:lnTo>
                        <a:lnTo>
                          <a:pt x="18" y="197"/>
                        </a:lnTo>
                        <a:lnTo>
                          <a:pt x="19" y="187"/>
                        </a:lnTo>
                        <a:lnTo>
                          <a:pt x="20" y="174"/>
                        </a:lnTo>
                        <a:lnTo>
                          <a:pt x="23" y="160"/>
                        </a:lnTo>
                        <a:lnTo>
                          <a:pt x="27" y="145"/>
                        </a:lnTo>
                        <a:lnTo>
                          <a:pt x="34" y="130"/>
                        </a:lnTo>
                        <a:lnTo>
                          <a:pt x="42" y="111"/>
                        </a:lnTo>
                        <a:lnTo>
                          <a:pt x="51" y="96"/>
                        </a:lnTo>
                        <a:lnTo>
                          <a:pt x="65" y="80"/>
                        </a:lnTo>
                        <a:lnTo>
                          <a:pt x="81" y="66"/>
                        </a:lnTo>
                        <a:lnTo>
                          <a:pt x="101" y="52"/>
                        </a:lnTo>
                        <a:lnTo>
                          <a:pt x="124" y="42"/>
                        </a:lnTo>
                        <a:lnTo>
                          <a:pt x="150" y="33"/>
                        </a:lnTo>
                        <a:lnTo>
                          <a:pt x="182" y="28"/>
                        </a:lnTo>
                        <a:lnTo>
                          <a:pt x="183" y="27"/>
                        </a:lnTo>
                        <a:lnTo>
                          <a:pt x="188" y="27"/>
                        </a:lnTo>
                        <a:lnTo>
                          <a:pt x="194" y="27"/>
                        </a:lnTo>
                        <a:lnTo>
                          <a:pt x="204" y="26"/>
                        </a:lnTo>
                        <a:lnTo>
                          <a:pt x="216" y="25"/>
                        </a:lnTo>
                        <a:lnTo>
                          <a:pt x="230" y="25"/>
                        </a:lnTo>
                        <a:lnTo>
                          <a:pt x="245" y="22"/>
                        </a:lnTo>
                        <a:lnTo>
                          <a:pt x="262" y="22"/>
                        </a:lnTo>
                        <a:lnTo>
                          <a:pt x="279" y="21"/>
                        </a:lnTo>
                        <a:lnTo>
                          <a:pt x="298" y="21"/>
                        </a:lnTo>
                        <a:lnTo>
                          <a:pt x="319" y="21"/>
                        </a:lnTo>
                        <a:lnTo>
                          <a:pt x="339" y="21"/>
                        </a:lnTo>
                        <a:lnTo>
                          <a:pt x="358" y="20"/>
                        </a:lnTo>
                        <a:lnTo>
                          <a:pt x="380" y="20"/>
                        </a:lnTo>
                        <a:lnTo>
                          <a:pt x="399" y="20"/>
                        </a:lnTo>
                        <a:lnTo>
                          <a:pt x="420" y="21"/>
                        </a:lnTo>
                        <a:lnTo>
                          <a:pt x="421" y="21"/>
                        </a:lnTo>
                        <a:lnTo>
                          <a:pt x="427" y="21"/>
                        </a:lnTo>
                        <a:lnTo>
                          <a:pt x="436" y="21"/>
                        </a:lnTo>
                        <a:lnTo>
                          <a:pt x="448" y="21"/>
                        </a:lnTo>
                        <a:lnTo>
                          <a:pt x="462" y="21"/>
                        </a:lnTo>
                        <a:lnTo>
                          <a:pt x="477" y="21"/>
                        </a:lnTo>
                        <a:lnTo>
                          <a:pt x="494" y="21"/>
                        </a:lnTo>
                        <a:lnTo>
                          <a:pt x="512" y="21"/>
                        </a:lnTo>
                        <a:lnTo>
                          <a:pt x="530" y="21"/>
                        </a:lnTo>
                        <a:lnTo>
                          <a:pt x="549" y="21"/>
                        </a:lnTo>
                        <a:lnTo>
                          <a:pt x="566" y="22"/>
                        </a:lnTo>
                        <a:lnTo>
                          <a:pt x="583" y="22"/>
                        </a:lnTo>
                        <a:lnTo>
                          <a:pt x="597" y="22"/>
                        </a:lnTo>
                        <a:lnTo>
                          <a:pt x="611" y="25"/>
                        </a:lnTo>
                        <a:lnTo>
                          <a:pt x="622" y="25"/>
                        </a:lnTo>
                        <a:lnTo>
                          <a:pt x="629" y="27"/>
                        </a:lnTo>
                        <a:lnTo>
                          <a:pt x="635" y="27"/>
                        </a:lnTo>
                        <a:lnTo>
                          <a:pt x="641" y="28"/>
                        </a:lnTo>
                        <a:lnTo>
                          <a:pt x="649" y="30"/>
                        </a:lnTo>
                        <a:lnTo>
                          <a:pt x="656" y="33"/>
                        </a:lnTo>
                        <a:lnTo>
                          <a:pt x="662" y="36"/>
                        </a:lnTo>
                        <a:lnTo>
                          <a:pt x="670" y="42"/>
                        </a:lnTo>
                        <a:lnTo>
                          <a:pt x="675" y="48"/>
                        </a:lnTo>
                        <a:lnTo>
                          <a:pt x="682" y="58"/>
                        </a:lnTo>
                        <a:lnTo>
                          <a:pt x="686" y="67"/>
                        </a:lnTo>
                        <a:lnTo>
                          <a:pt x="690" y="80"/>
                        </a:lnTo>
                        <a:lnTo>
                          <a:pt x="693" y="96"/>
                        </a:lnTo>
                        <a:lnTo>
                          <a:pt x="694" y="115"/>
                        </a:lnTo>
                        <a:lnTo>
                          <a:pt x="693" y="135"/>
                        </a:lnTo>
                        <a:lnTo>
                          <a:pt x="689" y="160"/>
                        </a:lnTo>
                        <a:lnTo>
                          <a:pt x="685" y="188"/>
                        </a:lnTo>
                        <a:lnTo>
                          <a:pt x="679" y="220"/>
                        </a:lnTo>
                        <a:lnTo>
                          <a:pt x="700" y="220"/>
                        </a:lnTo>
                        <a:lnTo>
                          <a:pt x="700" y="217"/>
                        </a:lnTo>
                        <a:lnTo>
                          <a:pt x="702" y="210"/>
                        </a:lnTo>
                        <a:lnTo>
                          <a:pt x="704" y="199"/>
                        </a:lnTo>
                        <a:lnTo>
                          <a:pt x="708" y="187"/>
                        </a:lnTo>
                        <a:lnTo>
                          <a:pt x="710" y="170"/>
                        </a:lnTo>
                        <a:lnTo>
                          <a:pt x="712" y="153"/>
                        </a:lnTo>
                        <a:lnTo>
                          <a:pt x="713" y="134"/>
                        </a:lnTo>
                        <a:lnTo>
                          <a:pt x="715" y="116"/>
                        </a:lnTo>
                        <a:lnTo>
                          <a:pt x="713" y="96"/>
                        </a:lnTo>
                        <a:lnTo>
                          <a:pt x="711" y="77"/>
                        </a:lnTo>
                        <a:lnTo>
                          <a:pt x="705" y="60"/>
                        </a:lnTo>
                        <a:lnTo>
                          <a:pt x="698" y="44"/>
                        </a:lnTo>
                        <a:lnTo>
                          <a:pt x="687" y="30"/>
                        </a:lnTo>
                        <a:lnTo>
                          <a:pt x="673" y="19"/>
                        </a:lnTo>
                        <a:lnTo>
                          <a:pt x="656" y="11"/>
                        </a:lnTo>
                        <a:lnTo>
                          <a:pt x="635" y="8"/>
                        </a:lnTo>
                        <a:lnTo>
                          <a:pt x="420" y="0"/>
                        </a:lnTo>
                        <a:lnTo>
                          <a:pt x="187" y="5"/>
                        </a:lnTo>
                        <a:lnTo>
                          <a:pt x="184" y="5"/>
                        </a:lnTo>
                        <a:lnTo>
                          <a:pt x="178" y="5"/>
                        </a:lnTo>
                        <a:lnTo>
                          <a:pt x="167" y="7"/>
                        </a:lnTo>
                        <a:lnTo>
                          <a:pt x="155" y="10"/>
                        </a:lnTo>
                        <a:lnTo>
                          <a:pt x="140" y="13"/>
                        </a:lnTo>
                        <a:lnTo>
                          <a:pt x="124" y="18"/>
                        </a:lnTo>
                        <a:lnTo>
                          <a:pt x="107" y="26"/>
                        </a:lnTo>
                        <a:lnTo>
                          <a:pt x="89" y="35"/>
                        </a:lnTo>
                        <a:lnTo>
                          <a:pt x="71" y="46"/>
                        </a:lnTo>
                        <a:lnTo>
                          <a:pt x="53" y="60"/>
                        </a:lnTo>
                        <a:lnTo>
                          <a:pt x="37" y="77"/>
                        </a:lnTo>
                        <a:lnTo>
                          <a:pt x="24" y="97"/>
                        </a:lnTo>
                        <a:lnTo>
                          <a:pt x="13" y="120"/>
                        </a:lnTo>
                        <a:lnTo>
                          <a:pt x="4" y="148"/>
                        </a:lnTo>
                        <a:lnTo>
                          <a:pt x="0" y="178"/>
                        </a:lnTo>
                        <a:lnTo>
                          <a:pt x="1" y="213"/>
                        </a:lnTo>
                        <a:lnTo>
                          <a:pt x="18" y="212"/>
                        </a:lnTo>
                        <a:lnTo>
                          <a:pt x="18" y="2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 106">
                    <a:extLst>
                      <a:ext uri="{FF2B5EF4-FFF2-40B4-BE49-F238E27FC236}">
                        <a16:creationId xmlns:a16="http://schemas.microsoft.com/office/drawing/2014/main" id="{5C3D2466-B77A-5EB8-37F7-E295A20B46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2" y="2484"/>
                    <a:ext cx="158" cy="51"/>
                  </a:xfrm>
                  <a:custGeom>
                    <a:avLst/>
                    <a:gdLst/>
                    <a:ahLst/>
                    <a:cxnLst>
                      <a:cxn ang="0">
                        <a:pos x="12" y="194"/>
                      </a:cxn>
                      <a:cxn ang="0">
                        <a:pos x="21" y="155"/>
                      </a:cxn>
                      <a:cxn ang="0">
                        <a:pos x="41" y="114"/>
                      </a:cxn>
                      <a:cxn ang="0">
                        <a:pos x="76" y="75"/>
                      </a:cxn>
                      <a:cxn ang="0">
                        <a:pos x="134" y="43"/>
                      </a:cxn>
                      <a:cxn ang="0">
                        <a:pos x="217" y="22"/>
                      </a:cxn>
                      <a:cxn ang="0">
                        <a:pos x="273" y="18"/>
                      </a:cxn>
                      <a:cxn ang="0">
                        <a:pos x="301" y="18"/>
                      </a:cxn>
                      <a:cxn ang="0">
                        <a:pos x="349" y="18"/>
                      </a:cxn>
                      <a:cxn ang="0">
                        <a:pos x="413" y="18"/>
                      </a:cxn>
                      <a:cxn ang="0">
                        <a:pos x="484" y="18"/>
                      </a:cxn>
                      <a:cxn ang="0">
                        <a:pos x="554" y="20"/>
                      </a:cxn>
                      <a:cxn ang="0">
                        <a:pos x="618" y="23"/>
                      </a:cxn>
                      <a:cxn ang="0">
                        <a:pos x="667" y="28"/>
                      </a:cxn>
                      <a:cxn ang="0">
                        <a:pos x="684" y="31"/>
                      </a:cxn>
                      <a:cxn ang="0">
                        <a:pos x="693" y="33"/>
                      </a:cxn>
                      <a:cxn ang="0">
                        <a:pos x="707" y="39"/>
                      </a:cxn>
                      <a:cxn ang="0">
                        <a:pos x="723" y="52"/>
                      </a:cxn>
                      <a:cxn ang="0">
                        <a:pos x="740" y="74"/>
                      </a:cxn>
                      <a:cxn ang="0">
                        <a:pos x="754" y="106"/>
                      </a:cxn>
                      <a:cxn ang="0">
                        <a:pos x="761" y="152"/>
                      </a:cxn>
                      <a:cxn ang="0">
                        <a:pos x="759" y="212"/>
                      </a:cxn>
                      <a:cxn ang="0">
                        <a:pos x="783" y="255"/>
                      </a:cxn>
                      <a:cxn ang="0">
                        <a:pos x="784" y="244"/>
                      </a:cxn>
                      <a:cxn ang="0">
                        <a:pos x="786" y="221"/>
                      </a:cxn>
                      <a:cxn ang="0">
                        <a:pos x="787" y="184"/>
                      </a:cxn>
                      <a:cxn ang="0">
                        <a:pos x="785" y="143"/>
                      </a:cxn>
                      <a:cxn ang="0">
                        <a:pos x="775" y="99"/>
                      </a:cxn>
                      <a:cxn ang="0">
                        <a:pos x="759" y="60"/>
                      </a:cxn>
                      <a:cxn ang="0">
                        <a:pos x="730" y="29"/>
                      </a:cxn>
                      <a:cxn ang="0">
                        <a:pos x="689" y="10"/>
                      </a:cxn>
                      <a:cxn ang="0">
                        <a:pos x="678" y="9"/>
                      </a:cxn>
                      <a:cxn ang="0">
                        <a:pos x="647" y="8"/>
                      </a:cxn>
                      <a:cxn ang="0">
                        <a:pos x="598" y="6"/>
                      </a:cxn>
                      <a:cxn ang="0">
                        <a:pos x="539" y="4"/>
                      </a:cxn>
                      <a:cxn ang="0">
                        <a:pos x="471" y="1"/>
                      </a:cxn>
                      <a:cxn ang="0">
                        <a:pos x="401" y="0"/>
                      </a:cxn>
                      <a:cxn ang="0">
                        <a:pos x="330" y="0"/>
                      </a:cxn>
                      <a:cxn ang="0">
                        <a:pos x="264" y="1"/>
                      </a:cxn>
                      <a:cxn ang="0">
                        <a:pos x="204" y="4"/>
                      </a:cxn>
                      <a:cxn ang="0">
                        <a:pos x="152" y="15"/>
                      </a:cxn>
                      <a:cxn ang="0">
                        <a:pos x="107" y="31"/>
                      </a:cxn>
                      <a:cxn ang="0">
                        <a:pos x="72" y="51"/>
                      </a:cxn>
                      <a:cxn ang="0">
                        <a:pos x="42" y="75"/>
                      </a:cxn>
                      <a:cxn ang="0">
                        <a:pos x="21" y="102"/>
                      </a:cxn>
                      <a:cxn ang="0">
                        <a:pos x="6" y="132"/>
                      </a:cxn>
                      <a:cxn ang="0">
                        <a:pos x="0" y="163"/>
                      </a:cxn>
                      <a:cxn ang="0">
                        <a:pos x="12" y="211"/>
                      </a:cxn>
                    </a:cxnLst>
                    <a:rect l="0" t="0" r="r" b="b"/>
                    <a:pathLst>
                      <a:path w="787" h="255">
                        <a:moveTo>
                          <a:pt x="12" y="211"/>
                        </a:moveTo>
                        <a:lnTo>
                          <a:pt x="12" y="194"/>
                        </a:lnTo>
                        <a:lnTo>
                          <a:pt x="16" y="176"/>
                        </a:lnTo>
                        <a:lnTo>
                          <a:pt x="21" y="155"/>
                        </a:lnTo>
                        <a:lnTo>
                          <a:pt x="29" y="135"/>
                        </a:lnTo>
                        <a:lnTo>
                          <a:pt x="41" y="114"/>
                        </a:lnTo>
                        <a:lnTo>
                          <a:pt x="57" y="94"/>
                        </a:lnTo>
                        <a:lnTo>
                          <a:pt x="76" y="75"/>
                        </a:lnTo>
                        <a:lnTo>
                          <a:pt x="103" y="58"/>
                        </a:lnTo>
                        <a:lnTo>
                          <a:pt x="134" y="43"/>
                        </a:lnTo>
                        <a:lnTo>
                          <a:pt x="172" y="31"/>
                        </a:lnTo>
                        <a:lnTo>
                          <a:pt x="217" y="22"/>
                        </a:lnTo>
                        <a:lnTo>
                          <a:pt x="269" y="18"/>
                        </a:lnTo>
                        <a:lnTo>
                          <a:pt x="273" y="18"/>
                        </a:lnTo>
                        <a:lnTo>
                          <a:pt x="283" y="18"/>
                        </a:lnTo>
                        <a:lnTo>
                          <a:pt x="301" y="18"/>
                        </a:lnTo>
                        <a:lnTo>
                          <a:pt x="323" y="18"/>
                        </a:lnTo>
                        <a:lnTo>
                          <a:pt x="349" y="18"/>
                        </a:lnTo>
                        <a:lnTo>
                          <a:pt x="380" y="18"/>
                        </a:lnTo>
                        <a:lnTo>
                          <a:pt x="413" y="18"/>
                        </a:lnTo>
                        <a:lnTo>
                          <a:pt x="449" y="18"/>
                        </a:lnTo>
                        <a:lnTo>
                          <a:pt x="484" y="18"/>
                        </a:lnTo>
                        <a:lnTo>
                          <a:pt x="520" y="19"/>
                        </a:lnTo>
                        <a:lnTo>
                          <a:pt x="554" y="20"/>
                        </a:lnTo>
                        <a:lnTo>
                          <a:pt x="587" y="22"/>
                        </a:lnTo>
                        <a:lnTo>
                          <a:pt x="618" y="23"/>
                        </a:lnTo>
                        <a:lnTo>
                          <a:pt x="644" y="25"/>
                        </a:lnTo>
                        <a:lnTo>
                          <a:pt x="667" y="28"/>
                        </a:lnTo>
                        <a:lnTo>
                          <a:pt x="684" y="31"/>
                        </a:lnTo>
                        <a:lnTo>
                          <a:pt x="684" y="31"/>
                        </a:lnTo>
                        <a:lnTo>
                          <a:pt x="688" y="32"/>
                        </a:lnTo>
                        <a:lnTo>
                          <a:pt x="693" y="33"/>
                        </a:lnTo>
                        <a:lnTo>
                          <a:pt x="700" y="36"/>
                        </a:lnTo>
                        <a:lnTo>
                          <a:pt x="707" y="39"/>
                        </a:lnTo>
                        <a:lnTo>
                          <a:pt x="715" y="45"/>
                        </a:lnTo>
                        <a:lnTo>
                          <a:pt x="723" y="52"/>
                        </a:lnTo>
                        <a:lnTo>
                          <a:pt x="732" y="62"/>
                        </a:lnTo>
                        <a:lnTo>
                          <a:pt x="740" y="74"/>
                        </a:lnTo>
                        <a:lnTo>
                          <a:pt x="747" y="89"/>
                        </a:lnTo>
                        <a:lnTo>
                          <a:pt x="754" y="106"/>
                        </a:lnTo>
                        <a:lnTo>
                          <a:pt x="758" y="128"/>
                        </a:lnTo>
                        <a:lnTo>
                          <a:pt x="761" y="152"/>
                        </a:lnTo>
                        <a:lnTo>
                          <a:pt x="761" y="180"/>
                        </a:lnTo>
                        <a:lnTo>
                          <a:pt x="759" y="212"/>
                        </a:lnTo>
                        <a:lnTo>
                          <a:pt x="755" y="250"/>
                        </a:lnTo>
                        <a:lnTo>
                          <a:pt x="783" y="255"/>
                        </a:lnTo>
                        <a:lnTo>
                          <a:pt x="783" y="252"/>
                        </a:lnTo>
                        <a:lnTo>
                          <a:pt x="784" y="244"/>
                        </a:lnTo>
                        <a:lnTo>
                          <a:pt x="785" y="234"/>
                        </a:lnTo>
                        <a:lnTo>
                          <a:pt x="786" y="221"/>
                        </a:lnTo>
                        <a:lnTo>
                          <a:pt x="786" y="202"/>
                        </a:lnTo>
                        <a:lnTo>
                          <a:pt x="787" y="184"/>
                        </a:lnTo>
                        <a:lnTo>
                          <a:pt x="786" y="164"/>
                        </a:lnTo>
                        <a:lnTo>
                          <a:pt x="785" y="143"/>
                        </a:lnTo>
                        <a:lnTo>
                          <a:pt x="781" y="121"/>
                        </a:lnTo>
                        <a:lnTo>
                          <a:pt x="775" y="99"/>
                        </a:lnTo>
                        <a:lnTo>
                          <a:pt x="768" y="79"/>
                        </a:lnTo>
                        <a:lnTo>
                          <a:pt x="759" y="60"/>
                        </a:lnTo>
                        <a:lnTo>
                          <a:pt x="746" y="43"/>
                        </a:lnTo>
                        <a:lnTo>
                          <a:pt x="730" y="29"/>
                        </a:lnTo>
                        <a:lnTo>
                          <a:pt x="711" y="17"/>
                        </a:lnTo>
                        <a:lnTo>
                          <a:pt x="689" y="10"/>
                        </a:lnTo>
                        <a:lnTo>
                          <a:pt x="686" y="9"/>
                        </a:lnTo>
                        <a:lnTo>
                          <a:pt x="678" y="9"/>
                        </a:lnTo>
                        <a:lnTo>
                          <a:pt x="664" y="8"/>
                        </a:lnTo>
                        <a:lnTo>
                          <a:pt x="647" y="8"/>
                        </a:lnTo>
                        <a:lnTo>
                          <a:pt x="624" y="6"/>
                        </a:lnTo>
                        <a:lnTo>
                          <a:pt x="598" y="6"/>
                        </a:lnTo>
                        <a:lnTo>
                          <a:pt x="570" y="4"/>
                        </a:lnTo>
                        <a:lnTo>
                          <a:pt x="539" y="4"/>
                        </a:lnTo>
                        <a:lnTo>
                          <a:pt x="506" y="2"/>
                        </a:lnTo>
                        <a:lnTo>
                          <a:pt x="471" y="1"/>
                        </a:lnTo>
                        <a:lnTo>
                          <a:pt x="436" y="0"/>
                        </a:lnTo>
                        <a:lnTo>
                          <a:pt x="401" y="0"/>
                        </a:lnTo>
                        <a:lnTo>
                          <a:pt x="365" y="0"/>
                        </a:lnTo>
                        <a:lnTo>
                          <a:pt x="330" y="0"/>
                        </a:lnTo>
                        <a:lnTo>
                          <a:pt x="295" y="0"/>
                        </a:lnTo>
                        <a:lnTo>
                          <a:pt x="264" y="1"/>
                        </a:lnTo>
                        <a:lnTo>
                          <a:pt x="233" y="1"/>
                        </a:lnTo>
                        <a:lnTo>
                          <a:pt x="204" y="4"/>
                        </a:lnTo>
                        <a:lnTo>
                          <a:pt x="177" y="8"/>
                        </a:lnTo>
                        <a:lnTo>
                          <a:pt x="152" y="15"/>
                        </a:lnTo>
                        <a:lnTo>
                          <a:pt x="129" y="22"/>
                        </a:lnTo>
                        <a:lnTo>
                          <a:pt x="107" y="31"/>
                        </a:lnTo>
                        <a:lnTo>
                          <a:pt x="88" y="40"/>
                        </a:lnTo>
                        <a:lnTo>
                          <a:pt x="72" y="51"/>
                        </a:lnTo>
                        <a:lnTo>
                          <a:pt x="56" y="62"/>
                        </a:lnTo>
                        <a:lnTo>
                          <a:pt x="42" y="75"/>
                        </a:lnTo>
                        <a:lnTo>
                          <a:pt x="30" y="88"/>
                        </a:lnTo>
                        <a:lnTo>
                          <a:pt x="21" y="102"/>
                        </a:lnTo>
                        <a:lnTo>
                          <a:pt x="12" y="116"/>
                        </a:lnTo>
                        <a:lnTo>
                          <a:pt x="6" y="132"/>
                        </a:lnTo>
                        <a:lnTo>
                          <a:pt x="2" y="147"/>
                        </a:lnTo>
                        <a:lnTo>
                          <a:pt x="0" y="163"/>
                        </a:lnTo>
                        <a:lnTo>
                          <a:pt x="12" y="211"/>
                        </a:lnTo>
                        <a:lnTo>
                          <a:pt x="12" y="2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4" name="Freeform 107">
                    <a:extLst>
                      <a:ext uri="{FF2B5EF4-FFF2-40B4-BE49-F238E27FC236}">
                        <a16:creationId xmlns:a16="http://schemas.microsoft.com/office/drawing/2014/main" id="{76E329EB-9FD4-DA15-385F-6C33CAEB7D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2" y="2452"/>
                    <a:ext cx="58" cy="23"/>
                  </a:xfrm>
                  <a:custGeom>
                    <a:avLst/>
                    <a:gdLst/>
                    <a:ahLst/>
                    <a:cxnLst>
                      <a:cxn ang="0">
                        <a:pos x="11" y="18"/>
                      </a:cxn>
                      <a:cxn ang="0">
                        <a:pos x="13" y="18"/>
                      </a:cxn>
                      <a:cxn ang="0">
                        <a:pos x="22" y="18"/>
                      </a:cxn>
                      <a:cxn ang="0">
                        <a:pos x="35" y="18"/>
                      </a:cxn>
                      <a:cxn ang="0">
                        <a:pos x="53" y="19"/>
                      </a:cxn>
                      <a:cxn ang="0">
                        <a:pos x="73" y="20"/>
                      </a:cxn>
                      <a:cxn ang="0">
                        <a:pos x="96" y="22"/>
                      </a:cxn>
                      <a:cxn ang="0">
                        <a:pos x="121" y="24"/>
                      </a:cxn>
                      <a:cxn ang="0">
                        <a:pos x="146" y="29"/>
                      </a:cxn>
                      <a:cxn ang="0">
                        <a:pos x="170" y="33"/>
                      </a:cxn>
                      <a:cxn ang="0">
                        <a:pos x="194" y="38"/>
                      </a:cxn>
                      <a:cxn ang="0">
                        <a:pos x="214" y="46"/>
                      </a:cxn>
                      <a:cxn ang="0">
                        <a:pos x="233" y="55"/>
                      </a:cxn>
                      <a:cxn ang="0">
                        <a:pos x="248" y="65"/>
                      </a:cxn>
                      <a:cxn ang="0">
                        <a:pos x="259" y="77"/>
                      </a:cxn>
                      <a:cxn ang="0">
                        <a:pos x="263" y="91"/>
                      </a:cxn>
                      <a:cxn ang="0">
                        <a:pos x="262" y="107"/>
                      </a:cxn>
                      <a:cxn ang="0">
                        <a:pos x="290" y="116"/>
                      </a:cxn>
                      <a:cxn ang="0">
                        <a:pos x="290" y="113"/>
                      </a:cxn>
                      <a:cxn ang="0">
                        <a:pos x="290" y="110"/>
                      </a:cxn>
                      <a:cxn ang="0">
                        <a:pos x="290" y="105"/>
                      </a:cxn>
                      <a:cxn ang="0">
                        <a:pos x="290" y="97"/>
                      </a:cxn>
                      <a:cxn ang="0">
                        <a:pos x="288" y="88"/>
                      </a:cxn>
                      <a:cxn ang="0">
                        <a:pos x="284" y="79"/>
                      </a:cxn>
                      <a:cxn ang="0">
                        <a:pos x="277" y="68"/>
                      </a:cxn>
                      <a:cxn ang="0">
                        <a:pos x="268" y="58"/>
                      </a:cxn>
                      <a:cxn ang="0">
                        <a:pos x="254" y="46"/>
                      </a:cxn>
                      <a:cxn ang="0">
                        <a:pos x="236" y="35"/>
                      </a:cxn>
                      <a:cxn ang="0">
                        <a:pos x="212" y="25"/>
                      </a:cxn>
                      <a:cxn ang="0">
                        <a:pos x="183" y="18"/>
                      </a:cxn>
                      <a:cxn ang="0">
                        <a:pos x="147" y="9"/>
                      </a:cxn>
                      <a:cxn ang="0">
                        <a:pos x="107" y="4"/>
                      </a:cxn>
                      <a:cxn ang="0">
                        <a:pos x="56" y="1"/>
                      </a:cxn>
                      <a:cxn ang="0">
                        <a:pos x="0" y="0"/>
                      </a:cxn>
                      <a:cxn ang="0">
                        <a:pos x="11" y="18"/>
                      </a:cxn>
                      <a:cxn ang="0">
                        <a:pos x="11" y="18"/>
                      </a:cxn>
                    </a:cxnLst>
                    <a:rect l="0" t="0" r="r" b="b"/>
                    <a:pathLst>
                      <a:path w="290" h="116">
                        <a:moveTo>
                          <a:pt x="11" y="18"/>
                        </a:moveTo>
                        <a:lnTo>
                          <a:pt x="13" y="18"/>
                        </a:lnTo>
                        <a:lnTo>
                          <a:pt x="22" y="18"/>
                        </a:lnTo>
                        <a:lnTo>
                          <a:pt x="35" y="18"/>
                        </a:lnTo>
                        <a:lnTo>
                          <a:pt x="53" y="19"/>
                        </a:lnTo>
                        <a:lnTo>
                          <a:pt x="73" y="20"/>
                        </a:lnTo>
                        <a:lnTo>
                          <a:pt x="96" y="22"/>
                        </a:lnTo>
                        <a:lnTo>
                          <a:pt x="121" y="24"/>
                        </a:lnTo>
                        <a:lnTo>
                          <a:pt x="146" y="29"/>
                        </a:lnTo>
                        <a:lnTo>
                          <a:pt x="170" y="33"/>
                        </a:lnTo>
                        <a:lnTo>
                          <a:pt x="194" y="38"/>
                        </a:lnTo>
                        <a:lnTo>
                          <a:pt x="214" y="46"/>
                        </a:lnTo>
                        <a:lnTo>
                          <a:pt x="233" y="55"/>
                        </a:lnTo>
                        <a:lnTo>
                          <a:pt x="248" y="65"/>
                        </a:lnTo>
                        <a:lnTo>
                          <a:pt x="259" y="77"/>
                        </a:lnTo>
                        <a:lnTo>
                          <a:pt x="263" y="91"/>
                        </a:lnTo>
                        <a:lnTo>
                          <a:pt x="262" y="107"/>
                        </a:lnTo>
                        <a:lnTo>
                          <a:pt x="290" y="116"/>
                        </a:lnTo>
                        <a:lnTo>
                          <a:pt x="290" y="113"/>
                        </a:lnTo>
                        <a:lnTo>
                          <a:pt x="290" y="110"/>
                        </a:lnTo>
                        <a:lnTo>
                          <a:pt x="290" y="105"/>
                        </a:lnTo>
                        <a:lnTo>
                          <a:pt x="290" y="97"/>
                        </a:lnTo>
                        <a:lnTo>
                          <a:pt x="288" y="88"/>
                        </a:lnTo>
                        <a:lnTo>
                          <a:pt x="284" y="79"/>
                        </a:lnTo>
                        <a:lnTo>
                          <a:pt x="277" y="68"/>
                        </a:lnTo>
                        <a:lnTo>
                          <a:pt x="268" y="58"/>
                        </a:lnTo>
                        <a:lnTo>
                          <a:pt x="254" y="46"/>
                        </a:lnTo>
                        <a:lnTo>
                          <a:pt x="236" y="35"/>
                        </a:lnTo>
                        <a:lnTo>
                          <a:pt x="212" y="25"/>
                        </a:lnTo>
                        <a:lnTo>
                          <a:pt x="183" y="18"/>
                        </a:lnTo>
                        <a:lnTo>
                          <a:pt x="147" y="9"/>
                        </a:lnTo>
                        <a:lnTo>
                          <a:pt x="107" y="4"/>
                        </a:lnTo>
                        <a:lnTo>
                          <a:pt x="56" y="1"/>
                        </a:lnTo>
                        <a:lnTo>
                          <a:pt x="0" y="0"/>
                        </a:lnTo>
                        <a:lnTo>
                          <a:pt x="11" y="18"/>
                        </a:lnTo>
                        <a:lnTo>
                          <a:pt x="11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" name="Freeform 108">
                    <a:extLst>
                      <a:ext uri="{FF2B5EF4-FFF2-40B4-BE49-F238E27FC236}">
                        <a16:creationId xmlns:a16="http://schemas.microsoft.com/office/drawing/2014/main" id="{3513AEDA-5763-4CE8-75BE-3ABF85BDCC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2487"/>
                    <a:ext cx="78" cy="58"/>
                  </a:xfrm>
                  <a:custGeom>
                    <a:avLst/>
                    <a:gdLst/>
                    <a:ahLst/>
                    <a:cxnLst>
                      <a:cxn ang="0">
                        <a:pos x="21" y="232"/>
                      </a:cxn>
                      <a:cxn ang="0">
                        <a:pos x="21" y="213"/>
                      </a:cxn>
                      <a:cxn ang="0">
                        <a:pos x="23" y="180"/>
                      </a:cxn>
                      <a:cxn ang="0">
                        <a:pos x="33" y="139"/>
                      </a:cxn>
                      <a:cxn ang="0">
                        <a:pos x="50" y="96"/>
                      </a:cxn>
                      <a:cxn ang="0">
                        <a:pos x="80" y="59"/>
                      </a:cxn>
                      <a:cxn ang="0">
                        <a:pos x="124" y="32"/>
                      </a:cxn>
                      <a:cxn ang="0">
                        <a:pos x="186" y="22"/>
                      </a:cxn>
                      <a:cxn ang="0">
                        <a:pos x="228" y="24"/>
                      </a:cxn>
                      <a:cxn ang="0">
                        <a:pos x="243" y="25"/>
                      </a:cxn>
                      <a:cxn ang="0">
                        <a:pos x="270" y="28"/>
                      </a:cxn>
                      <a:cxn ang="0">
                        <a:pos x="301" y="37"/>
                      </a:cxn>
                      <a:cxn ang="0">
                        <a:pos x="332" y="54"/>
                      </a:cxn>
                      <a:cxn ang="0">
                        <a:pos x="355" y="82"/>
                      </a:cxn>
                      <a:cxn ang="0">
                        <a:pos x="367" y="124"/>
                      </a:cxn>
                      <a:cxn ang="0">
                        <a:pos x="360" y="182"/>
                      </a:cxn>
                      <a:cxn ang="0">
                        <a:pos x="339" y="228"/>
                      </a:cxn>
                      <a:cxn ang="0">
                        <a:pos x="338" y="288"/>
                      </a:cxn>
                      <a:cxn ang="0">
                        <a:pos x="349" y="267"/>
                      </a:cxn>
                      <a:cxn ang="0">
                        <a:pos x="368" y="229"/>
                      </a:cxn>
                      <a:cxn ang="0">
                        <a:pos x="384" y="182"/>
                      </a:cxn>
                      <a:cxn ang="0">
                        <a:pos x="391" y="131"/>
                      </a:cxn>
                      <a:cxn ang="0">
                        <a:pos x="381" y="81"/>
                      </a:cxn>
                      <a:cxn ang="0">
                        <a:pos x="346" y="39"/>
                      </a:cxn>
                      <a:cxn ang="0">
                        <a:pos x="280" y="11"/>
                      </a:cxn>
                      <a:cxn ang="0">
                        <a:pos x="229" y="4"/>
                      </a:cxn>
                      <a:cxn ang="0">
                        <a:pos x="210" y="1"/>
                      </a:cxn>
                      <a:cxn ang="0">
                        <a:pos x="178" y="0"/>
                      </a:cxn>
                      <a:cxn ang="0">
                        <a:pos x="136" y="5"/>
                      </a:cxn>
                      <a:cxn ang="0">
                        <a:pos x="93" y="21"/>
                      </a:cxn>
                      <a:cxn ang="0">
                        <a:pos x="52" y="52"/>
                      </a:cxn>
                      <a:cxn ang="0">
                        <a:pos x="20" y="105"/>
                      </a:cxn>
                      <a:cxn ang="0">
                        <a:pos x="3" y="182"/>
                      </a:cxn>
                      <a:cxn ang="0">
                        <a:pos x="21" y="236"/>
                      </a:cxn>
                    </a:cxnLst>
                    <a:rect l="0" t="0" r="r" b="b"/>
                    <a:pathLst>
                      <a:path w="391" h="291">
                        <a:moveTo>
                          <a:pt x="21" y="236"/>
                        </a:moveTo>
                        <a:lnTo>
                          <a:pt x="21" y="232"/>
                        </a:lnTo>
                        <a:lnTo>
                          <a:pt x="21" y="225"/>
                        </a:lnTo>
                        <a:lnTo>
                          <a:pt x="21" y="213"/>
                        </a:lnTo>
                        <a:lnTo>
                          <a:pt x="22" y="198"/>
                        </a:lnTo>
                        <a:lnTo>
                          <a:pt x="23" y="180"/>
                        </a:lnTo>
                        <a:lnTo>
                          <a:pt x="27" y="161"/>
                        </a:lnTo>
                        <a:lnTo>
                          <a:pt x="33" y="139"/>
                        </a:lnTo>
                        <a:lnTo>
                          <a:pt x="40" y="119"/>
                        </a:lnTo>
                        <a:lnTo>
                          <a:pt x="50" y="96"/>
                        </a:lnTo>
                        <a:lnTo>
                          <a:pt x="63" y="78"/>
                        </a:lnTo>
                        <a:lnTo>
                          <a:pt x="80" y="59"/>
                        </a:lnTo>
                        <a:lnTo>
                          <a:pt x="100" y="45"/>
                        </a:lnTo>
                        <a:lnTo>
                          <a:pt x="124" y="32"/>
                        </a:lnTo>
                        <a:lnTo>
                          <a:pt x="153" y="24"/>
                        </a:lnTo>
                        <a:lnTo>
                          <a:pt x="186" y="22"/>
                        </a:lnTo>
                        <a:lnTo>
                          <a:pt x="226" y="25"/>
                        </a:lnTo>
                        <a:lnTo>
                          <a:pt x="228" y="24"/>
                        </a:lnTo>
                        <a:lnTo>
                          <a:pt x="233" y="24"/>
                        </a:lnTo>
                        <a:lnTo>
                          <a:pt x="243" y="25"/>
                        </a:lnTo>
                        <a:lnTo>
                          <a:pt x="256" y="26"/>
                        </a:lnTo>
                        <a:lnTo>
                          <a:pt x="270" y="28"/>
                        </a:lnTo>
                        <a:lnTo>
                          <a:pt x="285" y="32"/>
                        </a:lnTo>
                        <a:lnTo>
                          <a:pt x="301" y="37"/>
                        </a:lnTo>
                        <a:lnTo>
                          <a:pt x="317" y="46"/>
                        </a:lnTo>
                        <a:lnTo>
                          <a:pt x="332" y="54"/>
                        </a:lnTo>
                        <a:lnTo>
                          <a:pt x="345" y="67"/>
                        </a:lnTo>
                        <a:lnTo>
                          <a:pt x="355" y="82"/>
                        </a:lnTo>
                        <a:lnTo>
                          <a:pt x="363" y="102"/>
                        </a:lnTo>
                        <a:lnTo>
                          <a:pt x="367" y="124"/>
                        </a:lnTo>
                        <a:lnTo>
                          <a:pt x="367" y="151"/>
                        </a:lnTo>
                        <a:lnTo>
                          <a:pt x="360" y="182"/>
                        </a:lnTo>
                        <a:lnTo>
                          <a:pt x="349" y="217"/>
                        </a:lnTo>
                        <a:lnTo>
                          <a:pt x="339" y="228"/>
                        </a:lnTo>
                        <a:lnTo>
                          <a:pt x="337" y="291"/>
                        </a:lnTo>
                        <a:lnTo>
                          <a:pt x="338" y="288"/>
                        </a:lnTo>
                        <a:lnTo>
                          <a:pt x="343" y="280"/>
                        </a:lnTo>
                        <a:lnTo>
                          <a:pt x="349" y="267"/>
                        </a:lnTo>
                        <a:lnTo>
                          <a:pt x="359" y="250"/>
                        </a:lnTo>
                        <a:lnTo>
                          <a:pt x="368" y="229"/>
                        </a:lnTo>
                        <a:lnTo>
                          <a:pt x="377" y="207"/>
                        </a:lnTo>
                        <a:lnTo>
                          <a:pt x="384" y="182"/>
                        </a:lnTo>
                        <a:lnTo>
                          <a:pt x="389" y="157"/>
                        </a:lnTo>
                        <a:lnTo>
                          <a:pt x="391" y="131"/>
                        </a:lnTo>
                        <a:lnTo>
                          <a:pt x="388" y="105"/>
                        </a:lnTo>
                        <a:lnTo>
                          <a:pt x="381" y="81"/>
                        </a:lnTo>
                        <a:lnTo>
                          <a:pt x="367" y="59"/>
                        </a:lnTo>
                        <a:lnTo>
                          <a:pt x="346" y="39"/>
                        </a:lnTo>
                        <a:lnTo>
                          <a:pt x="317" y="23"/>
                        </a:lnTo>
                        <a:lnTo>
                          <a:pt x="280" y="11"/>
                        </a:lnTo>
                        <a:lnTo>
                          <a:pt x="232" y="5"/>
                        </a:lnTo>
                        <a:lnTo>
                          <a:pt x="229" y="4"/>
                        </a:lnTo>
                        <a:lnTo>
                          <a:pt x="222" y="3"/>
                        </a:lnTo>
                        <a:lnTo>
                          <a:pt x="210" y="1"/>
                        </a:lnTo>
                        <a:lnTo>
                          <a:pt x="195" y="1"/>
                        </a:lnTo>
                        <a:lnTo>
                          <a:pt x="178" y="0"/>
                        </a:lnTo>
                        <a:lnTo>
                          <a:pt x="157" y="1"/>
                        </a:lnTo>
                        <a:lnTo>
                          <a:pt x="136" y="5"/>
                        </a:lnTo>
                        <a:lnTo>
                          <a:pt x="114" y="11"/>
                        </a:lnTo>
                        <a:lnTo>
                          <a:pt x="93" y="21"/>
                        </a:lnTo>
                        <a:lnTo>
                          <a:pt x="71" y="35"/>
                        </a:lnTo>
                        <a:lnTo>
                          <a:pt x="52" y="52"/>
                        </a:lnTo>
                        <a:lnTo>
                          <a:pt x="35" y="76"/>
                        </a:lnTo>
                        <a:lnTo>
                          <a:pt x="20" y="105"/>
                        </a:lnTo>
                        <a:lnTo>
                          <a:pt x="9" y="140"/>
                        </a:lnTo>
                        <a:lnTo>
                          <a:pt x="3" y="182"/>
                        </a:lnTo>
                        <a:lnTo>
                          <a:pt x="0" y="232"/>
                        </a:lnTo>
                        <a:lnTo>
                          <a:pt x="21" y="236"/>
                        </a:lnTo>
                        <a:lnTo>
                          <a:pt x="21" y="2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 109">
                    <a:extLst>
                      <a:ext uri="{FF2B5EF4-FFF2-40B4-BE49-F238E27FC236}">
                        <a16:creationId xmlns:a16="http://schemas.microsoft.com/office/drawing/2014/main" id="{62278216-A782-E1BB-7C23-1192BBE09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6" y="2526"/>
                    <a:ext cx="21" cy="24"/>
                  </a:xfrm>
                  <a:custGeom>
                    <a:avLst/>
                    <a:gdLst/>
                    <a:ahLst/>
                    <a:cxnLst>
                      <a:cxn ang="0">
                        <a:pos x="0" y="120"/>
                      </a:cxn>
                      <a:cxn ang="0">
                        <a:pos x="4" y="120"/>
                      </a:cxn>
                      <a:cxn ang="0">
                        <a:pos x="16" y="121"/>
                      </a:cxn>
                      <a:cxn ang="0">
                        <a:pos x="34" y="122"/>
                      </a:cxn>
                      <a:cxn ang="0">
                        <a:pos x="54" y="121"/>
                      </a:cxn>
                      <a:cxn ang="0">
                        <a:pos x="74" y="118"/>
                      </a:cxn>
                      <a:cxn ang="0">
                        <a:pos x="91" y="110"/>
                      </a:cxn>
                      <a:cxn ang="0">
                        <a:pos x="103" y="97"/>
                      </a:cxn>
                      <a:cxn ang="0">
                        <a:pos x="107" y="79"/>
                      </a:cxn>
                      <a:cxn ang="0">
                        <a:pos x="103" y="59"/>
                      </a:cxn>
                      <a:cxn ang="0">
                        <a:pos x="96" y="43"/>
                      </a:cxn>
                      <a:cxn ang="0">
                        <a:pos x="86" y="30"/>
                      </a:cxn>
                      <a:cxn ang="0">
                        <a:pos x="74" y="21"/>
                      </a:cxn>
                      <a:cxn ang="0">
                        <a:pos x="61" y="15"/>
                      </a:cxn>
                      <a:cxn ang="0">
                        <a:pos x="50" y="10"/>
                      </a:cxn>
                      <a:cxn ang="0">
                        <a:pos x="43" y="8"/>
                      </a:cxn>
                      <a:cxn ang="0">
                        <a:pos x="40" y="33"/>
                      </a:cxn>
                      <a:cxn ang="0">
                        <a:pos x="48" y="34"/>
                      </a:cxn>
                      <a:cxn ang="0">
                        <a:pos x="57" y="37"/>
                      </a:cxn>
                      <a:cxn ang="0">
                        <a:pos x="66" y="43"/>
                      </a:cxn>
                      <a:cxn ang="0">
                        <a:pos x="75" y="48"/>
                      </a:cxn>
                      <a:cxn ang="0">
                        <a:pos x="82" y="57"/>
                      </a:cxn>
                      <a:cxn ang="0">
                        <a:pos x="86" y="67"/>
                      </a:cxn>
                      <a:cxn ang="0">
                        <a:pos x="86" y="81"/>
                      </a:cxn>
                      <a:cxn ang="0">
                        <a:pos x="80" y="93"/>
                      </a:cxn>
                      <a:cxn ang="0">
                        <a:pos x="73" y="101"/>
                      </a:cxn>
                      <a:cxn ang="0">
                        <a:pos x="63" y="104"/>
                      </a:cxn>
                      <a:cxn ang="0">
                        <a:pos x="52" y="106"/>
                      </a:cxn>
                      <a:cxn ang="0">
                        <a:pos x="43" y="105"/>
                      </a:cxn>
                      <a:cxn ang="0">
                        <a:pos x="35" y="104"/>
                      </a:cxn>
                      <a:cxn ang="0">
                        <a:pos x="29" y="102"/>
                      </a:cxn>
                      <a:cxn ang="0">
                        <a:pos x="40" y="8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107" h="122">
                        <a:moveTo>
                          <a:pt x="19" y="0"/>
                        </a:moveTo>
                        <a:lnTo>
                          <a:pt x="0" y="120"/>
                        </a:lnTo>
                        <a:lnTo>
                          <a:pt x="1" y="120"/>
                        </a:lnTo>
                        <a:lnTo>
                          <a:pt x="4" y="120"/>
                        </a:lnTo>
                        <a:lnTo>
                          <a:pt x="9" y="120"/>
                        </a:lnTo>
                        <a:lnTo>
                          <a:pt x="16" y="121"/>
                        </a:lnTo>
                        <a:lnTo>
                          <a:pt x="24" y="121"/>
                        </a:lnTo>
                        <a:lnTo>
                          <a:pt x="34" y="122"/>
                        </a:lnTo>
                        <a:lnTo>
                          <a:pt x="44" y="121"/>
                        </a:lnTo>
                        <a:lnTo>
                          <a:pt x="54" y="121"/>
                        </a:lnTo>
                        <a:lnTo>
                          <a:pt x="63" y="120"/>
                        </a:lnTo>
                        <a:lnTo>
                          <a:pt x="74" y="118"/>
                        </a:lnTo>
                        <a:lnTo>
                          <a:pt x="82" y="115"/>
                        </a:lnTo>
                        <a:lnTo>
                          <a:pt x="91" y="110"/>
                        </a:lnTo>
                        <a:lnTo>
                          <a:pt x="96" y="104"/>
                        </a:lnTo>
                        <a:lnTo>
                          <a:pt x="103" y="97"/>
                        </a:lnTo>
                        <a:lnTo>
                          <a:pt x="106" y="90"/>
                        </a:lnTo>
                        <a:lnTo>
                          <a:pt x="107" y="79"/>
                        </a:lnTo>
                        <a:lnTo>
                          <a:pt x="105" y="68"/>
                        </a:lnTo>
                        <a:lnTo>
                          <a:pt x="103" y="59"/>
                        </a:lnTo>
                        <a:lnTo>
                          <a:pt x="100" y="50"/>
                        </a:lnTo>
                        <a:lnTo>
                          <a:pt x="96" y="43"/>
                        </a:lnTo>
                        <a:lnTo>
                          <a:pt x="91" y="36"/>
                        </a:lnTo>
                        <a:lnTo>
                          <a:pt x="86" y="30"/>
                        </a:lnTo>
                        <a:lnTo>
                          <a:pt x="79" y="25"/>
                        </a:lnTo>
                        <a:lnTo>
                          <a:pt x="74" y="21"/>
                        </a:lnTo>
                        <a:lnTo>
                          <a:pt x="66" y="17"/>
                        </a:lnTo>
                        <a:lnTo>
                          <a:pt x="61" y="15"/>
                        </a:lnTo>
                        <a:lnTo>
                          <a:pt x="54" y="12"/>
                        </a:lnTo>
                        <a:lnTo>
                          <a:pt x="50" y="10"/>
                        </a:lnTo>
                        <a:lnTo>
                          <a:pt x="46" y="8"/>
                        </a:lnTo>
                        <a:lnTo>
                          <a:pt x="43" y="8"/>
                        </a:lnTo>
                        <a:lnTo>
                          <a:pt x="40" y="8"/>
                        </a:lnTo>
                        <a:lnTo>
                          <a:pt x="40" y="33"/>
                        </a:lnTo>
                        <a:lnTo>
                          <a:pt x="43" y="33"/>
                        </a:lnTo>
                        <a:lnTo>
                          <a:pt x="48" y="34"/>
                        </a:lnTo>
                        <a:lnTo>
                          <a:pt x="51" y="36"/>
                        </a:lnTo>
                        <a:lnTo>
                          <a:pt x="57" y="37"/>
                        </a:lnTo>
                        <a:lnTo>
                          <a:pt x="61" y="39"/>
                        </a:lnTo>
                        <a:lnTo>
                          <a:pt x="66" y="43"/>
                        </a:lnTo>
                        <a:lnTo>
                          <a:pt x="71" y="45"/>
                        </a:lnTo>
                        <a:lnTo>
                          <a:pt x="75" y="48"/>
                        </a:lnTo>
                        <a:lnTo>
                          <a:pt x="78" y="52"/>
                        </a:lnTo>
                        <a:lnTo>
                          <a:pt x="82" y="57"/>
                        </a:lnTo>
                        <a:lnTo>
                          <a:pt x="83" y="62"/>
                        </a:lnTo>
                        <a:lnTo>
                          <a:pt x="86" y="67"/>
                        </a:lnTo>
                        <a:lnTo>
                          <a:pt x="86" y="74"/>
                        </a:lnTo>
                        <a:lnTo>
                          <a:pt x="86" y="81"/>
                        </a:lnTo>
                        <a:lnTo>
                          <a:pt x="83" y="88"/>
                        </a:lnTo>
                        <a:lnTo>
                          <a:pt x="80" y="93"/>
                        </a:lnTo>
                        <a:lnTo>
                          <a:pt x="76" y="96"/>
                        </a:lnTo>
                        <a:lnTo>
                          <a:pt x="73" y="101"/>
                        </a:lnTo>
                        <a:lnTo>
                          <a:pt x="67" y="102"/>
                        </a:lnTo>
                        <a:lnTo>
                          <a:pt x="63" y="104"/>
                        </a:lnTo>
                        <a:lnTo>
                          <a:pt x="58" y="105"/>
                        </a:lnTo>
                        <a:lnTo>
                          <a:pt x="52" y="106"/>
                        </a:lnTo>
                        <a:lnTo>
                          <a:pt x="47" y="105"/>
                        </a:lnTo>
                        <a:lnTo>
                          <a:pt x="43" y="105"/>
                        </a:lnTo>
                        <a:lnTo>
                          <a:pt x="38" y="104"/>
                        </a:lnTo>
                        <a:lnTo>
                          <a:pt x="35" y="104"/>
                        </a:lnTo>
                        <a:lnTo>
                          <a:pt x="31" y="103"/>
                        </a:lnTo>
                        <a:lnTo>
                          <a:pt x="29" y="102"/>
                        </a:lnTo>
                        <a:lnTo>
                          <a:pt x="27" y="102"/>
                        </a:lnTo>
                        <a:lnTo>
                          <a:pt x="40" y="8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 110">
                    <a:extLst>
                      <a:ext uri="{FF2B5EF4-FFF2-40B4-BE49-F238E27FC236}">
                        <a16:creationId xmlns:a16="http://schemas.microsoft.com/office/drawing/2014/main" id="{51602425-3407-7A14-74C0-75BCF7740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5" y="2504"/>
                    <a:ext cx="62" cy="65"/>
                  </a:xfrm>
                  <a:custGeom>
                    <a:avLst/>
                    <a:gdLst/>
                    <a:ahLst/>
                    <a:cxnLst>
                      <a:cxn ang="0">
                        <a:pos x="23" y="164"/>
                      </a:cxn>
                      <a:cxn ang="0">
                        <a:pos x="25" y="153"/>
                      </a:cxn>
                      <a:cxn ang="0">
                        <a:pos x="31" y="132"/>
                      </a:cxn>
                      <a:cxn ang="0">
                        <a:pos x="43" y="108"/>
                      </a:cxn>
                      <a:cxn ang="0">
                        <a:pos x="60" y="81"/>
                      </a:cxn>
                      <a:cxn ang="0">
                        <a:pos x="86" y="55"/>
                      </a:cxn>
                      <a:cxn ang="0">
                        <a:pos x="118" y="36"/>
                      </a:cxn>
                      <a:cxn ang="0">
                        <a:pos x="161" y="24"/>
                      </a:cxn>
                      <a:cxn ang="0">
                        <a:pos x="188" y="23"/>
                      </a:cxn>
                      <a:cxn ang="0">
                        <a:pos x="199" y="26"/>
                      </a:cxn>
                      <a:cxn ang="0">
                        <a:pos x="216" y="32"/>
                      </a:cxn>
                      <a:cxn ang="0">
                        <a:pos x="236" y="45"/>
                      </a:cxn>
                      <a:cxn ang="0">
                        <a:pos x="256" y="66"/>
                      </a:cxn>
                      <a:cxn ang="0">
                        <a:pos x="272" y="94"/>
                      </a:cxn>
                      <a:cxn ang="0">
                        <a:pos x="280" y="132"/>
                      </a:cxn>
                      <a:cxn ang="0">
                        <a:pos x="277" y="184"/>
                      </a:cxn>
                      <a:cxn ang="0">
                        <a:pos x="269" y="216"/>
                      </a:cxn>
                      <a:cxn ang="0">
                        <a:pos x="263" y="226"/>
                      </a:cxn>
                      <a:cxn ang="0">
                        <a:pos x="253" y="242"/>
                      </a:cxn>
                      <a:cxn ang="0">
                        <a:pos x="237" y="263"/>
                      </a:cxn>
                      <a:cxn ang="0">
                        <a:pos x="214" y="282"/>
                      </a:cxn>
                      <a:cxn ang="0">
                        <a:pos x="186" y="297"/>
                      </a:cxn>
                      <a:cxn ang="0">
                        <a:pos x="152" y="306"/>
                      </a:cxn>
                      <a:cxn ang="0">
                        <a:pos x="110" y="303"/>
                      </a:cxn>
                      <a:cxn ang="0">
                        <a:pos x="84" y="320"/>
                      </a:cxn>
                      <a:cxn ang="0">
                        <a:pos x="91" y="321"/>
                      </a:cxn>
                      <a:cxn ang="0">
                        <a:pos x="109" y="324"/>
                      </a:cxn>
                      <a:cxn ang="0">
                        <a:pos x="136" y="326"/>
                      </a:cxn>
                      <a:cxn ang="0">
                        <a:pos x="169" y="324"/>
                      </a:cxn>
                      <a:cxn ang="0">
                        <a:pos x="203" y="316"/>
                      </a:cxn>
                      <a:cxn ang="0">
                        <a:pos x="238" y="297"/>
                      </a:cxn>
                      <a:cxn ang="0">
                        <a:pos x="268" y="267"/>
                      </a:cxn>
                      <a:cxn ang="0">
                        <a:pos x="294" y="222"/>
                      </a:cxn>
                      <a:cxn ang="0">
                        <a:pos x="296" y="215"/>
                      </a:cxn>
                      <a:cxn ang="0">
                        <a:pos x="301" y="196"/>
                      </a:cxn>
                      <a:cxn ang="0">
                        <a:pos x="306" y="167"/>
                      </a:cxn>
                      <a:cxn ang="0">
                        <a:pos x="308" y="132"/>
                      </a:cxn>
                      <a:cxn ang="0">
                        <a:pos x="301" y="96"/>
                      </a:cxn>
                      <a:cxn ang="0">
                        <a:pos x="283" y="59"/>
                      </a:cxn>
                      <a:cxn ang="0">
                        <a:pos x="250" y="27"/>
                      </a:cxn>
                      <a:cxn ang="0">
                        <a:pos x="199" y="2"/>
                      </a:cxn>
                      <a:cxn ang="0">
                        <a:pos x="192" y="1"/>
                      </a:cxn>
                      <a:cxn ang="0">
                        <a:pos x="173" y="1"/>
                      </a:cxn>
                      <a:cxn ang="0">
                        <a:pos x="145" y="4"/>
                      </a:cxn>
                      <a:cxn ang="0">
                        <a:pos x="114" y="13"/>
                      </a:cxn>
                      <a:cxn ang="0">
                        <a:pos x="80" y="29"/>
                      </a:cxn>
                      <a:cxn ang="0">
                        <a:pos x="48" y="57"/>
                      </a:cxn>
                      <a:cxn ang="0">
                        <a:pos x="20" y="99"/>
                      </a:cxn>
                      <a:cxn ang="0">
                        <a:pos x="0" y="158"/>
                      </a:cxn>
                      <a:cxn ang="0">
                        <a:pos x="23" y="167"/>
                      </a:cxn>
                    </a:cxnLst>
                    <a:rect l="0" t="0" r="r" b="b"/>
                    <a:pathLst>
                      <a:path w="308" h="326">
                        <a:moveTo>
                          <a:pt x="23" y="167"/>
                        </a:moveTo>
                        <a:lnTo>
                          <a:pt x="23" y="164"/>
                        </a:lnTo>
                        <a:lnTo>
                          <a:pt x="23" y="160"/>
                        </a:lnTo>
                        <a:lnTo>
                          <a:pt x="25" y="153"/>
                        </a:lnTo>
                        <a:lnTo>
                          <a:pt x="28" y="144"/>
                        </a:lnTo>
                        <a:lnTo>
                          <a:pt x="31" y="132"/>
                        </a:lnTo>
                        <a:lnTo>
                          <a:pt x="37" y="120"/>
                        </a:lnTo>
                        <a:lnTo>
                          <a:pt x="43" y="108"/>
                        </a:lnTo>
                        <a:lnTo>
                          <a:pt x="52" y="95"/>
                        </a:lnTo>
                        <a:lnTo>
                          <a:pt x="60" y="81"/>
                        </a:lnTo>
                        <a:lnTo>
                          <a:pt x="72" y="68"/>
                        </a:lnTo>
                        <a:lnTo>
                          <a:pt x="86" y="55"/>
                        </a:lnTo>
                        <a:lnTo>
                          <a:pt x="101" y="45"/>
                        </a:lnTo>
                        <a:lnTo>
                          <a:pt x="118" y="36"/>
                        </a:lnTo>
                        <a:lnTo>
                          <a:pt x="139" y="29"/>
                        </a:lnTo>
                        <a:lnTo>
                          <a:pt x="161" y="24"/>
                        </a:lnTo>
                        <a:lnTo>
                          <a:pt x="187" y="23"/>
                        </a:lnTo>
                        <a:lnTo>
                          <a:pt x="188" y="23"/>
                        </a:lnTo>
                        <a:lnTo>
                          <a:pt x="193" y="24"/>
                        </a:lnTo>
                        <a:lnTo>
                          <a:pt x="199" y="26"/>
                        </a:lnTo>
                        <a:lnTo>
                          <a:pt x="207" y="29"/>
                        </a:lnTo>
                        <a:lnTo>
                          <a:pt x="216" y="32"/>
                        </a:lnTo>
                        <a:lnTo>
                          <a:pt x="226" y="38"/>
                        </a:lnTo>
                        <a:lnTo>
                          <a:pt x="236" y="45"/>
                        </a:lnTo>
                        <a:lnTo>
                          <a:pt x="247" y="55"/>
                        </a:lnTo>
                        <a:lnTo>
                          <a:pt x="256" y="66"/>
                        </a:lnTo>
                        <a:lnTo>
                          <a:pt x="265" y="79"/>
                        </a:lnTo>
                        <a:lnTo>
                          <a:pt x="272" y="94"/>
                        </a:lnTo>
                        <a:lnTo>
                          <a:pt x="277" y="113"/>
                        </a:lnTo>
                        <a:lnTo>
                          <a:pt x="280" y="132"/>
                        </a:lnTo>
                        <a:lnTo>
                          <a:pt x="281" y="157"/>
                        </a:lnTo>
                        <a:lnTo>
                          <a:pt x="277" y="184"/>
                        </a:lnTo>
                        <a:lnTo>
                          <a:pt x="270" y="214"/>
                        </a:lnTo>
                        <a:lnTo>
                          <a:pt x="269" y="216"/>
                        </a:lnTo>
                        <a:lnTo>
                          <a:pt x="267" y="219"/>
                        </a:lnTo>
                        <a:lnTo>
                          <a:pt x="263" y="226"/>
                        </a:lnTo>
                        <a:lnTo>
                          <a:pt x="259" y="233"/>
                        </a:lnTo>
                        <a:lnTo>
                          <a:pt x="253" y="242"/>
                        </a:lnTo>
                        <a:lnTo>
                          <a:pt x="245" y="252"/>
                        </a:lnTo>
                        <a:lnTo>
                          <a:pt x="237" y="263"/>
                        </a:lnTo>
                        <a:lnTo>
                          <a:pt x="227" y="273"/>
                        </a:lnTo>
                        <a:lnTo>
                          <a:pt x="214" y="282"/>
                        </a:lnTo>
                        <a:lnTo>
                          <a:pt x="201" y="291"/>
                        </a:lnTo>
                        <a:lnTo>
                          <a:pt x="186" y="297"/>
                        </a:lnTo>
                        <a:lnTo>
                          <a:pt x="170" y="304"/>
                        </a:lnTo>
                        <a:lnTo>
                          <a:pt x="152" y="306"/>
                        </a:lnTo>
                        <a:lnTo>
                          <a:pt x="131" y="306"/>
                        </a:lnTo>
                        <a:lnTo>
                          <a:pt x="110" y="303"/>
                        </a:lnTo>
                        <a:lnTo>
                          <a:pt x="87" y="296"/>
                        </a:lnTo>
                        <a:lnTo>
                          <a:pt x="84" y="320"/>
                        </a:lnTo>
                        <a:lnTo>
                          <a:pt x="86" y="320"/>
                        </a:lnTo>
                        <a:lnTo>
                          <a:pt x="91" y="321"/>
                        </a:lnTo>
                        <a:lnTo>
                          <a:pt x="98" y="322"/>
                        </a:lnTo>
                        <a:lnTo>
                          <a:pt x="109" y="324"/>
                        </a:lnTo>
                        <a:lnTo>
                          <a:pt x="121" y="325"/>
                        </a:lnTo>
                        <a:lnTo>
                          <a:pt x="136" y="326"/>
                        </a:lnTo>
                        <a:lnTo>
                          <a:pt x="151" y="325"/>
                        </a:lnTo>
                        <a:lnTo>
                          <a:pt x="169" y="324"/>
                        </a:lnTo>
                        <a:lnTo>
                          <a:pt x="185" y="320"/>
                        </a:lnTo>
                        <a:lnTo>
                          <a:pt x="203" y="316"/>
                        </a:lnTo>
                        <a:lnTo>
                          <a:pt x="221" y="308"/>
                        </a:lnTo>
                        <a:lnTo>
                          <a:pt x="238" y="297"/>
                        </a:lnTo>
                        <a:lnTo>
                          <a:pt x="253" y="283"/>
                        </a:lnTo>
                        <a:lnTo>
                          <a:pt x="268" y="267"/>
                        </a:lnTo>
                        <a:lnTo>
                          <a:pt x="282" y="247"/>
                        </a:lnTo>
                        <a:lnTo>
                          <a:pt x="294" y="222"/>
                        </a:lnTo>
                        <a:lnTo>
                          <a:pt x="294" y="220"/>
                        </a:lnTo>
                        <a:lnTo>
                          <a:pt x="296" y="215"/>
                        </a:lnTo>
                        <a:lnTo>
                          <a:pt x="298" y="206"/>
                        </a:lnTo>
                        <a:lnTo>
                          <a:pt x="301" y="196"/>
                        </a:lnTo>
                        <a:lnTo>
                          <a:pt x="303" y="182"/>
                        </a:lnTo>
                        <a:lnTo>
                          <a:pt x="306" y="167"/>
                        </a:lnTo>
                        <a:lnTo>
                          <a:pt x="308" y="149"/>
                        </a:lnTo>
                        <a:lnTo>
                          <a:pt x="308" y="132"/>
                        </a:lnTo>
                        <a:lnTo>
                          <a:pt x="304" y="114"/>
                        </a:lnTo>
                        <a:lnTo>
                          <a:pt x="301" y="96"/>
                        </a:lnTo>
                        <a:lnTo>
                          <a:pt x="292" y="76"/>
                        </a:lnTo>
                        <a:lnTo>
                          <a:pt x="283" y="59"/>
                        </a:lnTo>
                        <a:lnTo>
                          <a:pt x="268" y="42"/>
                        </a:lnTo>
                        <a:lnTo>
                          <a:pt x="250" y="27"/>
                        </a:lnTo>
                        <a:lnTo>
                          <a:pt x="227" y="13"/>
                        </a:lnTo>
                        <a:lnTo>
                          <a:pt x="199" y="2"/>
                        </a:lnTo>
                        <a:lnTo>
                          <a:pt x="197" y="1"/>
                        </a:lnTo>
                        <a:lnTo>
                          <a:pt x="192" y="1"/>
                        </a:lnTo>
                        <a:lnTo>
                          <a:pt x="183" y="0"/>
                        </a:lnTo>
                        <a:lnTo>
                          <a:pt x="173" y="1"/>
                        </a:lnTo>
                        <a:lnTo>
                          <a:pt x="160" y="1"/>
                        </a:lnTo>
                        <a:lnTo>
                          <a:pt x="145" y="4"/>
                        </a:lnTo>
                        <a:lnTo>
                          <a:pt x="129" y="7"/>
                        </a:lnTo>
                        <a:lnTo>
                          <a:pt x="114" y="13"/>
                        </a:lnTo>
                        <a:lnTo>
                          <a:pt x="97" y="20"/>
                        </a:lnTo>
                        <a:lnTo>
                          <a:pt x="80" y="29"/>
                        </a:lnTo>
                        <a:lnTo>
                          <a:pt x="63" y="41"/>
                        </a:lnTo>
                        <a:lnTo>
                          <a:pt x="48" y="57"/>
                        </a:lnTo>
                        <a:lnTo>
                          <a:pt x="33" y="76"/>
                        </a:lnTo>
                        <a:lnTo>
                          <a:pt x="20" y="99"/>
                        </a:lnTo>
                        <a:lnTo>
                          <a:pt x="8" y="126"/>
                        </a:lnTo>
                        <a:lnTo>
                          <a:pt x="0" y="158"/>
                        </a:lnTo>
                        <a:lnTo>
                          <a:pt x="23" y="167"/>
                        </a:lnTo>
                        <a:lnTo>
                          <a:pt x="23" y="1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 111">
                    <a:extLst>
                      <a:ext uri="{FF2B5EF4-FFF2-40B4-BE49-F238E27FC236}">
                        <a16:creationId xmlns:a16="http://schemas.microsoft.com/office/drawing/2014/main" id="{34CF9CFD-A56D-31C1-2F95-19F6AB2ED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5" y="2524"/>
                    <a:ext cx="26" cy="28"/>
                  </a:xfrm>
                  <a:custGeom>
                    <a:avLst/>
                    <a:gdLst/>
                    <a:ahLst/>
                    <a:cxnLst>
                      <a:cxn ang="0">
                        <a:pos x="26" y="54"/>
                      </a:cxn>
                      <a:cxn ang="0">
                        <a:pos x="29" y="45"/>
                      </a:cxn>
                      <a:cxn ang="0">
                        <a:pos x="36" y="37"/>
                      </a:cxn>
                      <a:cxn ang="0">
                        <a:pos x="43" y="31"/>
                      </a:cxn>
                      <a:cxn ang="0">
                        <a:pos x="55" y="27"/>
                      </a:cxn>
                      <a:cxn ang="0">
                        <a:pos x="70" y="24"/>
                      </a:cxn>
                      <a:cxn ang="0">
                        <a:pos x="80" y="26"/>
                      </a:cxn>
                      <a:cxn ang="0">
                        <a:pos x="87" y="29"/>
                      </a:cxn>
                      <a:cxn ang="0">
                        <a:pos x="95" y="36"/>
                      </a:cxn>
                      <a:cxn ang="0">
                        <a:pos x="101" y="44"/>
                      </a:cxn>
                      <a:cxn ang="0">
                        <a:pos x="106" y="55"/>
                      </a:cxn>
                      <a:cxn ang="0">
                        <a:pos x="107" y="69"/>
                      </a:cxn>
                      <a:cxn ang="0">
                        <a:pos x="104" y="86"/>
                      </a:cxn>
                      <a:cxn ang="0">
                        <a:pos x="95" y="105"/>
                      </a:cxn>
                      <a:cxn ang="0">
                        <a:pos x="82" y="117"/>
                      </a:cxn>
                      <a:cxn ang="0">
                        <a:pos x="68" y="121"/>
                      </a:cxn>
                      <a:cxn ang="0">
                        <a:pos x="54" y="119"/>
                      </a:cxn>
                      <a:cxn ang="0">
                        <a:pos x="42" y="113"/>
                      </a:cxn>
                      <a:cxn ang="0">
                        <a:pos x="31" y="102"/>
                      </a:cxn>
                      <a:cxn ang="0">
                        <a:pos x="25" y="89"/>
                      </a:cxn>
                      <a:cxn ang="0">
                        <a:pos x="22" y="75"/>
                      </a:cxn>
                      <a:cxn ang="0">
                        <a:pos x="0" y="68"/>
                      </a:cxn>
                      <a:cxn ang="0">
                        <a:pos x="0" y="70"/>
                      </a:cxn>
                      <a:cxn ang="0">
                        <a:pos x="1" y="78"/>
                      </a:cxn>
                      <a:cxn ang="0">
                        <a:pos x="3" y="90"/>
                      </a:cxn>
                      <a:cxn ang="0">
                        <a:pos x="9" y="104"/>
                      </a:cxn>
                      <a:cxn ang="0">
                        <a:pos x="16" y="118"/>
                      </a:cxn>
                      <a:cxn ang="0">
                        <a:pos x="28" y="130"/>
                      </a:cxn>
                      <a:cxn ang="0">
                        <a:pos x="46" y="137"/>
                      </a:cxn>
                      <a:cxn ang="0">
                        <a:pos x="70" y="141"/>
                      </a:cxn>
                      <a:cxn ang="0">
                        <a:pos x="77" y="140"/>
                      </a:cxn>
                      <a:cxn ang="0">
                        <a:pos x="85" y="137"/>
                      </a:cxn>
                      <a:cxn ang="0">
                        <a:pos x="96" y="134"/>
                      </a:cxn>
                      <a:cxn ang="0">
                        <a:pos x="105" y="128"/>
                      </a:cxn>
                      <a:cxn ang="0">
                        <a:pos x="116" y="118"/>
                      </a:cxn>
                      <a:cxn ang="0">
                        <a:pos x="126" y="103"/>
                      </a:cxn>
                      <a:cxn ang="0">
                        <a:pos x="132" y="85"/>
                      </a:cxn>
                      <a:cxn ang="0">
                        <a:pos x="132" y="82"/>
                      </a:cxn>
                      <a:cxn ang="0">
                        <a:pos x="133" y="75"/>
                      </a:cxn>
                      <a:cxn ang="0">
                        <a:pos x="132" y="65"/>
                      </a:cxn>
                      <a:cxn ang="0">
                        <a:pos x="131" y="52"/>
                      </a:cxn>
                      <a:cxn ang="0">
                        <a:pos x="126" y="38"/>
                      </a:cxn>
                      <a:cxn ang="0">
                        <a:pos x="117" y="25"/>
                      </a:cxn>
                      <a:cxn ang="0">
                        <a:pos x="104" y="13"/>
                      </a:cxn>
                      <a:cxn ang="0">
                        <a:pos x="86" y="4"/>
                      </a:cxn>
                      <a:cxn ang="0">
                        <a:pos x="66" y="0"/>
                      </a:cxn>
                      <a:cxn ang="0">
                        <a:pos x="48" y="2"/>
                      </a:cxn>
                      <a:cxn ang="0">
                        <a:pos x="33" y="9"/>
                      </a:cxn>
                      <a:cxn ang="0">
                        <a:pos x="22" y="18"/>
                      </a:cxn>
                      <a:cxn ang="0">
                        <a:pos x="12" y="29"/>
                      </a:cxn>
                      <a:cxn ang="0">
                        <a:pos x="5" y="39"/>
                      </a:cxn>
                      <a:cxn ang="0">
                        <a:pos x="2" y="46"/>
                      </a:cxn>
                      <a:cxn ang="0">
                        <a:pos x="1" y="49"/>
                      </a:cxn>
                      <a:cxn ang="0">
                        <a:pos x="26" y="56"/>
                      </a:cxn>
                    </a:cxnLst>
                    <a:rect l="0" t="0" r="r" b="b"/>
                    <a:pathLst>
                      <a:path w="133" h="141">
                        <a:moveTo>
                          <a:pt x="26" y="56"/>
                        </a:moveTo>
                        <a:lnTo>
                          <a:pt x="26" y="54"/>
                        </a:lnTo>
                        <a:lnTo>
                          <a:pt x="26" y="51"/>
                        </a:lnTo>
                        <a:lnTo>
                          <a:pt x="29" y="45"/>
                        </a:lnTo>
                        <a:lnTo>
                          <a:pt x="33" y="40"/>
                        </a:lnTo>
                        <a:lnTo>
                          <a:pt x="36" y="37"/>
                        </a:lnTo>
                        <a:lnTo>
                          <a:pt x="40" y="33"/>
                        </a:lnTo>
                        <a:lnTo>
                          <a:pt x="43" y="31"/>
                        </a:lnTo>
                        <a:lnTo>
                          <a:pt x="49" y="29"/>
                        </a:lnTo>
                        <a:lnTo>
                          <a:pt x="55" y="27"/>
                        </a:lnTo>
                        <a:lnTo>
                          <a:pt x="61" y="26"/>
                        </a:lnTo>
                        <a:lnTo>
                          <a:pt x="70" y="24"/>
                        </a:lnTo>
                        <a:lnTo>
                          <a:pt x="78" y="25"/>
                        </a:lnTo>
                        <a:lnTo>
                          <a:pt x="80" y="26"/>
                        </a:lnTo>
                        <a:lnTo>
                          <a:pt x="85" y="28"/>
                        </a:lnTo>
                        <a:lnTo>
                          <a:pt x="87" y="29"/>
                        </a:lnTo>
                        <a:lnTo>
                          <a:pt x="91" y="32"/>
                        </a:lnTo>
                        <a:lnTo>
                          <a:pt x="95" y="36"/>
                        </a:lnTo>
                        <a:lnTo>
                          <a:pt x="99" y="40"/>
                        </a:lnTo>
                        <a:lnTo>
                          <a:pt x="101" y="44"/>
                        </a:lnTo>
                        <a:lnTo>
                          <a:pt x="104" y="49"/>
                        </a:lnTo>
                        <a:lnTo>
                          <a:pt x="106" y="55"/>
                        </a:lnTo>
                        <a:lnTo>
                          <a:pt x="107" y="62"/>
                        </a:lnTo>
                        <a:lnTo>
                          <a:pt x="107" y="69"/>
                        </a:lnTo>
                        <a:lnTo>
                          <a:pt x="106" y="77"/>
                        </a:lnTo>
                        <a:lnTo>
                          <a:pt x="104" y="86"/>
                        </a:lnTo>
                        <a:lnTo>
                          <a:pt x="101" y="97"/>
                        </a:lnTo>
                        <a:lnTo>
                          <a:pt x="95" y="105"/>
                        </a:lnTo>
                        <a:lnTo>
                          <a:pt x="89" y="113"/>
                        </a:lnTo>
                        <a:lnTo>
                          <a:pt x="82" y="117"/>
                        </a:lnTo>
                        <a:lnTo>
                          <a:pt x="75" y="120"/>
                        </a:lnTo>
                        <a:lnTo>
                          <a:pt x="68" y="121"/>
                        </a:lnTo>
                        <a:lnTo>
                          <a:pt x="61" y="121"/>
                        </a:lnTo>
                        <a:lnTo>
                          <a:pt x="54" y="119"/>
                        </a:lnTo>
                        <a:lnTo>
                          <a:pt x="48" y="118"/>
                        </a:lnTo>
                        <a:lnTo>
                          <a:pt x="42" y="113"/>
                        </a:lnTo>
                        <a:lnTo>
                          <a:pt x="37" y="108"/>
                        </a:lnTo>
                        <a:lnTo>
                          <a:pt x="31" y="102"/>
                        </a:lnTo>
                        <a:lnTo>
                          <a:pt x="28" y="97"/>
                        </a:lnTo>
                        <a:lnTo>
                          <a:pt x="25" y="89"/>
                        </a:lnTo>
                        <a:lnTo>
                          <a:pt x="23" y="83"/>
                        </a:lnTo>
                        <a:lnTo>
                          <a:pt x="22" y="75"/>
                        </a:lnTo>
                        <a:lnTo>
                          <a:pt x="24" y="68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70"/>
                        </a:lnTo>
                        <a:lnTo>
                          <a:pt x="0" y="73"/>
                        </a:lnTo>
                        <a:lnTo>
                          <a:pt x="1" y="78"/>
                        </a:lnTo>
                        <a:lnTo>
                          <a:pt x="1" y="84"/>
                        </a:lnTo>
                        <a:lnTo>
                          <a:pt x="3" y="90"/>
                        </a:lnTo>
                        <a:lnTo>
                          <a:pt x="5" y="97"/>
                        </a:lnTo>
                        <a:lnTo>
                          <a:pt x="9" y="104"/>
                        </a:lnTo>
                        <a:lnTo>
                          <a:pt x="11" y="111"/>
                        </a:lnTo>
                        <a:lnTo>
                          <a:pt x="16" y="118"/>
                        </a:lnTo>
                        <a:lnTo>
                          <a:pt x="20" y="124"/>
                        </a:lnTo>
                        <a:lnTo>
                          <a:pt x="28" y="130"/>
                        </a:lnTo>
                        <a:lnTo>
                          <a:pt x="37" y="133"/>
                        </a:lnTo>
                        <a:lnTo>
                          <a:pt x="46" y="137"/>
                        </a:lnTo>
                        <a:lnTo>
                          <a:pt x="57" y="140"/>
                        </a:lnTo>
                        <a:lnTo>
                          <a:pt x="70" y="141"/>
                        </a:lnTo>
                        <a:lnTo>
                          <a:pt x="71" y="141"/>
                        </a:lnTo>
                        <a:lnTo>
                          <a:pt x="77" y="140"/>
                        </a:lnTo>
                        <a:lnTo>
                          <a:pt x="81" y="139"/>
                        </a:lnTo>
                        <a:lnTo>
                          <a:pt x="85" y="137"/>
                        </a:lnTo>
                        <a:lnTo>
                          <a:pt x="90" y="135"/>
                        </a:lnTo>
                        <a:lnTo>
                          <a:pt x="96" y="134"/>
                        </a:lnTo>
                        <a:lnTo>
                          <a:pt x="100" y="131"/>
                        </a:lnTo>
                        <a:lnTo>
                          <a:pt x="105" y="128"/>
                        </a:lnTo>
                        <a:lnTo>
                          <a:pt x="111" y="124"/>
                        </a:lnTo>
                        <a:lnTo>
                          <a:pt x="116" y="118"/>
                        </a:lnTo>
                        <a:lnTo>
                          <a:pt x="120" y="111"/>
                        </a:lnTo>
                        <a:lnTo>
                          <a:pt x="126" y="103"/>
                        </a:lnTo>
                        <a:lnTo>
                          <a:pt x="129" y="95"/>
                        </a:lnTo>
                        <a:lnTo>
                          <a:pt x="132" y="85"/>
                        </a:lnTo>
                        <a:lnTo>
                          <a:pt x="132" y="84"/>
                        </a:lnTo>
                        <a:lnTo>
                          <a:pt x="132" y="82"/>
                        </a:lnTo>
                        <a:lnTo>
                          <a:pt x="132" y="78"/>
                        </a:lnTo>
                        <a:lnTo>
                          <a:pt x="133" y="75"/>
                        </a:lnTo>
                        <a:lnTo>
                          <a:pt x="132" y="70"/>
                        </a:lnTo>
                        <a:lnTo>
                          <a:pt x="132" y="65"/>
                        </a:lnTo>
                        <a:lnTo>
                          <a:pt x="132" y="58"/>
                        </a:lnTo>
                        <a:lnTo>
                          <a:pt x="131" y="52"/>
                        </a:lnTo>
                        <a:lnTo>
                          <a:pt x="129" y="45"/>
                        </a:lnTo>
                        <a:lnTo>
                          <a:pt x="126" y="38"/>
                        </a:lnTo>
                        <a:lnTo>
                          <a:pt x="121" y="31"/>
                        </a:lnTo>
                        <a:lnTo>
                          <a:pt x="117" y="25"/>
                        </a:lnTo>
                        <a:lnTo>
                          <a:pt x="112" y="18"/>
                        </a:lnTo>
                        <a:lnTo>
                          <a:pt x="104" y="13"/>
                        </a:lnTo>
                        <a:lnTo>
                          <a:pt x="96" y="8"/>
                        </a:lnTo>
                        <a:lnTo>
                          <a:pt x="86" y="4"/>
                        </a:lnTo>
                        <a:lnTo>
                          <a:pt x="75" y="1"/>
                        </a:lnTo>
                        <a:lnTo>
                          <a:pt x="66" y="0"/>
                        </a:lnTo>
                        <a:lnTo>
                          <a:pt x="56" y="0"/>
                        </a:lnTo>
                        <a:lnTo>
                          <a:pt x="48" y="2"/>
                        </a:lnTo>
                        <a:lnTo>
                          <a:pt x="40" y="4"/>
                        </a:lnTo>
                        <a:lnTo>
                          <a:pt x="33" y="9"/>
                        </a:lnTo>
                        <a:lnTo>
                          <a:pt x="27" y="13"/>
                        </a:lnTo>
                        <a:lnTo>
                          <a:pt x="22" y="18"/>
                        </a:lnTo>
                        <a:lnTo>
                          <a:pt x="16" y="24"/>
                        </a:lnTo>
                        <a:lnTo>
                          <a:pt x="12" y="29"/>
                        </a:lnTo>
                        <a:lnTo>
                          <a:pt x="8" y="34"/>
                        </a:lnTo>
                        <a:lnTo>
                          <a:pt x="5" y="39"/>
                        </a:lnTo>
                        <a:lnTo>
                          <a:pt x="3" y="42"/>
                        </a:lnTo>
                        <a:lnTo>
                          <a:pt x="2" y="46"/>
                        </a:lnTo>
                        <a:lnTo>
                          <a:pt x="1" y="48"/>
                        </a:lnTo>
                        <a:lnTo>
                          <a:pt x="1" y="49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 112">
                    <a:extLst>
                      <a:ext uri="{FF2B5EF4-FFF2-40B4-BE49-F238E27FC236}">
                        <a16:creationId xmlns:a16="http://schemas.microsoft.com/office/drawing/2014/main" id="{F624A945-6AEB-6490-3AB2-BAFEE6AA9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9" y="2521"/>
                    <a:ext cx="19" cy="20"/>
                  </a:xfrm>
                  <a:custGeom>
                    <a:avLst/>
                    <a:gdLst/>
                    <a:ahLst/>
                    <a:cxnLst>
                      <a:cxn ang="0">
                        <a:pos x="0" y="83"/>
                      </a:cxn>
                      <a:cxn ang="0">
                        <a:pos x="1" y="81"/>
                      </a:cxn>
                      <a:cxn ang="0">
                        <a:pos x="4" y="79"/>
                      </a:cxn>
                      <a:cxn ang="0">
                        <a:pos x="9" y="73"/>
                      </a:cxn>
                      <a:cxn ang="0">
                        <a:pos x="15" y="68"/>
                      </a:cxn>
                      <a:cxn ang="0">
                        <a:pos x="21" y="61"/>
                      </a:cxn>
                      <a:cxn ang="0">
                        <a:pos x="28" y="55"/>
                      </a:cxn>
                      <a:cxn ang="0">
                        <a:pos x="35" y="47"/>
                      </a:cxn>
                      <a:cxn ang="0">
                        <a:pos x="43" y="41"/>
                      </a:cxn>
                      <a:cxn ang="0">
                        <a:pos x="49" y="32"/>
                      </a:cxn>
                      <a:cxn ang="0">
                        <a:pos x="57" y="25"/>
                      </a:cxn>
                      <a:cxn ang="0">
                        <a:pos x="62" y="19"/>
                      </a:cxn>
                      <a:cxn ang="0">
                        <a:pos x="68" y="13"/>
                      </a:cxn>
                      <a:cxn ang="0">
                        <a:pos x="74" y="8"/>
                      </a:cxn>
                      <a:cxn ang="0">
                        <a:pos x="77" y="3"/>
                      </a:cxn>
                      <a:cxn ang="0">
                        <a:pos x="79" y="0"/>
                      </a:cxn>
                      <a:cxn ang="0">
                        <a:pos x="81" y="0"/>
                      </a:cxn>
                      <a:cxn ang="0">
                        <a:pos x="95" y="16"/>
                      </a:cxn>
                      <a:cxn ang="0">
                        <a:pos x="13" y="98"/>
                      </a:cxn>
                      <a:cxn ang="0">
                        <a:pos x="0" y="83"/>
                      </a:cxn>
                      <a:cxn ang="0">
                        <a:pos x="0" y="83"/>
                      </a:cxn>
                    </a:cxnLst>
                    <a:rect l="0" t="0" r="r" b="b"/>
                    <a:pathLst>
                      <a:path w="95" h="98">
                        <a:moveTo>
                          <a:pt x="0" y="83"/>
                        </a:moveTo>
                        <a:lnTo>
                          <a:pt x="1" y="81"/>
                        </a:lnTo>
                        <a:lnTo>
                          <a:pt x="4" y="79"/>
                        </a:lnTo>
                        <a:lnTo>
                          <a:pt x="9" y="73"/>
                        </a:lnTo>
                        <a:lnTo>
                          <a:pt x="15" y="68"/>
                        </a:lnTo>
                        <a:lnTo>
                          <a:pt x="21" y="61"/>
                        </a:lnTo>
                        <a:lnTo>
                          <a:pt x="28" y="55"/>
                        </a:lnTo>
                        <a:lnTo>
                          <a:pt x="35" y="47"/>
                        </a:lnTo>
                        <a:lnTo>
                          <a:pt x="43" y="41"/>
                        </a:lnTo>
                        <a:lnTo>
                          <a:pt x="49" y="32"/>
                        </a:lnTo>
                        <a:lnTo>
                          <a:pt x="57" y="25"/>
                        </a:lnTo>
                        <a:lnTo>
                          <a:pt x="62" y="19"/>
                        </a:lnTo>
                        <a:lnTo>
                          <a:pt x="68" y="13"/>
                        </a:lnTo>
                        <a:lnTo>
                          <a:pt x="74" y="8"/>
                        </a:lnTo>
                        <a:lnTo>
                          <a:pt x="77" y="3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95" y="16"/>
                        </a:lnTo>
                        <a:lnTo>
                          <a:pt x="13" y="98"/>
                        </a:lnTo>
                        <a:lnTo>
                          <a:pt x="0" y="83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" name="Freeform 113">
                    <a:extLst>
                      <a:ext uri="{FF2B5EF4-FFF2-40B4-BE49-F238E27FC236}">
                        <a16:creationId xmlns:a16="http://schemas.microsoft.com/office/drawing/2014/main" id="{DFABF4BB-234C-756E-D7AE-DE9CDB55D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4" y="2522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1" y="15"/>
                      </a:cxn>
                      <a:cxn ang="0">
                        <a:pos x="3" y="17"/>
                      </a:cxn>
                      <a:cxn ang="0">
                        <a:pos x="4" y="21"/>
                      </a:cxn>
                      <a:cxn ang="0">
                        <a:pos x="7" y="24"/>
                      </a:cxn>
                      <a:cxn ang="0">
                        <a:pos x="10" y="29"/>
                      </a:cxn>
                      <a:cxn ang="0">
                        <a:pos x="13" y="33"/>
                      </a:cxn>
                      <a:cxn ang="0">
                        <a:pos x="16" y="38"/>
                      </a:cxn>
                      <a:cxn ang="0">
                        <a:pos x="20" y="45"/>
                      </a:cxn>
                      <a:cxn ang="0">
                        <a:pos x="25" y="50"/>
                      </a:cxn>
                      <a:cxn ang="0">
                        <a:pos x="30" y="55"/>
                      </a:cxn>
                      <a:cxn ang="0">
                        <a:pos x="35" y="61"/>
                      </a:cxn>
                      <a:cxn ang="0">
                        <a:pos x="42" y="67"/>
                      </a:cxn>
                      <a:cxn ang="0">
                        <a:pos x="48" y="73"/>
                      </a:cxn>
                      <a:cxn ang="0">
                        <a:pos x="57" y="78"/>
                      </a:cxn>
                      <a:cxn ang="0">
                        <a:pos x="65" y="84"/>
                      </a:cxn>
                      <a:cxn ang="0">
                        <a:pos x="75" y="90"/>
                      </a:cxn>
                      <a:cxn ang="0">
                        <a:pos x="83" y="72"/>
                      </a:cxn>
                      <a:cxn ang="0">
                        <a:pos x="81" y="72"/>
                      </a:cxn>
                      <a:cxn ang="0">
                        <a:pos x="79" y="69"/>
                      </a:cxn>
                      <a:cxn ang="0">
                        <a:pos x="76" y="67"/>
                      </a:cxn>
                      <a:cxn ang="0">
                        <a:pos x="73" y="65"/>
                      </a:cxn>
                      <a:cxn ang="0">
                        <a:pos x="69" y="62"/>
                      </a:cxn>
                      <a:cxn ang="0">
                        <a:pos x="63" y="58"/>
                      </a:cxn>
                      <a:cxn ang="0">
                        <a:pos x="58" y="53"/>
                      </a:cxn>
                      <a:cxn ang="0">
                        <a:pos x="53" y="49"/>
                      </a:cxn>
                      <a:cxn ang="0">
                        <a:pos x="47" y="44"/>
                      </a:cxn>
                      <a:cxn ang="0">
                        <a:pos x="41" y="38"/>
                      </a:cxn>
                      <a:cxn ang="0">
                        <a:pos x="35" y="32"/>
                      </a:cxn>
                      <a:cxn ang="0">
                        <a:pos x="31" y="25"/>
                      </a:cxn>
                      <a:cxn ang="0">
                        <a:pos x="26" y="19"/>
                      </a:cxn>
                      <a:cxn ang="0">
                        <a:pos x="21" y="13"/>
                      </a:cxn>
                      <a:cxn ang="0">
                        <a:pos x="18" y="6"/>
                      </a:cxn>
                      <a:cxn ang="0">
                        <a:pos x="16" y="0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83" h="90">
                        <a:moveTo>
                          <a:pt x="0" y="14"/>
                        </a:moveTo>
                        <a:lnTo>
                          <a:pt x="1" y="15"/>
                        </a:lnTo>
                        <a:lnTo>
                          <a:pt x="3" y="17"/>
                        </a:lnTo>
                        <a:lnTo>
                          <a:pt x="4" y="21"/>
                        </a:lnTo>
                        <a:lnTo>
                          <a:pt x="7" y="24"/>
                        </a:lnTo>
                        <a:lnTo>
                          <a:pt x="10" y="29"/>
                        </a:lnTo>
                        <a:lnTo>
                          <a:pt x="13" y="33"/>
                        </a:lnTo>
                        <a:lnTo>
                          <a:pt x="16" y="38"/>
                        </a:lnTo>
                        <a:lnTo>
                          <a:pt x="20" y="45"/>
                        </a:lnTo>
                        <a:lnTo>
                          <a:pt x="25" y="50"/>
                        </a:lnTo>
                        <a:lnTo>
                          <a:pt x="30" y="55"/>
                        </a:lnTo>
                        <a:lnTo>
                          <a:pt x="35" y="61"/>
                        </a:lnTo>
                        <a:lnTo>
                          <a:pt x="42" y="67"/>
                        </a:lnTo>
                        <a:lnTo>
                          <a:pt x="48" y="73"/>
                        </a:lnTo>
                        <a:lnTo>
                          <a:pt x="57" y="78"/>
                        </a:lnTo>
                        <a:lnTo>
                          <a:pt x="65" y="84"/>
                        </a:lnTo>
                        <a:lnTo>
                          <a:pt x="75" y="90"/>
                        </a:lnTo>
                        <a:lnTo>
                          <a:pt x="83" y="72"/>
                        </a:lnTo>
                        <a:lnTo>
                          <a:pt x="81" y="72"/>
                        </a:lnTo>
                        <a:lnTo>
                          <a:pt x="79" y="69"/>
                        </a:lnTo>
                        <a:lnTo>
                          <a:pt x="76" y="67"/>
                        </a:lnTo>
                        <a:lnTo>
                          <a:pt x="73" y="65"/>
                        </a:lnTo>
                        <a:lnTo>
                          <a:pt x="69" y="62"/>
                        </a:lnTo>
                        <a:lnTo>
                          <a:pt x="63" y="58"/>
                        </a:lnTo>
                        <a:lnTo>
                          <a:pt x="58" y="53"/>
                        </a:lnTo>
                        <a:lnTo>
                          <a:pt x="53" y="49"/>
                        </a:lnTo>
                        <a:lnTo>
                          <a:pt x="47" y="44"/>
                        </a:lnTo>
                        <a:lnTo>
                          <a:pt x="41" y="38"/>
                        </a:lnTo>
                        <a:lnTo>
                          <a:pt x="35" y="32"/>
                        </a:lnTo>
                        <a:lnTo>
                          <a:pt x="31" y="25"/>
                        </a:lnTo>
                        <a:lnTo>
                          <a:pt x="26" y="19"/>
                        </a:lnTo>
                        <a:lnTo>
                          <a:pt x="21" y="13"/>
                        </a:lnTo>
                        <a:lnTo>
                          <a:pt x="18" y="6"/>
                        </a:lnTo>
                        <a:lnTo>
                          <a:pt x="16" y="0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 114">
                    <a:extLst>
                      <a:ext uri="{FF2B5EF4-FFF2-40B4-BE49-F238E27FC236}">
                        <a16:creationId xmlns:a16="http://schemas.microsoft.com/office/drawing/2014/main" id="{B2182E9E-16EB-FCEF-D9C6-54CCB637C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5" y="2517"/>
                    <a:ext cx="25" cy="27"/>
                  </a:xfrm>
                  <a:custGeom>
                    <a:avLst/>
                    <a:gdLst/>
                    <a:ahLst/>
                    <a:cxnLst>
                      <a:cxn ang="0">
                        <a:pos x="28" y="36"/>
                      </a:cxn>
                      <a:cxn ang="0">
                        <a:pos x="36" y="30"/>
                      </a:cxn>
                      <a:cxn ang="0">
                        <a:pos x="44" y="26"/>
                      </a:cxn>
                      <a:cxn ang="0">
                        <a:pos x="55" y="22"/>
                      </a:cxn>
                      <a:cxn ang="0">
                        <a:pos x="67" y="20"/>
                      </a:cxn>
                      <a:cxn ang="0">
                        <a:pos x="80" y="22"/>
                      </a:cxn>
                      <a:cxn ang="0">
                        <a:pos x="93" y="31"/>
                      </a:cxn>
                      <a:cxn ang="0">
                        <a:pos x="100" y="39"/>
                      </a:cxn>
                      <a:cxn ang="0">
                        <a:pos x="102" y="47"/>
                      </a:cxn>
                      <a:cxn ang="0">
                        <a:pos x="103" y="57"/>
                      </a:cxn>
                      <a:cxn ang="0">
                        <a:pos x="103" y="67"/>
                      </a:cxn>
                      <a:cxn ang="0">
                        <a:pos x="100" y="80"/>
                      </a:cxn>
                      <a:cxn ang="0">
                        <a:pos x="95" y="94"/>
                      </a:cxn>
                      <a:cxn ang="0">
                        <a:pos x="84" y="109"/>
                      </a:cxn>
                      <a:cxn ang="0">
                        <a:pos x="76" y="116"/>
                      </a:cxn>
                      <a:cxn ang="0">
                        <a:pos x="66" y="118"/>
                      </a:cxn>
                      <a:cxn ang="0">
                        <a:pos x="55" y="117"/>
                      </a:cxn>
                      <a:cxn ang="0">
                        <a:pos x="48" y="115"/>
                      </a:cxn>
                      <a:cxn ang="0">
                        <a:pos x="40" y="111"/>
                      </a:cxn>
                      <a:cxn ang="0">
                        <a:pos x="34" y="104"/>
                      </a:cxn>
                      <a:cxn ang="0">
                        <a:pos x="30" y="99"/>
                      </a:cxn>
                      <a:cxn ang="0">
                        <a:pos x="25" y="93"/>
                      </a:cxn>
                      <a:cxn ang="0">
                        <a:pos x="22" y="86"/>
                      </a:cxn>
                      <a:cxn ang="0">
                        <a:pos x="20" y="78"/>
                      </a:cxn>
                      <a:cxn ang="0">
                        <a:pos x="20" y="70"/>
                      </a:cxn>
                      <a:cxn ang="0">
                        <a:pos x="21" y="60"/>
                      </a:cxn>
                      <a:cxn ang="0">
                        <a:pos x="5" y="50"/>
                      </a:cxn>
                      <a:cxn ang="0">
                        <a:pos x="4" y="52"/>
                      </a:cxn>
                      <a:cxn ang="0">
                        <a:pos x="1" y="61"/>
                      </a:cxn>
                      <a:cxn ang="0">
                        <a:pos x="0" y="72"/>
                      </a:cxn>
                      <a:cxn ang="0">
                        <a:pos x="1" y="86"/>
                      </a:cxn>
                      <a:cxn ang="0">
                        <a:pos x="6" y="100"/>
                      </a:cxn>
                      <a:cxn ang="0">
                        <a:pos x="15" y="115"/>
                      </a:cxn>
                      <a:cxn ang="0">
                        <a:pos x="32" y="126"/>
                      </a:cxn>
                      <a:cxn ang="0">
                        <a:pos x="56" y="136"/>
                      </a:cxn>
                      <a:cxn ang="0">
                        <a:pos x="59" y="135"/>
                      </a:cxn>
                      <a:cxn ang="0">
                        <a:pos x="69" y="135"/>
                      </a:cxn>
                      <a:cxn ang="0">
                        <a:pos x="81" y="132"/>
                      </a:cxn>
                      <a:cxn ang="0">
                        <a:pos x="96" y="125"/>
                      </a:cxn>
                      <a:cxn ang="0">
                        <a:pos x="109" y="111"/>
                      </a:cxn>
                      <a:cxn ang="0">
                        <a:pos x="119" y="92"/>
                      </a:cxn>
                      <a:cxn ang="0">
                        <a:pos x="122" y="64"/>
                      </a:cxn>
                      <a:cxn ang="0">
                        <a:pos x="119" y="27"/>
                      </a:cxn>
                      <a:cxn ang="0">
                        <a:pos x="115" y="23"/>
                      </a:cxn>
                      <a:cxn ang="0">
                        <a:pos x="109" y="17"/>
                      </a:cxn>
                      <a:cxn ang="0">
                        <a:pos x="98" y="10"/>
                      </a:cxn>
                      <a:cxn ang="0">
                        <a:pos x="84" y="3"/>
                      </a:cxn>
                      <a:cxn ang="0">
                        <a:pos x="67" y="0"/>
                      </a:cxn>
                      <a:cxn ang="0">
                        <a:pos x="49" y="2"/>
                      </a:cxn>
                      <a:cxn ang="0">
                        <a:pos x="28" y="12"/>
                      </a:cxn>
                      <a:cxn ang="0">
                        <a:pos x="9" y="33"/>
                      </a:cxn>
                      <a:cxn ang="0">
                        <a:pos x="27" y="39"/>
                      </a:cxn>
                    </a:cxnLst>
                    <a:rect l="0" t="0" r="r" b="b"/>
                    <a:pathLst>
                      <a:path w="122" h="136">
                        <a:moveTo>
                          <a:pt x="27" y="39"/>
                        </a:moveTo>
                        <a:lnTo>
                          <a:pt x="28" y="36"/>
                        </a:lnTo>
                        <a:lnTo>
                          <a:pt x="34" y="33"/>
                        </a:lnTo>
                        <a:lnTo>
                          <a:pt x="36" y="30"/>
                        </a:lnTo>
                        <a:lnTo>
                          <a:pt x="41" y="28"/>
                        </a:lnTo>
                        <a:lnTo>
                          <a:pt x="44" y="26"/>
                        </a:lnTo>
                        <a:lnTo>
                          <a:pt x="51" y="23"/>
                        </a:lnTo>
                        <a:lnTo>
                          <a:pt x="55" y="22"/>
                        </a:lnTo>
                        <a:lnTo>
                          <a:pt x="62" y="20"/>
                        </a:lnTo>
                        <a:lnTo>
                          <a:pt x="67" y="20"/>
                        </a:lnTo>
                        <a:lnTo>
                          <a:pt x="73" y="21"/>
                        </a:lnTo>
                        <a:lnTo>
                          <a:pt x="80" y="22"/>
                        </a:lnTo>
                        <a:lnTo>
                          <a:pt x="86" y="26"/>
                        </a:lnTo>
                        <a:lnTo>
                          <a:pt x="93" y="31"/>
                        </a:lnTo>
                        <a:lnTo>
                          <a:pt x="100" y="37"/>
                        </a:lnTo>
                        <a:lnTo>
                          <a:pt x="100" y="39"/>
                        </a:lnTo>
                        <a:lnTo>
                          <a:pt x="101" y="44"/>
                        </a:lnTo>
                        <a:lnTo>
                          <a:pt x="102" y="47"/>
                        </a:lnTo>
                        <a:lnTo>
                          <a:pt x="103" y="51"/>
                        </a:lnTo>
                        <a:lnTo>
                          <a:pt x="103" y="57"/>
                        </a:lnTo>
                        <a:lnTo>
                          <a:pt x="103" y="62"/>
                        </a:lnTo>
                        <a:lnTo>
                          <a:pt x="103" y="67"/>
                        </a:lnTo>
                        <a:lnTo>
                          <a:pt x="102" y="74"/>
                        </a:lnTo>
                        <a:lnTo>
                          <a:pt x="100" y="80"/>
                        </a:lnTo>
                        <a:lnTo>
                          <a:pt x="98" y="88"/>
                        </a:lnTo>
                        <a:lnTo>
                          <a:pt x="95" y="94"/>
                        </a:lnTo>
                        <a:lnTo>
                          <a:pt x="90" y="102"/>
                        </a:lnTo>
                        <a:lnTo>
                          <a:pt x="84" y="109"/>
                        </a:lnTo>
                        <a:lnTo>
                          <a:pt x="78" y="116"/>
                        </a:lnTo>
                        <a:lnTo>
                          <a:pt x="76" y="116"/>
                        </a:lnTo>
                        <a:lnTo>
                          <a:pt x="72" y="117"/>
                        </a:lnTo>
                        <a:lnTo>
                          <a:pt x="66" y="118"/>
                        </a:lnTo>
                        <a:lnTo>
                          <a:pt x="59" y="118"/>
                        </a:lnTo>
                        <a:lnTo>
                          <a:pt x="55" y="117"/>
                        </a:lnTo>
                        <a:lnTo>
                          <a:pt x="51" y="116"/>
                        </a:lnTo>
                        <a:lnTo>
                          <a:pt x="48" y="115"/>
                        </a:lnTo>
                        <a:lnTo>
                          <a:pt x="44" y="114"/>
                        </a:lnTo>
                        <a:lnTo>
                          <a:pt x="40" y="111"/>
                        </a:lnTo>
                        <a:lnTo>
                          <a:pt x="37" y="107"/>
                        </a:lnTo>
                        <a:lnTo>
                          <a:pt x="34" y="104"/>
                        </a:lnTo>
                        <a:lnTo>
                          <a:pt x="32" y="100"/>
                        </a:lnTo>
                        <a:lnTo>
                          <a:pt x="30" y="99"/>
                        </a:lnTo>
                        <a:lnTo>
                          <a:pt x="28" y="98"/>
                        </a:lnTo>
                        <a:lnTo>
                          <a:pt x="25" y="93"/>
                        </a:lnTo>
                        <a:lnTo>
                          <a:pt x="23" y="89"/>
                        </a:lnTo>
                        <a:lnTo>
                          <a:pt x="22" y="86"/>
                        </a:lnTo>
                        <a:lnTo>
                          <a:pt x="21" y="82"/>
                        </a:lnTo>
                        <a:lnTo>
                          <a:pt x="20" y="78"/>
                        </a:lnTo>
                        <a:lnTo>
                          <a:pt x="20" y="74"/>
                        </a:lnTo>
                        <a:lnTo>
                          <a:pt x="20" y="70"/>
                        </a:lnTo>
                        <a:lnTo>
                          <a:pt x="20" y="65"/>
                        </a:lnTo>
                        <a:lnTo>
                          <a:pt x="21" y="60"/>
                        </a:lnTo>
                        <a:lnTo>
                          <a:pt x="23" y="55"/>
                        </a:lnTo>
                        <a:lnTo>
                          <a:pt x="5" y="50"/>
                        </a:lnTo>
                        <a:lnTo>
                          <a:pt x="5" y="50"/>
                        </a:lnTo>
                        <a:lnTo>
                          <a:pt x="4" y="52"/>
                        </a:lnTo>
                        <a:lnTo>
                          <a:pt x="3" y="56"/>
                        </a:lnTo>
                        <a:lnTo>
                          <a:pt x="1" y="61"/>
                        </a:lnTo>
                        <a:lnTo>
                          <a:pt x="0" y="65"/>
                        </a:lnTo>
                        <a:lnTo>
                          <a:pt x="0" y="72"/>
                        </a:lnTo>
                        <a:lnTo>
                          <a:pt x="0" y="78"/>
                        </a:lnTo>
                        <a:lnTo>
                          <a:pt x="1" y="86"/>
                        </a:lnTo>
                        <a:lnTo>
                          <a:pt x="3" y="92"/>
                        </a:lnTo>
                        <a:lnTo>
                          <a:pt x="6" y="100"/>
                        </a:lnTo>
                        <a:lnTo>
                          <a:pt x="9" y="107"/>
                        </a:lnTo>
                        <a:lnTo>
                          <a:pt x="15" y="115"/>
                        </a:lnTo>
                        <a:lnTo>
                          <a:pt x="22" y="120"/>
                        </a:lnTo>
                        <a:lnTo>
                          <a:pt x="32" y="126"/>
                        </a:lnTo>
                        <a:lnTo>
                          <a:pt x="42" y="132"/>
                        </a:lnTo>
                        <a:lnTo>
                          <a:pt x="56" y="136"/>
                        </a:lnTo>
                        <a:lnTo>
                          <a:pt x="57" y="135"/>
                        </a:lnTo>
                        <a:lnTo>
                          <a:pt x="59" y="135"/>
                        </a:lnTo>
                        <a:lnTo>
                          <a:pt x="64" y="135"/>
                        </a:lnTo>
                        <a:lnTo>
                          <a:pt x="69" y="135"/>
                        </a:lnTo>
                        <a:lnTo>
                          <a:pt x="74" y="134"/>
                        </a:lnTo>
                        <a:lnTo>
                          <a:pt x="81" y="132"/>
                        </a:lnTo>
                        <a:lnTo>
                          <a:pt x="88" y="129"/>
                        </a:lnTo>
                        <a:lnTo>
                          <a:pt x="96" y="125"/>
                        </a:lnTo>
                        <a:lnTo>
                          <a:pt x="101" y="119"/>
                        </a:lnTo>
                        <a:lnTo>
                          <a:pt x="109" y="111"/>
                        </a:lnTo>
                        <a:lnTo>
                          <a:pt x="114" y="103"/>
                        </a:lnTo>
                        <a:lnTo>
                          <a:pt x="119" y="92"/>
                        </a:lnTo>
                        <a:lnTo>
                          <a:pt x="121" y="79"/>
                        </a:lnTo>
                        <a:lnTo>
                          <a:pt x="122" y="64"/>
                        </a:lnTo>
                        <a:lnTo>
                          <a:pt x="122" y="47"/>
                        </a:lnTo>
                        <a:lnTo>
                          <a:pt x="119" y="27"/>
                        </a:lnTo>
                        <a:lnTo>
                          <a:pt x="117" y="26"/>
                        </a:lnTo>
                        <a:lnTo>
                          <a:pt x="115" y="23"/>
                        </a:lnTo>
                        <a:lnTo>
                          <a:pt x="112" y="20"/>
                        </a:lnTo>
                        <a:lnTo>
                          <a:pt x="109" y="17"/>
                        </a:lnTo>
                        <a:lnTo>
                          <a:pt x="103" y="14"/>
                        </a:lnTo>
                        <a:lnTo>
                          <a:pt x="98" y="10"/>
                        </a:lnTo>
                        <a:lnTo>
                          <a:pt x="91" y="6"/>
                        </a:lnTo>
                        <a:lnTo>
                          <a:pt x="84" y="3"/>
                        </a:lnTo>
                        <a:lnTo>
                          <a:pt x="76" y="1"/>
                        </a:lnTo>
                        <a:lnTo>
                          <a:pt x="67" y="0"/>
                        </a:lnTo>
                        <a:lnTo>
                          <a:pt x="57" y="0"/>
                        </a:lnTo>
                        <a:lnTo>
                          <a:pt x="49" y="2"/>
                        </a:lnTo>
                        <a:lnTo>
                          <a:pt x="39" y="6"/>
                        </a:lnTo>
                        <a:lnTo>
                          <a:pt x="28" y="12"/>
                        </a:lnTo>
                        <a:lnTo>
                          <a:pt x="19" y="20"/>
                        </a:lnTo>
                        <a:lnTo>
                          <a:pt x="9" y="33"/>
                        </a:lnTo>
                        <a:lnTo>
                          <a:pt x="27" y="39"/>
                        </a:lnTo>
                        <a:lnTo>
                          <a:pt x="27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 115">
                    <a:extLst>
                      <a:ext uri="{FF2B5EF4-FFF2-40B4-BE49-F238E27FC236}">
                        <a16:creationId xmlns:a16="http://schemas.microsoft.com/office/drawing/2014/main" id="{CC158E8B-90AC-CD57-FFE8-6C34FA0852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9" y="2518"/>
                    <a:ext cx="25" cy="27"/>
                  </a:xfrm>
                  <a:custGeom>
                    <a:avLst/>
                    <a:gdLst/>
                    <a:ahLst/>
                    <a:cxnLst>
                      <a:cxn ang="0">
                        <a:pos x="35" y="40"/>
                      </a:cxn>
                      <a:cxn ang="0">
                        <a:pos x="39" y="34"/>
                      </a:cxn>
                      <a:cxn ang="0">
                        <a:pos x="46" y="30"/>
                      </a:cxn>
                      <a:cxn ang="0">
                        <a:pos x="54" y="27"/>
                      </a:cxn>
                      <a:cxn ang="0">
                        <a:pos x="62" y="24"/>
                      </a:cxn>
                      <a:cxn ang="0">
                        <a:pos x="72" y="25"/>
                      </a:cxn>
                      <a:cxn ang="0">
                        <a:pos x="84" y="30"/>
                      </a:cxn>
                      <a:cxn ang="0">
                        <a:pos x="90" y="35"/>
                      </a:cxn>
                      <a:cxn ang="0">
                        <a:pos x="96" y="41"/>
                      </a:cxn>
                      <a:cxn ang="0">
                        <a:pos x="100" y="50"/>
                      </a:cxn>
                      <a:cxn ang="0">
                        <a:pos x="102" y="59"/>
                      </a:cxn>
                      <a:cxn ang="0">
                        <a:pos x="103" y="70"/>
                      </a:cxn>
                      <a:cxn ang="0">
                        <a:pos x="101" y="85"/>
                      </a:cxn>
                      <a:cxn ang="0">
                        <a:pos x="98" y="95"/>
                      </a:cxn>
                      <a:cxn ang="0">
                        <a:pos x="93" y="101"/>
                      </a:cxn>
                      <a:cxn ang="0">
                        <a:pos x="86" y="108"/>
                      </a:cxn>
                      <a:cxn ang="0">
                        <a:pos x="78" y="112"/>
                      </a:cxn>
                      <a:cxn ang="0">
                        <a:pos x="68" y="115"/>
                      </a:cxn>
                      <a:cxn ang="0">
                        <a:pos x="56" y="113"/>
                      </a:cxn>
                      <a:cxn ang="0">
                        <a:pos x="42" y="107"/>
                      </a:cxn>
                      <a:cxn ang="0">
                        <a:pos x="35" y="100"/>
                      </a:cxn>
                      <a:cxn ang="0">
                        <a:pos x="29" y="95"/>
                      </a:cxn>
                      <a:cxn ang="0">
                        <a:pos x="24" y="86"/>
                      </a:cxn>
                      <a:cxn ang="0">
                        <a:pos x="23" y="79"/>
                      </a:cxn>
                      <a:cxn ang="0">
                        <a:pos x="24" y="69"/>
                      </a:cxn>
                      <a:cxn ang="0">
                        <a:pos x="27" y="58"/>
                      </a:cxn>
                      <a:cxn ang="0">
                        <a:pos x="8" y="44"/>
                      </a:cxn>
                      <a:cxn ang="0">
                        <a:pos x="7" y="45"/>
                      </a:cxn>
                      <a:cxn ang="0">
                        <a:pos x="4" y="53"/>
                      </a:cxn>
                      <a:cxn ang="0">
                        <a:pos x="1" y="63"/>
                      </a:cxn>
                      <a:cxn ang="0">
                        <a:pos x="1" y="75"/>
                      </a:cxn>
                      <a:cxn ang="0">
                        <a:pos x="1" y="88"/>
                      </a:cxn>
                      <a:cxn ang="0">
                        <a:pos x="6" y="101"/>
                      </a:cxn>
                      <a:cxn ang="0">
                        <a:pos x="14" y="114"/>
                      </a:cxn>
                      <a:cxn ang="0">
                        <a:pos x="29" y="125"/>
                      </a:cxn>
                      <a:cxn ang="0">
                        <a:pos x="46" y="131"/>
                      </a:cxn>
                      <a:cxn ang="0">
                        <a:pos x="61" y="133"/>
                      </a:cxn>
                      <a:cxn ang="0">
                        <a:pos x="76" y="132"/>
                      </a:cxn>
                      <a:cxn ang="0">
                        <a:pos x="89" y="129"/>
                      </a:cxn>
                      <a:cxn ang="0">
                        <a:pos x="101" y="123"/>
                      </a:cxn>
                      <a:cxn ang="0">
                        <a:pos x="111" y="113"/>
                      </a:cxn>
                      <a:cxn ang="0">
                        <a:pos x="119" y="101"/>
                      </a:cxn>
                      <a:cxn ang="0">
                        <a:pos x="125" y="88"/>
                      </a:cxn>
                      <a:cxn ang="0">
                        <a:pos x="126" y="82"/>
                      </a:cxn>
                      <a:cxn ang="0">
                        <a:pos x="126" y="74"/>
                      </a:cxn>
                      <a:cxn ang="0">
                        <a:pos x="126" y="66"/>
                      </a:cxn>
                      <a:cxn ang="0">
                        <a:pos x="125" y="54"/>
                      </a:cxn>
                      <a:cxn ang="0">
                        <a:pos x="120" y="42"/>
                      </a:cxn>
                      <a:cxn ang="0">
                        <a:pos x="114" y="28"/>
                      </a:cxn>
                      <a:cxn ang="0">
                        <a:pos x="104" y="14"/>
                      </a:cxn>
                      <a:cxn ang="0">
                        <a:pos x="101" y="12"/>
                      </a:cxn>
                      <a:cxn ang="0">
                        <a:pos x="95" y="9"/>
                      </a:cxn>
                      <a:cxn ang="0">
                        <a:pos x="85" y="5"/>
                      </a:cxn>
                      <a:cxn ang="0">
                        <a:pos x="73" y="2"/>
                      </a:cxn>
                      <a:cxn ang="0">
                        <a:pos x="58" y="1"/>
                      </a:cxn>
                      <a:cxn ang="0">
                        <a:pos x="43" y="5"/>
                      </a:cxn>
                      <a:cxn ang="0">
                        <a:pos x="27" y="14"/>
                      </a:cxn>
                      <a:cxn ang="0">
                        <a:pos x="11" y="31"/>
                      </a:cxn>
                      <a:cxn ang="0">
                        <a:pos x="33" y="42"/>
                      </a:cxn>
                    </a:cxnLst>
                    <a:rect l="0" t="0" r="r" b="b"/>
                    <a:pathLst>
                      <a:path w="126" h="133">
                        <a:moveTo>
                          <a:pt x="33" y="42"/>
                        </a:moveTo>
                        <a:lnTo>
                          <a:pt x="35" y="40"/>
                        </a:lnTo>
                        <a:lnTo>
                          <a:pt x="38" y="37"/>
                        </a:lnTo>
                        <a:lnTo>
                          <a:pt x="39" y="34"/>
                        </a:lnTo>
                        <a:lnTo>
                          <a:pt x="43" y="31"/>
                        </a:lnTo>
                        <a:lnTo>
                          <a:pt x="46" y="30"/>
                        </a:lnTo>
                        <a:lnTo>
                          <a:pt x="50" y="28"/>
                        </a:lnTo>
                        <a:lnTo>
                          <a:pt x="54" y="27"/>
                        </a:lnTo>
                        <a:lnTo>
                          <a:pt x="58" y="25"/>
                        </a:lnTo>
                        <a:lnTo>
                          <a:pt x="62" y="24"/>
                        </a:lnTo>
                        <a:lnTo>
                          <a:pt x="68" y="25"/>
                        </a:lnTo>
                        <a:lnTo>
                          <a:pt x="72" y="25"/>
                        </a:lnTo>
                        <a:lnTo>
                          <a:pt x="78" y="27"/>
                        </a:lnTo>
                        <a:lnTo>
                          <a:pt x="84" y="30"/>
                        </a:lnTo>
                        <a:lnTo>
                          <a:pt x="89" y="35"/>
                        </a:lnTo>
                        <a:lnTo>
                          <a:pt x="90" y="35"/>
                        </a:lnTo>
                        <a:lnTo>
                          <a:pt x="93" y="37"/>
                        </a:lnTo>
                        <a:lnTo>
                          <a:pt x="96" y="41"/>
                        </a:lnTo>
                        <a:lnTo>
                          <a:pt x="100" y="48"/>
                        </a:lnTo>
                        <a:lnTo>
                          <a:pt x="100" y="50"/>
                        </a:lnTo>
                        <a:lnTo>
                          <a:pt x="101" y="55"/>
                        </a:lnTo>
                        <a:lnTo>
                          <a:pt x="102" y="59"/>
                        </a:lnTo>
                        <a:lnTo>
                          <a:pt x="103" y="65"/>
                        </a:lnTo>
                        <a:lnTo>
                          <a:pt x="103" y="70"/>
                        </a:lnTo>
                        <a:lnTo>
                          <a:pt x="102" y="78"/>
                        </a:lnTo>
                        <a:lnTo>
                          <a:pt x="101" y="85"/>
                        </a:lnTo>
                        <a:lnTo>
                          <a:pt x="100" y="94"/>
                        </a:lnTo>
                        <a:lnTo>
                          <a:pt x="98" y="95"/>
                        </a:lnTo>
                        <a:lnTo>
                          <a:pt x="95" y="100"/>
                        </a:lnTo>
                        <a:lnTo>
                          <a:pt x="93" y="101"/>
                        </a:lnTo>
                        <a:lnTo>
                          <a:pt x="89" y="105"/>
                        </a:lnTo>
                        <a:lnTo>
                          <a:pt x="86" y="108"/>
                        </a:lnTo>
                        <a:lnTo>
                          <a:pt x="83" y="111"/>
                        </a:lnTo>
                        <a:lnTo>
                          <a:pt x="78" y="112"/>
                        </a:lnTo>
                        <a:lnTo>
                          <a:pt x="73" y="114"/>
                        </a:lnTo>
                        <a:lnTo>
                          <a:pt x="68" y="115"/>
                        </a:lnTo>
                        <a:lnTo>
                          <a:pt x="62" y="115"/>
                        </a:lnTo>
                        <a:lnTo>
                          <a:pt x="56" y="113"/>
                        </a:lnTo>
                        <a:lnTo>
                          <a:pt x="50" y="111"/>
                        </a:lnTo>
                        <a:lnTo>
                          <a:pt x="42" y="107"/>
                        </a:lnTo>
                        <a:lnTo>
                          <a:pt x="36" y="101"/>
                        </a:lnTo>
                        <a:lnTo>
                          <a:pt x="35" y="100"/>
                        </a:lnTo>
                        <a:lnTo>
                          <a:pt x="31" y="99"/>
                        </a:lnTo>
                        <a:lnTo>
                          <a:pt x="29" y="95"/>
                        </a:lnTo>
                        <a:lnTo>
                          <a:pt x="26" y="90"/>
                        </a:lnTo>
                        <a:lnTo>
                          <a:pt x="24" y="86"/>
                        </a:lnTo>
                        <a:lnTo>
                          <a:pt x="24" y="83"/>
                        </a:lnTo>
                        <a:lnTo>
                          <a:pt x="23" y="79"/>
                        </a:lnTo>
                        <a:lnTo>
                          <a:pt x="24" y="74"/>
                        </a:lnTo>
                        <a:lnTo>
                          <a:pt x="24" y="69"/>
                        </a:lnTo>
                        <a:lnTo>
                          <a:pt x="25" y="64"/>
                        </a:lnTo>
                        <a:lnTo>
                          <a:pt x="27" y="58"/>
                        </a:lnTo>
                        <a:lnTo>
                          <a:pt x="30" y="52"/>
                        </a:lnTo>
                        <a:lnTo>
                          <a:pt x="8" y="44"/>
                        </a:lnTo>
                        <a:lnTo>
                          <a:pt x="8" y="44"/>
                        </a:lnTo>
                        <a:lnTo>
                          <a:pt x="7" y="45"/>
                        </a:lnTo>
                        <a:lnTo>
                          <a:pt x="6" y="49"/>
                        </a:lnTo>
                        <a:lnTo>
                          <a:pt x="4" y="53"/>
                        </a:lnTo>
                        <a:lnTo>
                          <a:pt x="2" y="56"/>
                        </a:lnTo>
                        <a:lnTo>
                          <a:pt x="1" y="63"/>
                        </a:lnTo>
                        <a:lnTo>
                          <a:pt x="1" y="68"/>
                        </a:lnTo>
                        <a:lnTo>
                          <a:pt x="1" y="75"/>
                        </a:lnTo>
                        <a:lnTo>
                          <a:pt x="0" y="81"/>
                        </a:lnTo>
                        <a:lnTo>
                          <a:pt x="1" y="88"/>
                        </a:lnTo>
                        <a:lnTo>
                          <a:pt x="2" y="95"/>
                        </a:lnTo>
                        <a:lnTo>
                          <a:pt x="6" y="101"/>
                        </a:lnTo>
                        <a:lnTo>
                          <a:pt x="9" y="108"/>
                        </a:lnTo>
                        <a:lnTo>
                          <a:pt x="14" y="114"/>
                        </a:lnTo>
                        <a:lnTo>
                          <a:pt x="21" y="119"/>
                        </a:lnTo>
                        <a:lnTo>
                          <a:pt x="29" y="125"/>
                        </a:lnTo>
                        <a:lnTo>
                          <a:pt x="38" y="128"/>
                        </a:lnTo>
                        <a:lnTo>
                          <a:pt x="46" y="131"/>
                        </a:lnTo>
                        <a:lnTo>
                          <a:pt x="54" y="132"/>
                        </a:lnTo>
                        <a:lnTo>
                          <a:pt x="61" y="133"/>
                        </a:lnTo>
                        <a:lnTo>
                          <a:pt x="69" y="132"/>
                        </a:lnTo>
                        <a:lnTo>
                          <a:pt x="76" y="132"/>
                        </a:lnTo>
                        <a:lnTo>
                          <a:pt x="83" y="131"/>
                        </a:lnTo>
                        <a:lnTo>
                          <a:pt x="89" y="129"/>
                        </a:lnTo>
                        <a:lnTo>
                          <a:pt x="95" y="126"/>
                        </a:lnTo>
                        <a:lnTo>
                          <a:pt x="101" y="123"/>
                        </a:lnTo>
                        <a:lnTo>
                          <a:pt x="105" y="117"/>
                        </a:lnTo>
                        <a:lnTo>
                          <a:pt x="111" y="113"/>
                        </a:lnTo>
                        <a:lnTo>
                          <a:pt x="115" y="107"/>
                        </a:lnTo>
                        <a:lnTo>
                          <a:pt x="119" y="101"/>
                        </a:lnTo>
                        <a:lnTo>
                          <a:pt x="122" y="95"/>
                        </a:lnTo>
                        <a:lnTo>
                          <a:pt x="125" y="88"/>
                        </a:lnTo>
                        <a:lnTo>
                          <a:pt x="125" y="86"/>
                        </a:lnTo>
                        <a:lnTo>
                          <a:pt x="126" y="82"/>
                        </a:lnTo>
                        <a:lnTo>
                          <a:pt x="126" y="78"/>
                        </a:lnTo>
                        <a:lnTo>
                          <a:pt x="126" y="74"/>
                        </a:lnTo>
                        <a:lnTo>
                          <a:pt x="126" y="70"/>
                        </a:lnTo>
                        <a:lnTo>
                          <a:pt x="126" y="66"/>
                        </a:lnTo>
                        <a:lnTo>
                          <a:pt x="125" y="59"/>
                        </a:lnTo>
                        <a:lnTo>
                          <a:pt x="125" y="54"/>
                        </a:lnTo>
                        <a:lnTo>
                          <a:pt x="123" y="48"/>
                        </a:lnTo>
                        <a:lnTo>
                          <a:pt x="120" y="42"/>
                        </a:lnTo>
                        <a:lnTo>
                          <a:pt x="117" y="35"/>
                        </a:lnTo>
                        <a:lnTo>
                          <a:pt x="114" y="28"/>
                        </a:lnTo>
                        <a:lnTo>
                          <a:pt x="109" y="22"/>
                        </a:lnTo>
                        <a:lnTo>
                          <a:pt x="104" y="14"/>
                        </a:lnTo>
                        <a:lnTo>
                          <a:pt x="103" y="14"/>
                        </a:lnTo>
                        <a:lnTo>
                          <a:pt x="101" y="12"/>
                        </a:lnTo>
                        <a:lnTo>
                          <a:pt x="98" y="11"/>
                        </a:lnTo>
                        <a:lnTo>
                          <a:pt x="95" y="9"/>
                        </a:lnTo>
                        <a:lnTo>
                          <a:pt x="90" y="7"/>
                        </a:lnTo>
                        <a:lnTo>
                          <a:pt x="85" y="5"/>
                        </a:lnTo>
                        <a:lnTo>
                          <a:pt x="79" y="2"/>
                        </a:lnTo>
                        <a:lnTo>
                          <a:pt x="73" y="2"/>
                        </a:lnTo>
                        <a:lnTo>
                          <a:pt x="66" y="0"/>
                        </a:lnTo>
                        <a:lnTo>
                          <a:pt x="58" y="1"/>
                        </a:lnTo>
                        <a:lnTo>
                          <a:pt x="51" y="2"/>
                        </a:lnTo>
                        <a:lnTo>
                          <a:pt x="43" y="5"/>
                        </a:lnTo>
                        <a:lnTo>
                          <a:pt x="35" y="8"/>
                        </a:lnTo>
                        <a:lnTo>
                          <a:pt x="27" y="14"/>
                        </a:lnTo>
                        <a:lnTo>
                          <a:pt x="18" y="22"/>
                        </a:lnTo>
                        <a:lnTo>
                          <a:pt x="11" y="31"/>
                        </a:lnTo>
                        <a:lnTo>
                          <a:pt x="33" y="42"/>
                        </a:lnTo>
                        <a:lnTo>
                          <a:pt x="33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" name="Freeform 116">
                    <a:extLst>
                      <a:ext uri="{FF2B5EF4-FFF2-40B4-BE49-F238E27FC236}">
                        <a16:creationId xmlns:a16="http://schemas.microsoft.com/office/drawing/2014/main" id="{3DB84C6D-143C-FB76-0075-162CDD073A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6" y="2564"/>
                    <a:ext cx="277" cy="27"/>
                  </a:xfrm>
                  <a:custGeom>
                    <a:avLst/>
                    <a:gdLst/>
                    <a:ahLst/>
                    <a:cxnLst>
                      <a:cxn ang="0">
                        <a:pos x="33" y="22"/>
                      </a:cxn>
                      <a:cxn ang="0">
                        <a:pos x="123" y="50"/>
                      </a:cxn>
                      <a:cxn ang="0">
                        <a:pos x="184" y="120"/>
                      </a:cxn>
                      <a:cxn ang="0">
                        <a:pos x="217" y="131"/>
                      </a:cxn>
                      <a:cxn ang="0">
                        <a:pos x="250" y="105"/>
                      </a:cxn>
                      <a:cxn ang="0">
                        <a:pos x="318" y="56"/>
                      </a:cxn>
                      <a:cxn ang="0">
                        <a:pos x="421" y="74"/>
                      </a:cxn>
                      <a:cxn ang="0">
                        <a:pos x="480" y="103"/>
                      </a:cxn>
                      <a:cxn ang="0">
                        <a:pos x="503" y="114"/>
                      </a:cxn>
                      <a:cxn ang="0">
                        <a:pos x="537" y="115"/>
                      </a:cxn>
                      <a:cxn ang="0">
                        <a:pos x="565" y="90"/>
                      </a:cxn>
                      <a:cxn ang="0">
                        <a:pos x="591" y="60"/>
                      </a:cxn>
                      <a:cxn ang="0">
                        <a:pos x="615" y="35"/>
                      </a:cxn>
                      <a:cxn ang="0">
                        <a:pos x="641" y="23"/>
                      </a:cxn>
                      <a:cxn ang="0">
                        <a:pos x="682" y="47"/>
                      </a:cxn>
                      <a:cxn ang="0">
                        <a:pos x="759" y="110"/>
                      </a:cxn>
                      <a:cxn ang="0">
                        <a:pos x="799" y="102"/>
                      </a:cxn>
                      <a:cxn ang="0">
                        <a:pos x="821" y="76"/>
                      </a:cxn>
                      <a:cxn ang="0">
                        <a:pos x="860" y="40"/>
                      </a:cxn>
                      <a:cxn ang="0">
                        <a:pos x="900" y="31"/>
                      </a:cxn>
                      <a:cxn ang="0">
                        <a:pos x="937" y="59"/>
                      </a:cxn>
                      <a:cxn ang="0">
                        <a:pos x="950" y="75"/>
                      </a:cxn>
                      <a:cxn ang="0">
                        <a:pos x="1000" y="115"/>
                      </a:cxn>
                      <a:cxn ang="0">
                        <a:pos x="1068" y="115"/>
                      </a:cxn>
                      <a:cxn ang="0">
                        <a:pos x="1126" y="72"/>
                      </a:cxn>
                      <a:cxn ang="0">
                        <a:pos x="1182" y="71"/>
                      </a:cxn>
                      <a:cxn ang="0">
                        <a:pos x="1225" y="107"/>
                      </a:cxn>
                      <a:cxn ang="0">
                        <a:pos x="1290" y="115"/>
                      </a:cxn>
                      <a:cxn ang="0">
                        <a:pos x="1378" y="80"/>
                      </a:cxn>
                      <a:cxn ang="0">
                        <a:pos x="1364" y="67"/>
                      </a:cxn>
                      <a:cxn ang="0">
                        <a:pos x="1325" y="82"/>
                      </a:cxn>
                      <a:cxn ang="0">
                        <a:pos x="1264" y="97"/>
                      </a:cxn>
                      <a:cxn ang="0">
                        <a:pos x="1237" y="92"/>
                      </a:cxn>
                      <a:cxn ang="0">
                        <a:pos x="1199" y="57"/>
                      </a:cxn>
                      <a:cxn ang="0">
                        <a:pos x="1127" y="49"/>
                      </a:cxn>
                      <a:cxn ang="0">
                        <a:pos x="1056" y="92"/>
                      </a:cxn>
                      <a:cxn ang="0">
                        <a:pos x="1031" y="96"/>
                      </a:cxn>
                      <a:cxn ang="0">
                        <a:pos x="970" y="55"/>
                      </a:cxn>
                      <a:cxn ang="0">
                        <a:pos x="908" y="7"/>
                      </a:cxn>
                      <a:cxn ang="0">
                        <a:pos x="874" y="12"/>
                      </a:cxn>
                      <a:cxn ang="0">
                        <a:pos x="840" y="33"/>
                      </a:cxn>
                      <a:cxn ang="0">
                        <a:pos x="798" y="74"/>
                      </a:cxn>
                      <a:cxn ang="0">
                        <a:pos x="784" y="87"/>
                      </a:cxn>
                      <a:cxn ang="0">
                        <a:pos x="756" y="82"/>
                      </a:cxn>
                      <a:cxn ang="0">
                        <a:pos x="686" y="27"/>
                      </a:cxn>
                      <a:cxn ang="0">
                        <a:pos x="640" y="0"/>
                      </a:cxn>
                      <a:cxn ang="0">
                        <a:pos x="595" y="19"/>
                      </a:cxn>
                      <a:cxn ang="0">
                        <a:pos x="567" y="55"/>
                      </a:cxn>
                      <a:cxn ang="0">
                        <a:pos x="550" y="78"/>
                      </a:cxn>
                      <a:cxn ang="0">
                        <a:pos x="522" y="96"/>
                      </a:cxn>
                      <a:cxn ang="0">
                        <a:pos x="402" y="44"/>
                      </a:cxn>
                      <a:cxn ang="0">
                        <a:pos x="351" y="31"/>
                      </a:cxn>
                      <a:cxn ang="0">
                        <a:pos x="249" y="78"/>
                      </a:cxn>
                      <a:cxn ang="0">
                        <a:pos x="205" y="111"/>
                      </a:cxn>
                      <a:cxn ang="0">
                        <a:pos x="180" y="80"/>
                      </a:cxn>
                      <a:cxn ang="0">
                        <a:pos x="100" y="1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386" h="133">
                        <a:moveTo>
                          <a:pt x="6" y="33"/>
                        </a:moveTo>
                        <a:lnTo>
                          <a:pt x="6" y="32"/>
                        </a:lnTo>
                        <a:lnTo>
                          <a:pt x="8" y="31"/>
                        </a:lnTo>
                        <a:lnTo>
                          <a:pt x="13" y="28"/>
                        </a:lnTo>
                        <a:lnTo>
                          <a:pt x="19" y="27"/>
                        </a:lnTo>
                        <a:lnTo>
                          <a:pt x="25" y="23"/>
                        </a:lnTo>
                        <a:lnTo>
                          <a:pt x="33" y="22"/>
                        </a:lnTo>
                        <a:lnTo>
                          <a:pt x="44" y="21"/>
                        </a:lnTo>
                        <a:lnTo>
                          <a:pt x="55" y="21"/>
                        </a:lnTo>
                        <a:lnTo>
                          <a:pt x="66" y="22"/>
                        </a:lnTo>
                        <a:lnTo>
                          <a:pt x="79" y="27"/>
                        </a:lnTo>
                        <a:lnTo>
                          <a:pt x="92" y="31"/>
                        </a:lnTo>
                        <a:lnTo>
                          <a:pt x="107" y="41"/>
                        </a:lnTo>
                        <a:lnTo>
                          <a:pt x="123" y="50"/>
                        </a:lnTo>
                        <a:lnTo>
                          <a:pt x="139" y="66"/>
                        </a:lnTo>
                        <a:lnTo>
                          <a:pt x="157" y="84"/>
                        </a:lnTo>
                        <a:lnTo>
                          <a:pt x="175" y="106"/>
                        </a:lnTo>
                        <a:lnTo>
                          <a:pt x="176" y="107"/>
                        </a:lnTo>
                        <a:lnTo>
                          <a:pt x="179" y="114"/>
                        </a:lnTo>
                        <a:lnTo>
                          <a:pt x="180" y="116"/>
                        </a:lnTo>
                        <a:lnTo>
                          <a:pt x="184" y="120"/>
                        </a:lnTo>
                        <a:lnTo>
                          <a:pt x="187" y="123"/>
                        </a:lnTo>
                        <a:lnTo>
                          <a:pt x="191" y="126"/>
                        </a:lnTo>
                        <a:lnTo>
                          <a:pt x="194" y="129"/>
                        </a:lnTo>
                        <a:lnTo>
                          <a:pt x="200" y="131"/>
                        </a:lnTo>
                        <a:lnTo>
                          <a:pt x="205" y="132"/>
                        </a:lnTo>
                        <a:lnTo>
                          <a:pt x="210" y="133"/>
                        </a:lnTo>
                        <a:lnTo>
                          <a:pt x="217" y="131"/>
                        </a:lnTo>
                        <a:lnTo>
                          <a:pt x="223" y="129"/>
                        </a:lnTo>
                        <a:lnTo>
                          <a:pt x="231" y="125"/>
                        </a:lnTo>
                        <a:lnTo>
                          <a:pt x="238" y="120"/>
                        </a:lnTo>
                        <a:lnTo>
                          <a:pt x="238" y="119"/>
                        </a:lnTo>
                        <a:lnTo>
                          <a:pt x="242" y="115"/>
                        </a:lnTo>
                        <a:lnTo>
                          <a:pt x="245" y="110"/>
                        </a:lnTo>
                        <a:lnTo>
                          <a:pt x="250" y="105"/>
                        </a:lnTo>
                        <a:lnTo>
                          <a:pt x="257" y="97"/>
                        </a:lnTo>
                        <a:lnTo>
                          <a:pt x="264" y="90"/>
                        </a:lnTo>
                        <a:lnTo>
                          <a:pt x="273" y="82"/>
                        </a:lnTo>
                        <a:lnTo>
                          <a:pt x="283" y="75"/>
                        </a:lnTo>
                        <a:lnTo>
                          <a:pt x="294" y="66"/>
                        </a:lnTo>
                        <a:lnTo>
                          <a:pt x="306" y="61"/>
                        </a:lnTo>
                        <a:lnTo>
                          <a:pt x="318" y="56"/>
                        </a:lnTo>
                        <a:lnTo>
                          <a:pt x="332" y="52"/>
                        </a:lnTo>
                        <a:lnTo>
                          <a:pt x="346" y="50"/>
                        </a:lnTo>
                        <a:lnTo>
                          <a:pt x="362" y="50"/>
                        </a:lnTo>
                        <a:lnTo>
                          <a:pt x="377" y="55"/>
                        </a:lnTo>
                        <a:lnTo>
                          <a:pt x="393" y="61"/>
                        </a:lnTo>
                        <a:lnTo>
                          <a:pt x="407" y="67"/>
                        </a:lnTo>
                        <a:lnTo>
                          <a:pt x="421" y="74"/>
                        </a:lnTo>
                        <a:lnTo>
                          <a:pt x="433" y="79"/>
                        </a:lnTo>
                        <a:lnTo>
                          <a:pt x="445" y="86"/>
                        </a:lnTo>
                        <a:lnTo>
                          <a:pt x="453" y="89"/>
                        </a:lnTo>
                        <a:lnTo>
                          <a:pt x="462" y="94"/>
                        </a:lnTo>
                        <a:lnTo>
                          <a:pt x="469" y="97"/>
                        </a:lnTo>
                        <a:lnTo>
                          <a:pt x="476" y="101"/>
                        </a:lnTo>
                        <a:lnTo>
                          <a:pt x="480" y="103"/>
                        </a:lnTo>
                        <a:lnTo>
                          <a:pt x="484" y="105"/>
                        </a:lnTo>
                        <a:lnTo>
                          <a:pt x="488" y="106"/>
                        </a:lnTo>
                        <a:lnTo>
                          <a:pt x="490" y="108"/>
                        </a:lnTo>
                        <a:lnTo>
                          <a:pt x="494" y="110"/>
                        </a:lnTo>
                        <a:lnTo>
                          <a:pt x="495" y="110"/>
                        </a:lnTo>
                        <a:lnTo>
                          <a:pt x="496" y="111"/>
                        </a:lnTo>
                        <a:lnTo>
                          <a:pt x="503" y="114"/>
                        </a:lnTo>
                        <a:lnTo>
                          <a:pt x="506" y="114"/>
                        </a:lnTo>
                        <a:lnTo>
                          <a:pt x="510" y="115"/>
                        </a:lnTo>
                        <a:lnTo>
                          <a:pt x="514" y="116"/>
                        </a:lnTo>
                        <a:lnTo>
                          <a:pt x="520" y="117"/>
                        </a:lnTo>
                        <a:lnTo>
                          <a:pt x="525" y="117"/>
                        </a:lnTo>
                        <a:lnTo>
                          <a:pt x="532" y="116"/>
                        </a:lnTo>
                        <a:lnTo>
                          <a:pt x="537" y="115"/>
                        </a:lnTo>
                        <a:lnTo>
                          <a:pt x="542" y="113"/>
                        </a:lnTo>
                        <a:lnTo>
                          <a:pt x="548" y="108"/>
                        </a:lnTo>
                        <a:lnTo>
                          <a:pt x="553" y="105"/>
                        </a:lnTo>
                        <a:lnTo>
                          <a:pt x="558" y="99"/>
                        </a:lnTo>
                        <a:lnTo>
                          <a:pt x="563" y="92"/>
                        </a:lnTo>
                        <a:lnTo>
                          <a:pt x="563" y="91"/>
                        </a:lnTo>
                        <a:lnTo>
                          <a:pt x="565" y="90"/>
                        </a:lnTo>
                        <a:lnTo>
                          <a:pt x="567" y="88"/>
                        </a:lnTo>
                        <a:lnTo>
                          <a:pt x="570" y="84"/>
                        </a:lnTo>
                        <a:lnTo>
                          <a:pt x="573" y="79"/>
                        </a:lnTo>
                        <a:lnTo>
                          <a:pt x="577" y="75"/>
                        </a:lnTo>
                        <a:lnTo>
                          <a:pt x="582" y="70"/>
                        </a:lnTo>
                        <a:lnTo>
                          <a:pt x="586" y="65"/>
                        </a:lnTo>
                        <a:lnTo>
                          <a:pt x="591" y="60"/>
                        </a:lnTo>
                        <a:lnTo>
                          <a:pt x="595" y="55"/>
                        </a:lnTo>
                        <a:lnTo>
                          <a:pt x="599" y="50"/>
                        </a:lnTo>
                        <a:lnTo>
                          <a:pt x="604" y="46"/>
                        </a:lnTo>
                        <a:lnTo>
                          <a:pt x="607" y="42"/>
                        </a:lnTo>
                        <a:lnTo>
                          <a:pt x="610" y="38"/>
                        </a:lnTo>
                        <a:lnTo>
                          <a:pt x="612" y="36"/>
                        </a:lnTo>
                        <a:lnTo>
                          <a:pt x="615" y="35"/>
                        </a:lnTo>
                        <a:lnTo>
                          <a:pt x="617" y="31"/>
                        </a:lnTo>
                        <a:lnTo>
                          <a:pt x="622" y="28"/>
                        </a:lnTo>
                        <a:lnTo>
                          <a:pt x="625" y="27"/>
                        </a:lnTo>
                        <a:lnTo>
                          <a:pt x="629" y="25"/>
                        </a:lnTo>
                        <a:lnTo>
                          <a:pt x="633" y="23"/>
                        </a:lnTo>
                        <a:lnTo>
                          <a:pt x="638" y="23"/>
                        </a:lnTo>
                        <a:lnTo>
                          <a:pt x="641" y="23"/>
                        </a:lnTo>
                        <a:lnTo>
                          <a:pt x="646" y="23"/>
                        </a:lnTo>
                        <a:lnTo>
                          <a:pt x="652" y="25"/>
                        </a:lnTo>
                        <a:lnTo>
                          <a:pt x="657" y="28"/>
                        </a:lnTo>
                        <a:lnTo>
                          <a:pt x="663" y="30"/>
                        </a:lnTo>
                        <a:lnTo>
                          <a:pt x="669" y="34"/>
                        </a:lnTo>
                        <a:lnTo>
                          <a:pt x="675" y="40"/>
                        </a:lnTo>
                        <a:lnTo>
                          <a:pt x="682" y="47"/>
                        </a:lnTo>
                        <a:lnTo>
                          <a:pt x="732" y="92"/>
                        </a:lnTo>
                        <a:lnTo>
                          <a:pt x="733" y="93"/>
                        </a:lnTo>
                        <a:lnTo>
                          <a:pt x="740" y="99"/>
                        </a:lnTo>
                        <a:lnTo>
                          <a:pt x="743" y="101"/>
                        </a:lnTo>
                        <a:lnTo>
                          <a:pt x="747" y="104"/>
                        </a:lnTo>
                        <a:lnTo>
                          <a:pt x="753" y="106"/>
                        </a:lnTo>
                        <a:lnTo>
                          <a:pt x="759" y="110"/>
                        </a:lnTo>
                        <a:lnTo>
                          <a:pt x="765" y="111"/>
                        </a:lnTo>
                        <a:lnTo>
                          <a:pt x="770" y="114"/>
                        </a:lnTo>
                        <a:lnTo>
                          <a:pt x="776" y="114"/>
                        </a:lnTo>
                        <a:lnTo>
                          <a:pt x="782" y="114"/>
                        </a:lnTo>
                        <a:lnTo>
                          <a:pt x="787" y="110"/>
                        </a:lnTo>
                        <a:lnTo>
                          <a:pt x="794" y="107"/>
                        </a:lnTo>
                        <a:lnTo>
                          <a:pt x="799" y="102"/>
                        </a:lnTo>
                        <a:lnTo>
                          <a:pt x="804" y="94"/>
                        </a:lnTo>
                        <a:lnTo>
                          <a:pt x="804" y="93"/>
                        </a:lnTo>
                        <a:lnTo>
                          <a:pt x="807" y="92"/>
                        </a:lnTo>
                        <a:lnTo>
                          <a:pt x="808" y="89"/>
                        </a:lnTo>
                        <a:lnTo>
                          <a:pt x="812" y="86"/>
                        </a:lnTo>
                        <a:lnTo>
                          <a:pt x="815" y="80"/>
                        </a:lnTo>
                        <a:lnTo>
                          <a:pt x="821" y="76"/>
                        </a:lnTo>
                        <a:lnTo>
                          <a:pt x="825" y="71"/>
                        </a:lnTo>
                        <a:lnTo>
                          <a:pt x="830" y="66"/>
                        </a:lnTo>
                        <a:lnTo>
                          <a:pt x="836" y="60"/>
                        </a:lnTo>
                        <a:lnTo>
                          <a:pt x="842" y="55"/>
                        </a:lnTo>
                        <a:lnTo>
                          <a:pt x="848" y="49"/>
                        </a:lnTo>
                        <a:lnTo>
                          <a:pt x="855" y="44"/>
                        </a:lnTo>
                        <a:lnTo>
                          <a:pt x="860" y="40"/>
                        </a:lnTo>
                        <a:lnTo>
                          <a:pt x="867" y="35"/>
                        </a:lnTo>
                        <a:lnTo>
                          <a:pt x="872" y="32"/>
                        </a:lnTo>
                        <a:lnTo>
                          <a:pt x="879" y="30"/>
                        </a:lnTo>
                        <a:lnTo>
                          <a:pt x="883" y="28"/>
                        </a:lnTo>
                        <a:lnTo>
                          <a:pt x="888" y="28"/>
                        </a:lnTo>
                        <a:lnTo>
                          <a:pt x="895" y="29"/>
                        </a:lnTo>
                        <a:lnTo>
                          <a:pt x="900" y="31"/>
                        </a:lnTo>
                        <a:lnTo>
                          <a:pt x="905" y="34"/>
                        </a:lnTo>
                        <a:lnTo>
                          <a:pt x="912" y="38"/>
                        </a:lnTo>
                        <a:lnTo>
                          <a:pt x="917" y="42"/>
                        </a:lnTo>
                        <a:lnTo>
                          <a:pt x="923" y="47"/>
                        </a:lnTo>
                        <a:lnTo>
                          <a:pt x="928" y="50"/>
                        </a:lnTo>
                        <a:lnTo>
                          <a:pt x="933" y="55"/>
                        </a:lnTo>
                        <a:lnTo>
                          <a:pt x="937" y="59"/>
                        </a:lnTo>
                        <a:lnTo>
                          <a:pt x="941" y="63"/>
                        </a:lnTo>
                        <a:lnTo>
                          <a:pt x="944" y="66"/>
                        </a:lnTo>
                        <a:lnTo>
                          <a:pt x="946" y="69"/>
                        </a:lnTo>
                        <a:lnTo>
                          <a:pt x="947" y="70"/>
                        </a:lnTo>
                        <a:lnTo>
                          <a:pt x="948" y="72"/>
                        </a:lnTo>
                        <a:lnTo>
                          <a:pt x="948" y="72"/>
                        </a:lnTo>
                        <a:lnTo>
                          <a:pt x="950" y="75"/>
                        </a:lnTo>
                        <a:lnTo>
                          <a:pt x="955" y="78"/>
                        </a:lnTo>
                        <a:lnTo>
                          <a:pt x="960" y="84"/>
                        </a:lnTo>
                        <a:lnTo>
                          <a:pt x="967" y="89"/>
                        </a:lnTo>
                        <a:lnTo>
                          <a:pt x="973" y="96"/>
                        </a:lnTo>
                        <a:lnTo>
                          <a:pt x="982" y="102"/>
                        </a:lnTo>
                        <a:lnTo>
                          <a:pt x="991" y="109"/>
                        </a:lnTo>
                        <a:lnTo>
                          <a:pt x="1000" y="115"/>
                        </a:lnTo>
                        <a:lnTo>
                          <a:pt x="1010" y="119"/>
                        </a:lnTo>
                        <a:lnTo>
                          <a:pt x="1020" y="123"/>
                        </a:lnTo>
                        <a:lnTo>
                          <a:pt x="1030" y="125"/>
                        </a:lnTo>
                        <a:lnTo>
                          <a:pt x="1040" y="126"/>
                        </a:lnTo>
                        <a:lnTo>
                          <a:pt x="1049" y="125"/>
                        </a:lnTo>
                        <a:lnTo>
                          <a:pt x="1058" y="121"/>
                        </a:lnTo>
                        <a:lnTo>
                          <a:pt x="1068" y="115"/>
                        </a:lnTo>
                        <a:lnTo>
                          <a:pt x="1076" y="106"/>
                        </a:lnTo>
                        <a:lnTo>
                          <a:pt x="1084" y="100"/>
                        </a:lnTo>
                        <a:lnTo>
                          <a:pt x="1092" y="92"/>
                        </a:lnTo>
                        <a:lnTo>
                          <a:pt x="1101" y="87"/>
                        </a:lnTo>
                        <a:lnTo>
                          <a:pt x="1108" y="80"/>
                        </a:lnTo>
                        <a:lnTo>
                          <a:pt x="1118" y="76"/>
                        </a:lnTo>
                        <a:lnTo>
                          <a:pt x="1126" y="72"/>
                        </a:lnTo>
                        <a:lnTo>
                          <a:pt x="1135" y="70"/>
                        </a:lnTo>
                        <a:lnTo>
                          <a:pt x="1144" y="66"/>
                        </a:lnTo>
                        <a:lnTo>
                          <a:pt x="1151" y="65"/>
                        </a:lnTo>
                        <a:lnTo>
                          <a:pt x="1159" y="64"/>
                        </a:lnTo>
                        <a:lnTo>
                          <a:pt x="1167" y="66"/>
                        </a:lnTo>
                        <a:lnTo>
                          <a:pt x="1175" y="67"/>
                        </a:lnTo>
                        <a:lnTo>
                          <a:pt x="1182" y="71"/>
                        </a:lnTo>
                        <a:lnTo>
                          <a:pt x="1190" y="75"/>
                        </a:lnTo>
                        <a:lnTo>
                          <a:pt x="1198" y="80"/>
                        </a:lnTo>
                        <a:lnTo>
                          <a:pt x="1203" y="86"/>
                        </a:lnTo>
                        <a:lnTo>
                          <a:pt x="1208" y="92"/>
                        </a:lnTo>
                        <a:lnTo>
                          <a:pt x="1214" y="97"/>
                        </a:lnTo>
                        <a:lnTo>
                          <a:pt x="1220" y="103"/>
                        </a:lnTo>
                        <a:lnTo>
                          <a:pt x="1225" y="107"/>
                        </a:lnTo>
                        <a:lnTo>
                          <a:pt x="1231" y="111"/>
                        </a:lnTo>
                        <a:lnTo>
                          <a:pt x="1237" y="115"/>
                        </a:lnTo>
                        <a:lnTo>
                          <a:pt x="1246" y="118"/>
                        </a:lnTo>
                        <a:lnTo>
                          <a:pt x="1254" y="119"/>
                        </a:lnTo>
                        <a:lnTo>
                          <a:pt x="1265" y="119"/>
                        </a:lnTo>
                        <a:lnTo>
                          <a:pt x="1276" y="117"/>
                        </a:lnTo>
                        <a:lnTo>
                          <a:pt x="1290" y="115"/>
                        </a:lnTo>
                        <a:lnTo>
                          <a:pt x="1306" y="110"/>
                        </a:lnTo>
                        <a:lnTo>
                          <a:pt x="1324" y="104"/>
                        </a:lnTo>
                        <a:lnTo>
                          <a:pt x="1345" y="96"/>
                        </a:lnTo>
                        <a:lnTo>
                          <a:pt x="1368" y="86"/>
                        </a:lnTo>
                        <a:lnTo>
                          <a:pt x="1369" y="85"/>
                        </a:lnTo>
                        <a:lnTo>
                          <a:pt x="1374" y="82"/>
                        </a:lnTo>
                        <a:lnTo>
                          <a:pt x="1378" y="80"/>
                        </a:lnTo>
                        <a:lnTo>
                          <a:pt x="1383" y="77"/>
                        </a:lnTo>
                        <a:lnTo>
                          <a:pt x="1386" y="74"/>
                        </a:lnTo>
                        <a:lnTo>
                          <a:pt x="1384" y="71"/>
                        </a:lnTo>
                        <a:lnTo>
                          <a:pt x="1381" y="69"/>
                        </a:lnTo>
                        <a:lnTo>
                          <a:pt x="1377" y="69"/>
                        </a:lnTo>
                        <a:lnTo>
                          <a:pt x="1372" y="67"/>
                        </a:lnTo>
                        <a:lnTo>
                          <a:pt x="1364" y="67"/>
                        </a:lnTo>
                        <a:lnTo>
                          <a:pt x="1361" y="69"/>
                        </a:lnTo>
                        <a:lnTo>
                          <a:pt x="1355" y="71"/>
                        </a:lnTo>
                        <a:lnTo>
                          <a:pt x="1351" y="73"/>
                        </a:lnTo>
                        <a:lnTo>
                          <a:pt x="1346" y="75"/>
                        </a:lnTo>
                        <a:lnTo>
                          <a:pt x="1339" y="77"/>
                        </a:lnTo>
                        <a:lnTo>
                          <a:pt x="1334" y="80"/>
                        </a:lnTo>
                        <a:lnTo>
                          <a:pt x="1325" y="82"/>
                        </a:lnTo>
                        <a:lnTo>
                          <a:pt x="1319" y="86"/>
                        </a:lnTo>
                        <a:lnTo>
                          <a:pt x="1310" y="88"/>
                        </a:lnTo>
                        <a:lnTo>
                          <a:pt x="1302" y="91"/>
                        </a:lnTo>
                        <a:lnTo>
                          <a:pt x="1293" y="92"/>
                        </a:lnTo>
                        <a:lnTo>
                          <a:pt x="1283" y="94"/>
                        </a:lnTo>
                        <a:lnTo>
                          <a:pt x="1274" y="96"/>
                        </a:lnTo>
                        <a:lnTo>
                          <a:pt x="1264" y="97"/>
                        </a:lnTo>
                        <a:lnTo>
                          <a:pt x="1263" y="97"/>
                        </a:lnTo>
                        <a:lnTo>
                          <a:pt x="1260" y="99"/>
                        </a:lnTo>
                        <a:lnTo>
                          <a:pt x="1256" y="97"/>
                        </a:lnTo>
                        <a:lnTo>
                          <a:pt x="1249" y="97"/>
                        </a:lnTo>
                        <a:lnTo>
                          <a:pt x="1246" y="96"/>
                        </a:lnTo>
                        <a:lnTo>
                          <a:pt x="1242" y="94"/>
                        </a:lnTo>
                        <a:lnTo>
                          <a:pt x="1237" y="92"/>
                        </a:lnTo>
                        <a:lnTo>
                          <a:pt x="1233" y="89"/>
                        </a:lnTo>
                        <a:lnTo>
                          <a:pt x="1228" y="86"/>
                        </a:lnTo>
                        <a:lnTo>
                          <a:pt x="1223" y="81"/>
                        </a:lnTo>
                        <a:lnTo>
                          <a:pt x="1218" y="75"/>
                        </a:lnTo>
                        <a:lnTo>
                          <a:pt x="1213" y="70"/>
                        </a:lnTo>
                        <a:lnTo>
                          <a:pt x="1206" y="62"/>
                        </a:lnTo>
                        <a:lnTo>
                          <a:pt x="1199" y="57"/>
                        </a:lnTo>
                        <a:lnTo>
                          <a:pt x="1190" y="52"/>
                        </a:lnTo>
                        <a:lnTo>
                          <a:pt x="1180" y="49"/>
                        </a:lnTo>
                        <a:lnTo>
                          <a:pt x="1170" y="46"/>
                        </a:lnTo>
                        <a:lnTo>
                          <a:pt x="1160" y="46"/>
                        </a:lnTo>
                        <a:lnTo>
                          <a:pt x="1149" y="46"/>
                        </a:lnTo>
                        <a:lnTo>
                          <a:pt x="1138" y="47"/>
                        </a:lnTo>
                        <a:lnTo>
                          <a:pt x="1127" y="49"/>
                        </a:lnTo>
                        <a:lnTo>
                          <a:pt x="1116" y="52"/>
                        </a:lnTo>
                        <a:lnTo>
                          <a:pt x="1104" y="56"/>
                        </a:lnTo>
                        <a:lnTo>
                          <a:pt x="1094" y="61"/>
                        </a:lnTo>
                        <a:lnTo>
                          <a:pt x="1083" y="67"/>
                        </a:lnTo>
                        <a:lnTo>
                          <a:pt x="1073" y="75"/>
                        </a:lnTo>
                        <a:lnTo>
                          <a:pt x="1063" y="82"/>
                        </a:lnTo>
                        <a:lnTo>
                          <a:pt x="1056" y="92"/>
                        </a:lnTo>
                        <a:lnTo>
                          <a:pt x="1055" y="92"/>
                        </a:lnTo>
                        <a:lnTo>
                          <a:pt x="1051" y="95"/>
                        </a:lnTo>
                        <a:lnTo>
                          <a:pt x="1048" y="96"/>
                        </a:lnTo>
                        <a:lnTo>
                          <a:pt x="1045" y="97"/>
                        </a:lnTo>
                        <a:lnTo>
                          <a:pt x="1041" y="97"/>
                        </a:lnTo>
                        <a:lnTo>
                          <a:pt x="1037" y="97"/>
                        </a:lnTo>
                        <a:lnTo>
                          <a:pt x="1031" y="96"/>
                        </a:lnTo>
                        <a:lnTo>
                          <a:pt x="1026" y="94"/>
                        </a:lnTo>
                        <a:lnTo>
                          <a:pt x="1018" y="92"/>
                        </a:lnTo>
                        <a:lnTo>
                          <a:pt x="1011" y="88"/>
                        </a:lnTo>
                        <a:lnTo>
                          <a:pt x="1001" y="82"/>
                        </a:lnTo>
                        <a:lnTo>
                          <a:pt x="992" y="75"/>
                        </a:lnTo>
                        <a:lnTo>
                          <a:pt x="981" y="64"/>
                        </a:lnTo>
                        <a:lnTo>
                          <a:pt x="970" y="55"/>
                        </a:lnTo>
                        <a:lnTo>
                          <a:pt x="957" y="42"/>
                        </a:lnTo>
                        <a:lnTo>
                          <a:pt x="947" y="32"/>
                        </a:lnTo>
                        <a:lnTo>
                          <a:pt x="937" y="25"/>
                        </a:lnTo>
                        <a:lnTo>
                          <a:pt x="928" y="18"/>
                        </a:lnTo>
                        <a:lnTo>
                          <a:pt x="920" y="13"/>
                        </a:lnTo>
                        <a:lnTo>
                          <a:pt x="914" y="10"/>
                        </a:lnTo>
                        <a:lnTo>
                          <a:pt x="908" y="7"/>
                        </a:lnTo>
                        <a:lnTo>
                          <a:pt x="902" y="6"/>
                        </a:lnTo>
                        <a:lnTo>
                          <a:pt x="896" y="5"/>
                        </a:lnTo>
                        <a:lnTo>
                          <a:pt x="891" y="5"/>
                        </a:lnTo>
                        <a:lnTo>
                          <a:pt x="886" y="6"/>
                        </a:lnTo>
                        <a:lnTo>
                          <a:pt x="883" y="8"/>
                        </a:lnTo>
                        <a:lnTo>
                          <a:pt x="879" y="10"/>
                        </a:lnTo>
                        <a:lnTo>
                          <a:pt x="874" y="12"/>
                        </a:lnTo>
                        <a:lnTo>
                          <a:pt x="871" y="13"/>
                        </a:lnTo>
                        <a:lnTo>
                          <a:pt x="867" y="15"/>
                        </a:lnTo>
                        <a:lnTo>
                          <a:pt x="862" y="16"/>
                        </a:lnTo>
                        <a:lnTo>
                          <a:pt x="857" y="19"/>
                        </a:lnTo>
                        <a:lnTo>
                          <a:pt x="852" y="23"/>
                        </a:lnTo>
                        <a:lnTo>
                          <a:pt x="846" y="28"/>
                        </a:lnTo>
                        <a:lnTo>
                          <a:pt x="840" y="33"/>
                        </a:lnTo>
                        <a:lnTo>
                          <a:pt x="832" y="38"/>
                        </a:lnTo>
                        <a:lnTo>
                          <a:pt x="826" y="45"/>
                        </a:lnTo>
                        <a:lnTo>
                          <a:pt x="821" y="51"/>
                        </a:lnTo>
                        <a:lnTo>
                          <a:pt x="813" y="57"/>
                        </a:lnTo>
                        <a:lnTo>
                          <a:pt x="808" y="63"/>
                        </a:lnTo>
                        <a:lnTo>
                          <a:pt x="801" y="69"/>
                        </a:lnTo>
                        <a:lnTo>
                          <a:pt x="798" y="74"/>
                        </a:lnTo>
                        <a:lnTo>
                          <a:pt x="794" y="77"/>
                        </a:lnTo>
                        <a:lnTo>
                          <a:pt x="790" y="80"/>
                        </a:lnTo>
                        <a:lnTo>
                          <a:pt x="789" y="82"/>
                        </a:lnTo>
                        <a:lnTo>
                          <a:pt x="789" y="84"/>
                        </a:lnTo>
                        <a:lnTo>
                          <a:pt x="788" y="84"/>
                        </a:lnTo>
                        <a:lnTo>
                          <a:pt x="786" y="86"/>
                        </a:lnTo>
                        <a:lnTo>
                          <a:pt x="784" y="87"/>
                        </a:lnTo>
                        <a:lnTo>
                          <a:pt x="780" y="89"/>
                        </a:lnTo>
                        <a:lnTo>
                          <a:pt x="776" y="89"/>
                        </a:lnTo>
                        <a:lnTo>
                          <a:pt x="773" y="89"/>
                        </a:lnTo>
                        <a:lnTo>
                          <a:pt x="770" y="88"/>
                        </a:lnTo>
                        <a:lnTo>
                          <a:pt x="767" y="88"/>
                        </a:lnTo>
                        <a:lnTo>
                          <a:pt x="761" y="85"/>
                        </a:lnTo>
                        <a:lnTo>
                          <a:pt x="756" y="82"/>
                        </a:lnTo>
                        <a:lnTo>
                          <a:pt x="751" y="80"/>
                        </a:lnTo>
                        <a:lnTo>
                          <a:pt x="745" y="77"/>
                        </a:lnTo>
                        <a:lnTo>
                          <a:pt x="696" y="35"/>
                        </a:lnTo>
                        <a:lnTo>
                          <a:pt x="695" y="34"/>
                        </a:lnTo>
                        <a:lnTo>
                          <a:pt x="694" y="33"/>
                        </a:lnTo>
                        <a:lnTo>
                          <a:pt x="691" y="30"/>
                        </a:lnTo>
                        <a:lnTo>
                          <a:pt x="686" y="27"/>
                        </a:lnTo>
                        <a:lnTo>
                          <a:pt x="681" y="21"/>
                        </a:lnTo>
                        <a:lnTo>
                          <a:pt x="675" y="18"/>
                        </a:lnTo>
                        <a:lnTo>
                          <a:pt x="669" y="13"/>
                        </a:lnTo>
                        <a:lnTo>
                          <a:pt x="664" y="10"/>
                        </a:lnTo>
                        <a:lnTo>
                          <a:pt x="655" y="5"/>
                        </a:lnTo>
                        <a:lnTo>
                          <a:pt x="649" y="2"/>
                        </a:lnTo>
                        <a:lnTo>
                          <a:pt x="640" y="0"/>
                        </a:lnTo>
                        <a:lnTo>
                          <a:pt x="633" y="0"/>
                        </a:lnTo>
                        <a:lnTo>
                          <a:pt x="624" y="0"/>
                        </a:lnTo>
                        <a:lnTo>
                          <a:pt x="615" y="3"/>
                        </a:lnTo>
                        <a:lnTo>
                          <a:pt x="607" y="7"/>
                        </a:lnTo>
                        <a:lnTo>
                          <a:pt x="599" y="15"/>
                        </a:lnTo>
                        <a:lnTo>
                          <a:pt x="596" y="16"/>
                        </a:lnTo>
                        <a:lnTo>
                          <a:pt x="595" y="19"/>
                        </a:lnTo>
                        <a:lnTo>
                          <a:pt x="591" y="22"/>
                        </a:lnTo>
                        <a:lnTo>
                          <a:pt x="588" y="27"/>
                        </a:lnTo>
                        <a:lnTo>
                          <a:pt x="584" y="31"/>
                        </a:lnTo>
                        <a:lnTo>
                          <a:pt x="580" y="37"/>
                        </a:lnTo>
                        <a:lnTo>
                          <a:pt x="576" y="43"/>
                        </a:lnTo>
                        <a:lnTo>
                          <a:pt x="571" y="49"/>
                        </a:lnTo>
                        <a:lnTo>
                          <a:pt x="567" y="55"/>
                        </a:lnTo>
                        <a:lnTo>
                          <a:pt x="563" y="60"/>
                        </a:lnTo>
                        <a:lnTo>
                          <a:pt x="559" y="64"/>
                        </a:lnTo>
                        <a:lnTo>
                          <a:pt x="556" y="70"/>
                        </a:lnTo>
                        <a:lnTo>
                          <a:pt x="553" y="73"/>
                        </a:lnTo>
                        <a:lnTo>
                          <a:pt x="551" y="76"/>
                        </a:lnTo>
                        <a:lnTo>
                          <a:pt x="550" y="77"/>
                        </a:lnTo>
                        <a:lnTo>
                          <a:pt x="550" y="78"/>
                        </a:lnTo>
                        <a:lnTo>
                          <a:pt x="549" y="80"/>
                        </a:lnTo>
                        <a:lnTo>
                          <a:pt x="546" y="84"/>
                        </a:lnTo>
                        <a:lnTo>
                          <a:pt x="540" y="88"/>
                        </a:lnTo>
                        <a:lnTo>
                          <a:pt x="535" y="92"/>
                        </a:lnTo>
                        <a:lnTo>
                          <a:pt x="530" y="94"/>
                        </a:lnTo>
                        <a:lnTo>
                          <a:pt x="526" y="95"/>
                        </a:lnTo>
                        <a:lnTo>
                          <a:pt x="522" y="96"/>
                        </a:lnTo>
                        <a:lnTo>
                          <a:pt x="517" y="96"/>
                        </a:lnTo>
                        <a:lnTo>
                          <a:pt x="511" y="96"/>
                        </a:lnTo>
                        <a:lnTo>
                          <a:pt x="505" y="94"/>
                        </a:lnTo>
                        <a:lnTo>
                          <a:pt x="498" y="91"/>
                        </a:lnTo>
                        <a:lnTo>
                          <a:pt x="493" y="88"/>
                        </a:lnTo>
                        <a:lnTo>
                          <a:pt x="403" y="45"/>
                        </a:lnTo>
                        <a:lnTo>
                          <a:pt x="402" y="44"/>
                        </a:lnTo>
                        <a:lnTo>
                          <a:pt x="399" y="42"/>
                        </a:lnTo>
                        <a:lnTo>
                          <a:pt x="395" y="41"/>
                        </a:lnTo>
                        <a:lnTo>
                          <a:pt x="389" y="38"/>
                        </a:lnTo>
                        <a:lnTo>
                          <a:pt x="380" y="35"/>
                        </a:lnTo>
                        <a:lnTo>
                          <a:pt x="372" y="33"/>
                        </a:lnTo>
                        <a:lnTo>
                          <a:pt x="362" y="31"/>
                        </a:lnTo>
                        <a:lnTo>
                          <a:pt x="351" y="31"/>
                        </a:lnTo>
                        <a:lnTo>
                          <a:pt x="339" y="31"/>
                        </a:lnTo>
                        <a:lnTo>
                          <a:pt x="325" y="34"/>
                        </a:lnTo>
                        <a:lnTo>
                          <a:pt x="311" y="38"/>
                        </a:lnTo>
                        <a:lnTo>
                          <a:pt x="297" y="45"/>
                        </a:lnTo>
                        <a:lnTo>
                          <a:pt x="281" y="52"/>
                        </a:lnTo>
                        <a:lnTo>
                          <a:pt x="266" y="64"/>
                        </a:lnTo>
                        <a:lnTo>
                          <a:pt x="249" y="78"/>
                        </a:lnTo>
                        <a:lnTo>
                          <a:pt x="233" y="96"/>
                        </a:lnTo>
                        <a:lnTo>
                          <a:pt x="231" y="97"/>
                        </a:lnTo>
                        <a:lnTo>
                          <a:pt x="228" y="102"/>
                        </a:lnTo>
                        <a:lnTo>
                          <a:pt x="223" y="106"/>
                        </a:lnTo>
                        <a:lnTo>
                          <a:pt x="218" y="110"/>
                        </a:lnTo>
                        <a:lnTo>
                          <a:pt x="211" y="113"/>
                        </a:lnTo>
                        <a:lnTo>
                          <a:pt x="205" y="111"/>
                        </a:lnTo>
                        <a:lnTo>
                          <a:pt x="201" y="108"/>
                        </a:lnTo>
                        <a:lnTo>
                          <a:pt x="197" y="105"/>
                        </a:lnTo>
                        <a:lnTo>
                          <a:pt x="194" y="100"/>
                        </a:lnTo>
                        <a:lnTo>
                          <a:pt x="191" y="93"/>
                        </a:lnTo>
                        <a:lnTo>
                          <a:pt x="190" y="91"/>
                        </a:lnTo>
                        <a:lnTo>
                          <a:pt x="187" y="88"/>
                        </a:lnTo>
                        <a:lnTo>
                          <a:pt x="180" y="80"/>
                        </a:lnTo>
                        <a:lnTo>
                          <a:pt x="174" y="74"/>
                        </a:lnTo>
                        <a:lnTo>
                          <a:pt x="164" y="63"/>
                        </a:lnTo>
                        <a:lnTo>
                          <a:pt x="155" y="54"/>
                        </a:lnTo>
                        <a:lnTo>
                          <a:pt x="143" y="44"/>
                        </a:lnTo>
                        <a:lnTo>
                          <a:pt x="130" y="34"/>
                        </a:lnTo>
                        <a:lnTo>
                          <a:pt x="115" y="25"/>
                        </a:lnTo>
                        <a:lnTo>
                          <a:pt x="100" y="16"/>
                        </a:lnTo>
                        <a:lnTo>
                          <a:pt x="84" y="11"/>
                        </a:lnTo>
                        <a:lnTo>
                          <a:pt x="68" y="6"/>
                        </a:lnTo>
                        <a:lnTo>
                          <a:pt x="50" y="4"/>
                        </a:lnTo>
                        <a:lnTo>
                          <a:pt x="34" y="5"/>
                        </a:lnTo>
                        <a:lnTo>
                          <a:pt x="17" y="11"/>
                        </a:lnTo>
                        <a:lnTo>
                          <a:pt x="1" y="20"/>
                        </a:lnTo>
                        <a:lnTo>
                          <a:pt x="0" y="23"/>
                        </a:lnTo>
                        <a:lnTo>
                          <a:pt x="0" y="29"/>
                        </a:lnTo>
                        <a:lnTo>
                          <a:pt x="2" y="33"/>
                        </a:lnTo>
                        <a:lnTo>
                          <a:pt x="6" y="33"/>
                        </a:lnTo>
                        <a:lnTo>
                          <a:pt x="6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 117">
                    <a:extLst>
                      <a:ext uri="{FF2B5EF4-FFF2-40B4-BE49-F238E27FC236}">
                        <a16:creationId xmlns:a16="http://schemas.microsoft.com/office/drawing/2014/main" id="{DA889049-FAD3-6600-700A-689CB24BF8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8" y="2501"/>
                    <a:ext cx="60" cy="64"/>
                  </a:xfrm>
                  <a:custGeom>
                    <a:avLst/>
                    <a:gdLst/>
                    <a:ahLst/>
                    <a:cxnLst>
                      <a:cxn ang="0">
                        <a:pos x="22" y="156"/>
                      </a:cxn>
                      <a:cxn ang="0">
                        <a:pos x="27" y="132"/>
                      </a:cxn>
                      <a:cxn ang="0">
                        <a:pos x="41" y="97"/>
                      </a:cxn>
                      <a:cxn ang="0">
                        <a:pos x="65" y="60"/>
                      </a:cxn>
                      <a:cxn ang="0">
                        <a:pos x="103" y="30"/>
                      </a:cxn>
                      <a:cxn ang="0">
                        <a:pos x="157" y="18"/>
                      </a:cxn>
                      <a:cxn ang="0">
                        <a:pos x="206" y="28"/>
                      </a:cxn>
                      <a:cxn ang="0">
                        <a:pos x="241" y="57"/>
                      </a:cxn>
                      <a:cxn ang="0">
                        <a:pos x="264" y="97"/>
                      </a:cxn>
                      <a:cxn ang="0">
                        <a:pos x="272" y="136"/>
                      </a:cxn>
                      <a:cxn ang="0">
                        <a:pos x="270" y="167"/>
                      </a:cxn>
                      <a:cxn ang="0">
                        <a:pos x="267" y="178"/>
                      </a:cxn>
                      <a:cxn ang="0">
                        <a:pos x="258" y="210"/>
                      </a:cxn>
                      <a:cxn ang="0">
                        <a:pos x="239" y="248"/>
                      </a:cxn>
                      <a:cxn ang="0">
                        <a:pos x="208" y="282"/>
                      </a:cxn>
                      <a:cxn ang="0">
                        <a:pos x="159" y="302"/>
                      </a:cxn>
                      <a:cxn ang="0">
                        <a:pos x="100" y="297"/>
                      </a:cxn>
                      <a:cxn ang="0">
                        <a:pos x="62" y="276"/>
                      </a:cxn>
                      <a:cxn ang="0">
                        <a:pos x="39" y="246"/>
                      </a:cxn>
                      <a:cxn ang="0">
                        <a:pos x="27" y="215"/>
                      </a:cxn>
                      <a:cxn ang="0">
                        <a:pos x="25" y="195"/>
                      </a:cxn>
                      <a:cxn ang="0">
                        <a:pos x="5" y="191"/>
                      </a:cxn>
                      <a:cxn ang="0">
                        <a:pos x="5" y="202"/>
                      </a:cxn>
                      <a:cxn ang="0">
                        <a:pos x="11" y="231"/>
                      </a:cxn>
                      <a:cxn ang="0">
                        <a:pos x="27" y="267"/>
                      </a:cxn>
                      <a:cxn ang="0">
                        <a:pos x="61" y="301"/>
                      </a:cxn>
                      <a:cxn ang="0">
                        <a:pos x="114" y="320"/>
                      </a:cxn>
                      <a:cxn ang="0">
                        <a:pos x="184" y="315"/>
                      </a:cxn>
                      <a:cxn ang="0">
                        <a:pos x="236" y="285"/>
                      </a:cxn>
                      <a:cxn ang="0">
                        <a:pos x="270" y="241"/>
                      </a:cxn>
                      <a:cxn ang="0">
                        <a:pos x="288" y="195"/>
                      </a:cxn>
                      <a:cxn ang="0">
                        <a:pos x="297" y="164"/>
                      </a:cxn>
                      <a:cxn ang="0">
                        <a:pos x="299" y="156"/>
                      </a:cxn>
                      <a:cxn ang="0">
                        <a:pos x="298" y="132"/>
                      </a:cxn>
                      <a:cxn ang="0">
                        <a:pos x="289" y="90"/>
                      </a:cxn>
                      <a:cxn ang="0">
                        <a:pos x="265" y="46"/>
                      </a:cxn>
                      <a:cxn ang="0">
                        <a:pos x="216" y="11"/>
                      </a:cxn>
                      <a:cxn ang="0">
                        <a:pos x="139" y="0"/>
                      </a:cxn>
                      <a:cxn ang="0">
                        <a:pos x="126" y="1"/>
                      </a:cxn>
                      <a:cxn ang="0">
                        <a:pos x="96" y="10"/>
                      </a:cxn>
                      <a:cxn ang="0">
                        <a:pos x="59" y="31"/>
                      </a:cxn>
                      <a:cxn ang="0">
                        <a:pos x="25" y="71"/>
                      </a:cxn>
                      <a:cxn ang="0">
                        <a:pos x="3" y="132"/>
                      </a:cxn>
                      <a:cxn ang="0">
                        <a:pos x="22" y="161"/>
                      </a:cxn>
                    </a:cxnLst>
                    <a:rect l="0" t="0" r="r" b="b"/>
                    <a:pathLst>
                      <a:path w="299" h="322">
                        <a:moveTo>
                          <a:pt x="22" y="161"/>
                        </a:moveTo>
                        <a:lnTo>
                          <a:pt x="22" y="160"/>
                        </a:lnTo>
                        <a:lnTo>
                          <a:pt x="22" y="156"/>
                        </a:lnTo>
                        <a:lnTo>
                          <a:pt x="23" y="149"/>
                        </a:lnTo>
                        <a:lnTo>
                          <a:pt x="25" y="142"/>
                        </a:lnTo>
                        <a:lnTo>
                          <a:pt x="27" y="132"/>
                        </a:lnTo>
                        <a:lnTo>
                          <a:pt x="30" y="122"/>
                        </a:lnTo>
                        <a:lnTo>
                          <a:pt x="34" y="110"/>
                        </a:lnTo>
                        <a:lnTo>
                          <a:pt x="41" y="97"/>
                        </a:lnTo>
                        <a:lnTo>
                          <a:pt x="47" y="84"/>
                        </a:lnTo>
                        <a:lnTo>
                          <a:pt x="55" y="72"/>
                        </a:lnTo>
                        <a:lnTo>
                          <a:pt x="65" y="60"/>
                        </a:lnTo>
                        <a:lnTo>
                          <a:pt x="76" y="50"/>
                        </a:lnTo>
                        <a:lnTo>
                          <a:pt x="88" y="39"/>
                        </a:lnTo>
                        <a:lnTo>
                          <a:pt x="103" y="30"/>
                        </a:lnTo>
                        <a:lnTo>
                          <a:pt x="120" y="24"/>
                        </a:lnTo>
                        <a:lnTo>
                          <a:pt x="139" y="20"/>
                        </a:lnTo>
                        <a:lnTo>
                          <a:pt x="157" y="18"/>
                        </a:lnTo>
                        <a:lnTo>
                          <a:pt x="174" y="19"/>
                        </a:lnTo>
                        <a:lnTo>
                          <a:pt x="190" y="22"/>
                        </a:lnTo>
                        <a:lnTo>
                          <a:pt x="206" y="28"/>
                        </a:lnTo>
                        <a:lnTo>
                          <a:pt x="218" y="36"/>
                        </a:lnTo>
                        <a:lnTo>
                          <a:pt x="230" y="46"/>
                        </a:lnTo>
                        <a:lnTo>
                          <a:pt x="241" y="57"/>
                        </a:lnTo>
                        <a:lnTo>
                          <a:pt x="250" y="71"/>
                        </a:lnTo>
                        <a:lnTo>
                          <a:pt x="256" y="83"/>
                        </a:lnTo>
                        <a:lnTo>
                          <a:pt x="264" y="97"/>
                        </a:lnTo>
                        <a:lnTo>
                          <a:pt x="267" y="111"/>
                        </a:lnTo>
                        <a:lnTo>
                          <a:pt x="271" y="124"/>
                        </a:lnTo>
                        <a:lnTo>
                          <a:pt x="272" y="136"/>
                        </a:lnTo>
                        <a:lnTo>
                          <a:pt x="273" y="147"/>
                        </a:lnTo>
                        <a:lnTo>
                          <a:pt x="272" y="158"/>
                        </a:lnTo>
                        <a:lnTo>
                          <a:pt x="270" y="167"/>
                        </a:lnTo>
                        <a:lnTo>
                          <a:pt x="270" y="168"/>
                        </a:lnTo>
                        <a:lnTo>
                          <a:pt x="269" y="172"/>
                        </a:lnTo>
                        <a:lnTo>
                          <a:pt x="267" y="178"/>
                        </a:lnTo>
                        <a:lnTo>
                          <a:pt x="266" y="188"/>
                        </a:lnTo>
                        <a:lnTo>
                          <a:pt x="261" y="198"/>
                        </a:lnTo>
                        <a:lnTo>
                          <a:pt x="258" y="210"/>
                        </a:lnTo>
                        <a:lnTo>
                          <a:pt x="253" y="222"/>
                        </a:lnTo>
                        <a:lnTo>
                          <a:pt x="247" y="235"/>
                        </a:lnTo>
                        <a:lnTo>
                          <a:pt x="239" y="248"/>
                        </a:lnTo>
                        <a:lnTo>
                          <a:pt x="230" y="261"/>
                        </a:lnTo>
                        <a:lnTo>
                          <a:pt x="219" y="272"/>
                        </a:lnTo>
                        <a:lnTo>
                          <a:pt x="208" y="282"/>
                        </a:lnTo>
                        <a:lnTo>
                          <a:pt x="193" y="291"/>
                        </a:lnTo>
                        <a:lnTo>
                          <a:pt x="177" y="297"/>
                        </a:lnTo>
                        <a:lnTo>
                          <a:pt x="159" y="302"/>
                        </a:lnTo>
                        <a:lnTo>
                          <a:pt x="139" y="304"/>
                        </a:lnTo>
                        <a:lnTo>
                          <a:pt x="119" y="302"/>
                        </a:lnTo>
                        <a:lnTo>
                          <a:pt x="100" y="297"/>
                        </a:lnTo>
                        <a:lnTo>
                          <a:pt x="85" y="292"/>
                        </a:lnTo>
                        <a:lnTo>
                          <a:pt x="72" y="285"/>
                        </a:lnTo>
                        <a:lnTo>
                          <a:pt x="62" y="276"/>
                        </a:lnTo>
                        <a:lnTo>
                          <a:pt x="52" y="266"/>
                        </a:lnTo>
                        <a:lnTo>
                          <a:pt x="44" y="256"/>
                        </a:lnTo>
                        <a:lnTo>
                          <a:pt x="39" y="246"/>
                        </a:lnTo>
                        <a:lnTo>
                          <a:pt x="34" y="234"/>
                        </a:lnTo>
                        <a:lnTo>
                          <a:pt x="30" y="225"/>
                        </a:lnTo>
                        <a:lnTo>
                          <a:pt x="27" y="215"/>
                        </a:lnTo>
                        <a:lnTo>
                          <a:pt x="26" y="207"/>
                        </a:lnTo>
                        <a:lnTo>
                          <a:pt x="25" y="200"/>
                        </a:lnTo>
                        <a:lnTo>
                          <a:pt x="25" y="195"/>
                        </a:lnTo>
                        <a:lnTo>
                          <a:pt x="25" y="190"/>
                        </a:lnTo>
                        <a:lnTo>
                          <a:pt x="25" y="189"/>
                        </a:lnTo>
                        <a:lnTo>
                          <a:pt x="5" y="191"/>
                        </a:lnTo>
                        <a:lnTo>
                          <a:pt x="5" y="192"/>
                        </a:lnTo>
                        <a:lnTo>
                          <a:pt x="5" y="197"/>
                        </a:lnTo>
                        <a:lnTo>
                          <a:pt x="5" y="202"/>
                        </a:lnTo>
                        <a:lnTo>
                          <a:pt x="6" y="211"/>
                        </a:lnTo>
                        <a:lnTo>
                          <a:pt x="8" y="220"/>
                        </a:lnTo>
                        <a:lnTo>
                          <a:pt x="11" y="231"/>
                        </a:lnTo>
                        <a:lnTo>
                          <a:pt x="14" y="244"/>
                        </a:lnTo>
                        <a:lnTo>
                          <a:pt x="21" y="256"/>
                        </a:lnTo>
                        <a:lnTo>
                          <a:pt x="27" y="267"/>
                        </a:lnTo>
                        <a:lnTo>
                          <a:pt x="36" y="280"/>
                        </a:lnTo>
                        <a:lnTo>
                          <a:pt x="47" y="291"/>
                        </a:lnTo>
                        <a:lnTo>
                          <a:pt x="61" y="301"/>
                        </a:lnTo>
                        <a:lnTo>
                          <a:pt x="76" y="309"/>
                        </a:lnTo>
                        <a:lnTo>
                          <a:pt x="94" y="316"/>
                        </a:lnTo>
                        <a:lnTo>
                          <a:pt x="114" y="320"/>
                        </a:lnTo>
                        <a:lnTo>
                          <a:pt x="139" y="322"/>
                        </a:lnTo>
                        <a:lnTo>
                          <a:pt x="163" y="320"/>
                        </a:lnTo>
                        <a:lnTo>
                          <a:pt x="184" y="315"/>
                        </a:lnTo>
                        <a:lnTo>
                          <a:pt x="203" y="307"/>
                        </a:lnTo>
                        <a:lnTo>
                          <a:pt x="221" y="297"/>
                        </a:lnTo>
                        <a:lnTo>
                          <a:pt x="236" y="285"/>
                        </a:lnTo>
                        <a:lnTo>
                          <a:pt x="248" y="271"/>
                        </a:lnTo>
                        <a:lnTo>
                          <a:pt x="259" y="256"/>
                        </a:lnTo>
                        <a:lnTo>
                          <a:pt x="270" y="241"/>
                        </a:lnTo>
                        <a:lnTo>
                          <a:pt x="277" y="225"/>
                        </a:lnTo>
                        <a:lnTo>
                          <a:pt x="284" y="210"/>
                        </a:lnTo>
                        <a:lnTo>
                          <a:pt x="288" y="195"/>
                        </a:lnTo>
                        <a:lnTo>
                          <a:pt x="293" y="183"/>
                        </a:lnTo>
                        <a:lnTo>
                          <a:pt x="295" y="172"/>
                        </a:lnTo>
                        <a:lnTo>
                          <a:pt x="297" y="164"/>
                        </a:lnTo>
                        <a:lnTo>
                          <a:pt x="298" y="159"/>
                        </a:lnTo>
                        <a:lnTo>
                          <a:pt x="299" y="158"/>
                        </a:lnTo>
                        <a:lnTo>
                          <a:pt x="299" y="156"/>
                        </a:lnTo>
                        <a:lnTo>
                          <a:pt x="299" y="151"/>
                        </a:lnTo>
                        <a:lnTo>
                          <a:pt x="298" y="142"/>
                        </a:lnTo>
                        <a:lnTo>
                          <a:pt x="298" y="132"/>
                        </a:lnTo>
                        <a:lnTo>
                          <a:pt x="296" y="119"/>
                        </a:lnTo>
                        <a:lnTo>
                          <a:pt x="293" y="105"/>
                        </a:lnTo>
                        <a:lnTo>
                          <a:pt x="289" y="90"/>
                        </a:lnTo>
                        <a:lnTo>
                          <a:pt x="283" y="77"/>
                        </a:lnTo>
                        <a:lnTo>
                          <a:pt x="274" y="60"/>
                        </a:lnTo>
                        <a:lnTo>
                          <a:pt x="265" y="46"/>
                        </a:lnTo>
                        <a:lnTo>
                          <a:pt x="251" y="33"/>
                        </a:lnTo>
                        <a:lnTo>
                          <a:pt x="236" y="21"/>
                        </a:lnTo>
                        <a:lnTo>
                          <a:pt x="216" y="11"/>
                        </a:lnTo>
                        <a:lnTo>
                          <a:pt x="194" y="5"/>
                        </a:lnTo>
                        <a:lnTo>
                          <a:pt x="168" y="0"/>
                        </a:lnTo>
                        <a:lnTo>
                          <a:pt x="139" y="0"/>
                        </a:lnTo>
                        <a:lnTo>
                          <a:pt x="137" y="0"/>
                        </a:lnTo>
                        <a:lnTo>
                          <a:pt x="132" y="0"/>
                        </a:lnTo>
                        <a:lnTo>
                          <a:pt x="126" y="1"/>
                        </a:lnTo>
                        <a:lnTo>
                          <a:pt x="119" y="4"/>
                        </a:lnTo>
                        <a:lnTo>
                          <a:pt x="108" y="6"/>
                        </a:lnTo>
                        <a:lnTo>
                          <a:pt x="96" y="10"/>
                        </a:lnTo>
                        <a:lnTo>
                          <a:pt x="84" y="15"/>
                        </a:lnTo>
                        <a:lnTo>
                          <a:pt x="72" y="23"/>
                        </a:lnTo>
                        <a:lnTo>
                          <a:pt x="59" y="31"/>
                        </a:lnTo>
                        <a:lnTo>
                          <a:pt x="47" y="42"/>
                        </a:lnTo>
                        <a:lnTo>
                          <a:pt x="35" y="55"/>
                        </a:lnTo>
                        <a:lnTo>
                          <a:pt x="25" y="71"/>
                        </a:lnTo>
                        <a:lnTo>
                          <a:pt x="15" y="88"/>
                        </a:lnTo>
                        <a:lnTo>
                          <a:pt x="8" y="110"/>
                        </a:lnTo>
                        <a:lnTo>
                          <a:pt x="3" y="132"/>
                        </a:lnTo>
                        <a:lnTo>
                          <a:pt x="0" y="160"/>
                        </a:lnTo>
                        <a:lnTo>
                          <a:pt x="22" y="161"/>
                        </a:lnTo>
                        <a:lnTo>
                          <a:pt x="22" y="1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 118">
                    <a:extLst>
                      <a:ext uri="{FF2B5EF4-FFF2-40B4-BE49-F238E27FC236}">
                        <a16:creationId xmlns:a16="http://schemas.microsoft.com/office/drawing/2014/main" id="{9B0BB184-DB49-6899-852B-BF1DBE7962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8" y="2500"/>
                    <a:ext cx="63" cy="65"/>
                  </a:xfrm>
                  <a:custGeom>
                    <a:avLst/>
                    <a:gdLst/>
                    <a:ahLst/>
                    <a:cxnLst>
                      <a:cxn ang="0">
                        <a:pos x="24" y="154"/>
                      </a:cxn>
                      <a:cxn ang="0">
                        <a:pos x="30" y="128"/>
                      </a:cxn>
                      <a:cxn ang="0">
                        <a:pos x="47" y="91"/>
                      </a:cxn>
                      <a:cxn ang="0">
                        <a:pos x="80" y="53"/>
                      </a:cxn>
                      <a:cxn ang="0">
                        <a:pos x="133" y="26"/>
                      </a:cxn>
                      <a:cxn ang="0">
                        <a:pos x="185" y="18"/>
                      </a:cxn>
                      <a:cxn ang="0">
                        <a:pos x="202" y="21"/>
                      </a:cxn>
                      <a:cxn ang="0">
                        <a:pos x="232" y="32"/>
                      </a:cxn>
                      <a:cxn ang="0">
                        <a:pos x="263" y="58"/>
                      </a:cxn>
                      <a:cxn ang="0">
                        <a:pos x="285" y="101"/>
                      </a:cxn>
                      <a:cxn ang="0">
                        <a:pos x="287" y="168"/>
                      </a:cxn>
                      <a:cxn ang="0">
                        <a:pos x="268" y="233"/>
                      </a:cxn>
                      <a:cxn ang="0">
                        <a:pos x="243" y="272"/>
                      </a:cxn>
                      <a:cxn ang="0">
                        <a:pos x="213" y="294"/>
                      </a:cxn>
                      <a:cxn ang="0">
                        <a:pos x="184" y="304"/>
                      </a:cxn>
                      <a:cxn ang="0">
                        <a:pos x="158" y="308"/>
                      </a:cxn>
                      <a:cxn ang="0">
                        <a:pos x="145" y="309"/>
                      </a:cxn>
                      <a:cxn ang="0">
                        <a:pos x="121" y="306"/>
                      </a:cxn>
                      <a:cxn ang="0">
                        <a:pos x="88" y="295"/>
                      </a:cxn>
                      <a:cxn ang="0">
                        <a:pos x="53" y="269"/>
                      </a:cxn>
                      <a:cxn ang="0">
                        <a:pos x="29" y="224"/>
                      </a:cxn>
                      <a:cxn ang="0">
                        <a:pos x="1" y="181"/>
                      </a:cxn>
                      <a:cxn ang="0">
                        <a:pos x="1" y="194"/>
                      </a:cxn>
                      <a:cxn ang="0">
                        <a:pos x="8" y="226"/>
                      </a:cxn>
                      <a:cxn ang="0">
                        <a:pos x="26" y="266"/>
                      </a:cxn>
                      <a:cxn ang="0">
                        <a:pos x="61" y="302"/>
                      </a:cxn>
                      <a:cxn ang="0">
                        <a:pos x="121" y="324"/>
                      </a:cxn>
                      <a:cxn ang="0">
                        <a:pos x="155" y="326"/>
                      </a:cxn>
                      <a:cxn ang="0">
                        <a:pos x="181" y="323"/>
                      </a:cxn>
                      <a:cxn ang="0">
                        <a:pos x="221" y="310"/>
                      </a:cxn>
                      <a:cxn ang="0">
                        <a:pos x="262" y="279"/>
                      </a:cxn>
                      <a:cxn ang="0">
                        <a:pos x="298" y="224"/>
                      </a:cxn>
                      <a:cxn ang="0">
                        <a:pos x="313" y="169"/>
                      </a:cxn>
                      <a:cxn ang="0">
                        <a:pos x="315" y="148"/>
                      </a:cxn>
                      <a:cxn ang="0">
                        <a:pos x="312" y="107"/>
                      </a:cxn>
                      <a:cxn ang="0">
                        <a:pos x="296" y="63"/>
                      </a:cxn>
                      <a:cxn ang="0">
                        <a:pos x="258" y="24"/>
                      </a:cxn>
                      <a:cxn ang="0">
                        <a:pos x="192" y="1"/>
                      </a:cxn>
                      <a:cxn ang="0">
                        <a:pos x="176" y="0"/>
                      </a:cxn>
                      <a:cxn ang="0">
                        <a:pos x="140" y="3"/>
                      </a:cxn>
                      <a:cxn ang="0">
                        <a:pos x="91" y="19"/>
                      </a:cxn>
                      <a:cxn ang="0">
                        <a:pos x="45" y="58"/>
                      </a:cxn>
                      <a:cxn ang="0">
                        <a:pos x="10" y="127"/>
                      </a:cxn>
                      <a:cxn ang="0">
                        <a:pos x="23" y="160"/>
                      </a:cxn>
                    </a:cxnLst>
                    <a:rect l="0" t="0" r="r" b="b"/>
                    <a:pathLst>
                      <a:path w="315" h="327">
                        <a:moveTo>
                          <a:pt x="23" y="160"/>
                        </a:moveTo>
                        <a:lnTo>
                          <a:pt x="23" y="158"/>
                        </a:lnTo>
                        <a:lnTo>
                          <a:pt x="24" y="154"/>
                        </a:lnTo>
                        <a:lnTo>
                          <a:pt x="25" y="147"/>
                        </a:lnTo>
                        <a:lnTo>
                          <a:pt x="27" y="138"/>
                        </a:lnTo>
                        <a:lnTo>
                          <a:pt x="30" y="128"/>
                        </a:lnTo>
                        <a:lnTo>
                          <a:pt x="33" y="116"/>
                        </a:lnTo>
                        <a:lnTo>
                          <a:pt x="39" y="104"/>
                        </a:lnTo>
                        <a:lnTo>
                          <a:pt x="47" y="91"/>
                        </a:lnTo>
                        <a:lnTo>
                          <a:pt x="56" y="78"/>
                        </a:lnTo>
                        <a:lnTo>
                          <a:pt x="67" y="65"/>
                        </a:lnTo>
                        <a:lnTo>
                          <a:pt x="80" y="53"/>
                        </a:lnTo>
                        <a:lnTo>
                          <a:pt x="96" y="43"/>
                        </a:lnTo>
                        <a:lnTo>
                          <a:pt x="113" y="33"/>
                        </a:lnTo>
                        <a:lnTo>
                          <a:pt x="133" y="26"/>
                        </a:lnTo>
                        <a:lnTo>
                          <a:pt x="157" y="20"/>
                        </a:lnTo>
                        <a:lnTo>
                          <a:pt x="184" y="18"/>
                        </a:lnTo>
                        <a:lnTo>
                          <a:pt x="185" y="18"/>
                        </a:lnTo>
                        <a:lnTo>
                          <a:pt x="188" y="18"/>
                        </a:lnTo>
                        <a:lnTo>
                          <a:pt x="195" y="19"/>
                        </a:lnTo>
                        <a:lnTo>
                          <a:pt x="202" y="21"/>
                        </a:lnTo>
                        <a:lnTo>
                          <a:pt x="212" y="24"/>
                        </a:lnTo>
                        <a:lnTo>
                          <a:pt x="221" y="28"/>
                        </a:lnTo>
                        <a:lnTo>
                          <a:pt x="232" y="32"/>
                        </a:lnTo>
                        <a:lnTo>
                          <a:pt x="244" y="40"/>
                        </a:lnTo>
                        <a:lnTo>
                          <a:pt x="254" y="48"/>
                        </a:lnTo>
                        <a:lnTo>
                          <a:pt x="263" y="58"/>
                        </a:lnTo>
                        <a:lnTo>
                          <a:pt x="272" y="70"/>
                        </a:lnTo>
                        <a:lnTo>
                          <a:pt x="280" y="85"/>
                        </a:lnTo>
                        <a:lnTo>
                          <a:pt x="285" y="101"/>
                        </a:lnTo>
                        <a:lnTo>
                          <a:pt x="288" y="120"/>
                        </a:lnTo>
                        <a:lnTo>
                          <a:pt x="289" y="143"/>
                        </a:lnTo>
                        <a:lnTo>
                          <a:pt x="287" y="168"/>
                        </a:lnTo>
                        <a:lnTo>
                          <a:pt x="280" y="193"/>
                        </a:lnTo>
                        <a:lnTo>
                          <a:pt x="275" y="215"/>
                        </a:lnTo>
                        <a:lnTo>
                          <a:pt x="268" y="233"/>
                        </a:lnTo>
                        <a:lnTo>
                          <a:pt x="260" y="249"/>
                        </a:lnTo>
                        <a:lnTo>
                          <a:pt x="251" y="262"/>
                        </a:lnTo>
                        <a:lnTo>
                          <a:pt x="243" y="272"/>
                        </a:lnTo>
                        <a:lnTo>
                          <a:pt x="233" y="281"/>
                        </a:lnTo>
                        <a:lnTo>
                          <a:pt x="224" y="289"/>
                        </a:lnTo>
                        <a:lnTo>
                          <a:pt x="213" y="294"/>
                        </a:lnTo>
                        <a:lnTo>
                          <a:pt x="203" y="298"/>
                        </a:lnTo>
                        <a:lnTo>
                          <a:pt x="193" y="300"/>
                        </a:lnTo>
                        <a:lnTo>
                          <a:pt x="184" y="304"/>
                        </a:lnTo>
                        <a:lnTo>
                          <a:pt x="174" y="305"/>
                        </a:lnTo>
                        <a:lnTo>
                          <a:pt x="166" y="307"/>
                        </a:lnTo>
                        <a:lnTo>
                          <a:pt x="158" y="308"/>
                        </a:lnTo>
                        <a:lnTo>
                          <a:pt x="152" y="310"/>
                        </a:lnTo>
                        <a:lnTo>
                          <a:pt x="149" y="309"/>
                        </a:lnTo>
                        <a:lnTo>
                          <a:pt x="145" y="309"/>
                        </a:lnTo>
                        <a:lnTo>
                          <a:pt x="140" y="309"/>
                        </a:lnTo>
                        <a:lnTo>
                          <a:pt x="131" y="308"/>
                        </a:lnTo>
                        <a:lnTo>
                          <a:pt x="121" y="306"/>
                        </a:lnTo>
                        <a:lnTo>
                          <a:pt x="111" y="304"/>
                        </a:lnTo>
                        <a:lnTo>
                          <a:pt x="100" y="299"/>
                        </a:lnTo>
                        <a:lnTo>
                          <a:pt x="88" y="295"/>
                        </a:lnTo>
                        <a:lnTo>
                          <a:pt x="76" y="287"/>
                        </a:lnTo>
                        <a:lnTo>
                          <a:pt x="65" y="280"/>
                        </a:lnTo>
                        <a:lnTo>
                          <a:pt x="53" y="269"/>
                        </a:lnTo>
                        <a:lnTo>
                          <a:pt x="44" y="256"/>
                        </a:lnTo>
                        <a:lnTo>
                          <a:pt x="36" y="241"/>
                        </a:lnTo>
                        <a:lnTo>
                          <a:pt x="29" y="224"/>
                        </a:lnTo>
                        <a:lnTo>
                          <a:pt x="25" y="204"/>
                        </a:lnTo>
                        <a:lnTo>
                          <a:pt x="23" y="181"/>
                        </a:lnTo>
                        <a:lnTo>
                          <a:pt x="1" y="181"/>
                        </a:lnTo>
                        <a:lnTo>
                          <a:pt x="0" y="182"/>
                        </a:lnTo>
                        <a:lnTo>
                          <a:pt x="0" y="188"/>
                        </a:lnTo>
                        <a:lnTo>
                          <a:pt x="1" y="194"/>
                        </a:lnTo>
                        <a:lnTo>
                          <a:pt x="2" y="203"/>
                        </a:lnTo>
                        <a:lnTo>
                          <a:pt x="4" y="213"/>
                        </a:lnTo>
                        <a:lnTo>
                          <a:pt x="8" y="226"/>
                        </a:lnTo>
                        <a:lnTo>
                          <a:pt x="12" y="239"/>
                        </a:lnTo>
                        <a:lnTo>
                          <a:pt x="18" y="253"/>
                        </a:lnTo>
                        <a:lnTo>
                          <a:pt x="26" y="266"/>
                        </a:lnTo>
                        <a:lnTo>
                          <a:pt x="36" y="279"/>
                        </a:lnTo>
                        <a:lnTo>
                          <a:pt x="47" y="291"/>
                        </a:lnTo>
                        <a:lnTo>
                          <a:pt x="61" y="302"/>
                        </a:lnTo>
                        <a:lnTo>
                          <a:pt x="79" y="311"/>
                        </a:lnTo>
                        <a:lnTo>
                          <a:pt x="99" y="320"/>
                        </a:lnTo>
                        <a:lnTo>
                          <a:pt x="121" y="324"/>
                        </a:lnTo>
                        <a:lnTo>
                          <a:pt x="148" y="327"/>
                        </a:lnTo>
                        <a:lnTo>
                          <a:pt x="149" y="326"/>
                        </a:lnTo>
                        <a:lnTo>
                          <a:pt x="155" y="326"/>
                        </a:lnTo>
                        <a:lnTo>
                          <a:pt x="161" y="325"/>
                        </a:lnTo>
                        <a:lnTo>
                          <a:pt x="171" y="325"/>
                        </a:lnTo>
                        <a:lnTo>
                          <a:pt x="181" y="323"/>
                        </a:lnTo>
                        <a:lnTo>
                          <a:pt x="193" y="320"/>
                        </a:lnTo>
                        <a:lnTo>
                          <a:pt x="206" y="316"/>
                        </a:lnTo>
                        <a:lnTo>
                          <a:pt x="221" y="310"/>
                        </a:lnTo>
                        <a:lnTo>
                          <a:pt x="235" y="302"/>
                        </a:lnTo>
                        <a:lnTo>
                          <a:pt x="249" y="292"/>
                        </a:lnTo>
                        <a:lnTo>
                          <a:pt x="262" y="279"/>
                        </a:lnTo>
                        <a:lnTo>
                          <a:pt x="276" y="264"/>
                        </a:lnTo>
                        <a:lnTo>
                          <a:pt x="287" y="246"/>
                        </a:lnTo>
                        <a:lnTo>
                          <a:pt x="298" y="224"/>
                        </a:lnTo>
                        <a:lnTo>
                          <a:pt x="306" y="200"/>
                        </a:lnTo>
                        <a:lnTo>
                          <a:pt x="313" y="172"/>
                        </a:lnTo>
                        <a:lnTo>
                          <a:pt x="313" y="169"/>
                        </a:lnTo>
                        <a:lnTo>
                          <a:pt x="313" y="164"/>
                        </a:lnTo>
                        <a:lnTo>
                          <a:pt x="313" y="157"/>
                        </a:lnTo>
                        <a:lnTo>
                          <a:pt x="315" y="148"/>
                        </a:lnTo>
                        <a:lnTo>
                          <a:pt x="314" y="135"/>
                        </a:lnTo>
                        <a:lnTo>
                          <a:pt x="313" y="122"/>
                        </a:lnTo>
                        <a:lnTo>
                          <a:pt x="312" y="107"/>
                        </a:lnTo>
                        <a:lnTo>
                          <a:pt x="308" y="93"/>
                        </a:lnTo>
                        <a:lnTo>
                          <a:pt x="303" y="78"/>
                        </a:lnTo>
                        <a:lnTo>
                          <a:pt x="296" y="63"/>
                        </a:lnTo>
                        <a:lnTo>
                          <a:pt x="286" y="48"/>
                        </a:lnTo>
                        <a:lnTo>
                          <a:pt x="274" y="35"/>
                        </a:lnTo>
                        <a:lnTo>
                          <a:pt x="258" y="24"/>
                        </a:lnTo>
                        <a:lnTo>
                          <a:pt x="240" y="14"/>
                        </a:lnTo>
                        <a:lnTo>
                          <a:pt x="218" y="5"/>
                        </a:lnTo>
                        <a:lnTo>
                          <a:pt x="192" y="1"/>
                        </a:lnTo>
                        <a:lnTo>
                          <a:pt x="190" y="0"/>
                        </a:lnTo>
                        <a:lnTo>
                          <a:pt x="185" y="0"/>
                        </a:lnTo>
                        <a:lnTo>
                          <a:pt x="176" y="0"/>
                        </a:lnTo>
                        <a:lnTo>
                          <a:pt x="167" y="0"/>
                        </a:lnTo>
                        <a:lnTo>
                          <a:pt x="154" y="0"/>
                        </a:lnTo>
                        <a:lnTo>
                          <a:pt x="140" y="3"/>
                        </a:lnTo>
                        <a:lnTo>
                          <a:pt x="124" y="6"/>
                        </a:lnTo>
                        <a:lnTo>
                          <a:pt x="109" y="12"/>
                        </a:lnTo>
                        <a:lnTo>
                          <a:pt x="91" y="19"/>
                        </a:lnTo>
                        <a:lnTo>
                          <a:pt x="75" y="29"/>
                        </a:lnTo>
                        <a:lnTo>
                          <a:pt x="59" y="41"/>
                        </a:lnTo>
                        <a:lnTo>
                          <a:pt x="45" y="58"/>
                        </a:lnTo>
                        <a:lnTo>
                          <a:pt x="31" y="76"/>
                        </a:lnTo>
                        <a:lnTo>
                          <a:pt x="19" y="100"/>
                        </a:lnTo>
                        <a:lnTo>
                          <a:pt x="10" y="127"/>
                        </a:lnTo>
                        <a:lnTo>
                          <a:pt x="3" y="158"/>
                        </a:lnTo>
                        <a:lnTo>
                          <a:pt x="23" y="160"/>
                        </a:lnTo>
                        <a:lnTo>
                          <a:pt x="23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6" name="Freeform 119">
                    <a:extLst>
                      <a:ext uri="{FF2B5EF4-FFF2-40B4-BE49-F238E27FC236}">
                        <a16:creationId xmlns:a16="http://schemas.microsoft.com/office/drawing/2014/main" id="{3DF04302-9999-E509-1870-D36A3B4847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9" y="2553"/>
                    <a:ext cx="212" cy="28"/>
                  </a:xfrm>
                  <a:custGeom>
                    <a:avLst/>
                    <a:gdLst/>
                    <a:ahLst/>
                    <a:cxnLst>
                      <a:cxn ang="0">
                        <a:pos x="17" y="76"/>
                      </a:cxn>
                      <a:cxn ang="0">
                        <a:pos x="74" y="57"/>
                      </a:cxn>
                      <a:cxn ang="0">
                        <a:pos x="156" y="53"/>
                      </a:cxn>
                      <a:cxn ang="0">
                        <a:pos x="247" y="95"/>
                      </a:cxn>
                      <a:cxn ang="0">
                        <a:pos x="284" y="130"/>
                      </a:cxn>
                      <a:cxn ang="0">
                        <a:pos x="331" y="98"/>
                      </a:cxn>
                      <a:cxn ang="0">
                        <a:pos x="410" y="68"/>
                      </a:cxn>
                      <a:cxn ang="0">
                        <a:pos x="504" y="76"/>
                      </a:cxn>
                      <a:cxn ang="0">
                        <a:pos x="557" y="110"/>
                      </a:cxn>
                      <a:cxn ang="0">
                        <a:pos x="571" y="113"/>
                      </a:cxn>
                      <a:cxn ang="0">
                        <a:pos x="591" y="110"/>
                      </a:cxn>
                      <a:cxn ang="0">
                        <a:pos x="615" y="96"/>
                      </a:cxn>
                      <a:cxn ang="0">
                        <a:pos x="645" y="65"/>
                      </a:cxn>
                      <a:cxn ang="0">
                        <a:pos x="688" y="34"/>
                      </a:cxn>
                      <a:cxn ang="0">
                        <a:pos x="737" y="21"/>
                      </a:cxn>
                      <a:cxn ang="0">
                        <a:pos x="792" y="42"/>
                      </a:cxn>
                      <a:cxn ang="0">
                        <a:pos x="843" y="97"/>
                      </a:cxn>
                      <a:cxn ang="0">
                        <a:pos x="862" y="102"/>
                      </a:cxn>
                      <a:cxn ang="0">
                        <a:pos x="887" y="96"/>
                      </a:cxn>
                      <a:cxn ang="0">
                        <a:pos x="917" y="70"/>
                      </a:cxn>
                      <a:cxn ang="0">
                        <a:pos x="945" y="43"/>
                      </a:cxn>
                      <a:cxn ang="0">
                        <a:pos x="977" y="28"/>
                      </a:cxn>
                      <a:cxn ang="0">
                        <a:pos x="1016" y="24"/>
                      </a:cxn>
                      <a:cxn ang="0">
                        <a:pos x="1049" y="7"/>
                      </a:cxn>
                      <a:cxn ang="0">
                        <a:pos x="1033" y="4"/>
                      </a:cxn>
                      <a:cxn ang="0">
                        <a:pos x="996" y="7"/>
                      </a:cxn>
                      <a:cxn ang="0">
                        <a:pos x="945" y="23"/>
                      </a:cxn>
                      <a:cxn ang="0">
                        <a:pos x="896" y="68"/>
                      </a:cxn>
                      <a:cxn ang="0">
                        <a:pos x="882" y="75"/>
                      </a:cxn>
                      <a:cxn ang="0">
                        <a:pos x="859" y="75"/>
                      </a:cxn>
                      <a:cxn ang="0">
                        <a:pos x="828" y="53"/>
                      </a:cxn>
                      <a:cxn ang="0">
                        <a:pos x="805" y="24"/>
                      </a:cxn>
                      <a:cxn ang="0">
                        <a:pos x="776" y="7"/>
                      </a:cxn>
                      <a:cxn ang="0">
                        <a:pos x="722" y="2"/>
                      </a:cxn>
                      <a:cxn ang="0">
                        <a:pos x="648" y="38"/>
                      </a:cxn>
                      <a:cxn ang="0">
                        <a:pos x="601" y="83"/>
                      </a:cxn>
                      <a:cxn ang="0">
                        <a:pos x="583" y="92"/>
                      </a:cxn>
                      <a:cxn ang="0">
                        <a:pos x="568" y="92"/>
                      </a:cxn>
                      <a:cxn ang="0">
                        <a:pos x="554" y="84"/>
                      </a:cxn>
                      <a:cxn ang="0">
                        <a:pos x="538" y="72"/>
                      </a:cxn>
                      <a:cxn ang="0">
                        <a:pos x="505" y="57"/>
                      </a:cxn>
                      <a:cxn ang="0">
                        <a:pos x="455" y="48"/>
                      </a:cxn>
                      <a:cxn ang="0">
                        <a:pos x="418" y="48"/>
                      </a:cxn>
                      <a:cxn ang="0">
                        <a:pos x="398" y="53"/>
                      </a:cxn>
                      <a:cxn ang="0">
                        <a:pos x="359" y="66"/>
                      </a:cxn>
                      <a:cxn ang="0">
                        <a:pos x="309" y="92"/>
                      </a:cxn>
                      <a:cxn ang="0">
                        <a:pos x="277" y="102"/>
                      </a:cxn>
                      <a:cxn ang="0">
                        <a:pos x="245" y="60"/>
                      </a:cxn>
                      <a:cxn ang="0">
                        <a:pos x="177" y="22"/>
                      </a:cxn>
                      <a:cxn ang="0">
                        <a:pos x="70" y="34"/>
                      </a:cxn>
                      <a:cxn ang="0">
                        <a:pos x="3" y="85"/>
                      </a:cxn>
                    </a:cxnLst>
                    <a:rect l="0" t="0" r="r" b="b"/>
                    <a:pathLst>
                      <a:path w="1058" h="136">
                        <a:moveTo>
                          <a:pt x="3" y="85"/>
                        </a:moveTo>
                        <a:lnTo>
                          <a:pt x="4" y="84"/>
                        </a:lnTo>
                        <a:lnTo>
                          <a:pt x="10" y="82"/>
                        </a:lnTo>
                        <a:lnTo>
                          <a:pt x="17" y="76"/>
                        </a:lnTo>
                        <a:lnTo>
                          <a:pt x="28" y="72"/>
                        </a:lnTo>
                        <a:lnTo>
                          <a:pt x="41" y="67"/>
                        </a:lnTo>
                        <a:lnTo>
                          <a:pt x="57" y="61"/>
                        </a:lnTo>
                        <a:lnTo>
                          <a:pt x="74" y="57"/>
                        </a:lnTo>
                        <a:lnTo>
                          <a:pt x="94" y="54"/>
                        </a:lnTo>
                        <a:lnTo>
                          <a:pt x="113" y="51"/>
                        </a:lnTo>
                        <a:lnTo>
                          <a:pt x="134" y="51"/>
                        </a:lnTo>
                        <a:lnTo>
                          <a:pt x="156" y="53"/>
                        </a:lnTo>
                        <a:lnTo>
                          <a:pt x="180" y="58"/>
                        </a:lnTo>
                        <a:lnTo>
                          <a:pt x="202" y="66"/>
                        </a:lnTo>
                        <a:lnTo>
                          <a:pt x="226" y="78"/>
                        </a:lnTo>
                        <a:lnTo>
                          <a:pt x="247" y="95"/>
                        </a:lnTo>
                        <a:lnTo>
                          <a:pt x="270" y="116"/>
                        </a:lnTo>
                        <a:lnTo>
                          <a:pt x="277" y="136"/>
                        </a:lnTo>
                        <a:lnTo>
                          <a:pt x="278" y="134"/>
                        </a:lnTo>
                        <a:lnTo>
                          <a:pt x="284" y="130"/>
                        </a:lnTo>
                        <a:lnTo>
                          <a:pt x="291" y="124"/>
                        </a:lnTo>
                        <a:lnTo>
                          <a:pt x="302" y="116"/>
                        </a:lnTo>
                        <a:lnTo>
                          <a:pt x="315" y="107"/>
                        </a:lnTo>
                        <a:lnTo>
                          <a:pt x="331" y="98"/>
                        </a:lnTo>
                        <a:lnTo>
                          <a:pt x="348" y="88"/>
                        </a:lnTo>
                        <a:lnTo>
                          <a:pt x="369" y="82"/>
                        </a:lnTo>
                        <a:lnTo>
                          <a:pt x="388" y="73"/>
                        </a:lnTo>
                        <a:lnTo>
                          <a:pt x="410" y="68"/>
                        </a:lnTo>
                        <a:lnTo>
                          <a:pt x="433" y="65"/>
                        </a:lnTo>
                        <a:lnTo>
                          <a:pt x="457" y="66"/>
                        </a:lnTo>
                        <a:lnTo>
                          <a:pt x="480" y="69"/>
                        </a:lnTo>
                        <a:lnTo>
                          <a:pt x="504" y="76"/>
                        </a:lnTo>
                        <a:lnTo>
                          <a:pt x="528" y="88"/>
                        </a:lnTo>
                        <a:lnTo>
                          <a:pt x="552" y="106"/>
                        </a:lnTo>
                        <a:lnTo>
                          <a:pt x="552" y="107"/>
                        </a:lnTo>
                        <a:lnTo>
                          <a:pt x="557" y="110"/>
                        </a:lnTo>
                        <a:lnTo>
                          <a:pt x="559" y="110"/>
                        </a:lnTo>
                        <a:lnTo>
                          <a:pt x="563" y="111"/>
                        </a:lnTo>
                        <a:lnTo>
                          <a:pt x="566" y="111"/>
                        </a:lnTo>
                        <a:lnTo>
                          <a:pt x="571" y="113"/>
                        </a:lnTo>
                        <a:lnTo>
                          <a:pt x="575" y="112"/>
                        </a:lnTo>
                        <a:lnTo>
                          <a:pt x="580" y="112"/>
                        </a:lnTo>
                        <a:lnTo>
                          <a:pt x="584" y="111"/>
                        </a:lnTo>
                        <a:lnTo>
                          <a:pt x="591" y="110"/>
                        </a:lnTo>
                        <a:lnTo>
                          <a:pt x="595" y="107"/>
                        </a:lnTo>
                        <a:lnTo>
                          <a:pt x="602" y="104"/>
                        </a:lnTo>
                        <a:lnTo>
                          <a:pt x="608" y="100"/>
                        </a:lnTo>
                        <a:lnTo>
                          <a:pt x="615" y="96"/>
                        </a:lnTo>
                        <a:lnTo>
                          <a:pt x="620" y="88"/>
                        </a:lnTo>
                        <a:lnTo>
                          <a:pt x="627" y="81"/>
                        </a:lnTo>
                        <a:lnTo>
                          <a:pt x="636" y="72"/>
                        </a:lnTo>
                        <a:lnTo>
                          <a:pt x="645" y="65"/>
                        </a:lnTo>
                        <a:lnTo>
                          <a:pt x="654" y="55"/>
                        </a:lnTo>
                        <a:lnTo>
                          <a:pt x="665" y="48"/>
                        </a:lnTo>
                        <a:lnTo>
                          <a:pt x="676" y="40"/>
                        </a:lnTo>
                        <a:lnTo>
                          <a:pt x="688" y="34"/>
                        </a:lnTo>
                        <a:lnTo>
                          <a:pt x="698" y="28"/>
                        </a:lnTo>
                        <a:lnTo>
                          <a:pt x="710" y="24"/>
                        </a:lnTo>
                        <a:lnTo>
                          <a:pt x="723" y="22"/>
                        </a:lnTo>
                        <a:lnTo>
                          <a:pt x="737" y="21"/>
                        </a:lnTo>
                        <a:lnTo>
                          <a:pt x="750" y="22"/>
                        </a:lnTo>
                        <a:lnTo>
                          <a:pt x="764" y="26"/>
                        </a:lnTo>
                        <a:lnTo>
                          <a:pt x="778" y="32"/>
                        </a:lnTo>
                        <a:lnTo>
                          <a:pt x="792" y="42"/>
                        </a:lnTo>
                        <a:lnTo>
                          <a:pt x="836" y="92"/>
                        </a:lnTo>
                        <a:lnTo>
                          <a:pt x="837" y="93"/>
                        </a:lnTo>
                        <a:lnTo>
                          <a:pt x="840" y="96"/>
                        </a:lnTo>
                        <a:lnTo>
                          <a:pt x="843" y="97"/>
                        </a:lnTo>
                        <a:lnTo>
                          <a:pt x="848" y="99"/>
                        </a:lnTo>
                        <a:lnTo>
                          <a:pt x="851" y="101"/>
                        </a:lnTo>
                        <a:lnTo>
                          <a:pt x="857" y="102"/>
                        </a:lnTo>
                        <a:lnTo>
                          <a:pt x="862" y="102"/>
                        </a:lnTo>
                        <a:lnTo>
                          <a:pt x="868" y="102"/>
                        </a:lnTo>
                        <a:lnTo>
                          <a:pt x="873" y="101"/>
                        </a:lnTo>
                        <a:lnTo>
                          <a:pt x="881" y="99"/>
                        </a:lnTo>
                        <a:lnTo>
                          <a:pt x="887" y="96"/>
                        </a:lnTo>
                        <a:lnTo>
                          <a:pt x="895" y="91"/>
                        </a:lnTo>
                        <a:lnTo>
                          <a:pt x="902" y="85"/>
                        </a:lnTo>
                        <a:lnTo>
                          <a:pt x="910" y="78"/>
                        </a:lnTo>
                        <a:lnTo>
                          <a:pt x="917" y="70"/>
                        </a:lnTo>
                        <a:lnTo>
                          <a:pt x="924" y="62"/>
                        </a:lnTo>
                        <a:lnTo>
                          <a:pt x="931" y="55"/>
                        </a:lnTo>
                        <a:lnTo>
                          <a:pt x="938" y="50"/>
                        </a:lnTo>
                        <a:lnTo>
                          <a:pt x="945" y="43"/>
                        </a:lnTo>
                        <a:lnTo>
                          <a:pt x="952" y="40"/>
                        </a:lnTo>
                        <a:lnTo>
                          <a:pt x="959" y="34"/>
                        </a:lnTo>
                        <a:lnTo>
                          <a:pt x="968" y="32"/>
                        </a:lnTo>
                        <a:lnTo>
                          <a:pt x="977" y="28"/>
                        </a:lnTo>
                        <a:lnTo>
                          <a:pt x="985" y="26"/>
                        </a:lnTo>
                        <a:lnTo>
                          <a:pt x="995" y="24"/>
                        </a:lnTo>
                        <a:lnTo>
                          <a:pt x="1006" y="24"/>
                        </a:lnTo>
                        <a:lnTo>
                          <a:pt x="1016" y="24"/>
                        </a:lnTo>
                        <a:lnTo>
                          <a:pt x="1029" y="24"/>
                        </a:lnTo>
                        <a:lnTo>
                          <a:pt x="1042" y="26"/>
                        </a:lnTo>
                        <a:lnTo>
                          <a:pt x="1058" y="28"/>
                        </a:lnTo>
                        <a:lnTo>
                          <a:pt x="1049" y="7"/>
                        </a:lnTo>
                        <a:lnTo>
                          <a:pt x="1047" y="7"/>
                        </a:lnTo>
                        <a:lnTo>
                          <a:pt x="1044" y="6"/>
                        </a:lnTo>
                        <a:lnTo>
                          <a:pt x="1039" y="4"/>
                        </a:lnTo>
                        <a:lnTo>
                          <a:pt x="1033" y="4"/>
                        </a:lnTo>
                        <a:lnTo>
                          <a:pt x="1025" y="3"/>
                        </a:lnTo>
                        <a:lnTo>
                          <a:pt x="1016" y="3"/>
                        </a:lnTo>
                        <a:lnTo>
                          <a:pt x="1006" y="4"/>
                        </a:lnTo>
                        <a:lnTo>
                          <a:pt x="996" y="7"/>
                        </a:lnTo>
                        <a:lnTo>
                          <a:pt x="983" y="8"/>
                        </a:lnTo>
                        <a:lnTo>
                          <a:pt x="971" y="12"/>
                        </a:lnTo>
                        <a:lnTo>
                          <a:pt x="958" y="16"/>
                        </a:lnTo>
                        <a:lnTo>
                          <a:pt x="945" y="23"/>
                        </a:lnTo>
                        <a:lnTo>
                          <a:pt x="933" y="31"/>
                        </a:lnTo>
                        <a:lnTo>
                          <a:pt x="920" y="41"/>
                        </a:lnTo>
                        <a:lnTo>
                          <a:pt x="908" y="53"/>
                        </a:lnTo>
                        <a:lnTo>
                          <a:pt x="896" y="68"/>
                        </a:lnTo>
                        <a:lnTo>
                          <a:pt x="895" y="69"/>
                        </a:lnTo>
                        <a:lnTo>
                          <a:pt x="890" y="73"/>
                        </a:lnTo>
                        <a:lnTo>
                          <a:pt x="886" y="74"/>
                        </a:lnTo>
                        <a:lnTo>
                          <a:pt x="882" y="75"/>
                        </a:lnTo>
                        <a:lnTo>
                          <a:pt x="877" y="76"/>
                        </a:lnTo>
                        <a:lnTo>
                          <a:pt x="872" y="77"/>
                        </a:lnTo>
                        <a:lnTo>
                          <a:pt x="866" y="76"/>
                        </a:lnTo>
                        <a:lnTo>
                          <a:pt x="859" y="75"/>
                        </a:lnTo>
                        <a:lnTo>
                          <a:pt x="853" y="72"/>
                        </a:lnTo>
                        <a:lnTo>
                          <a:pt x="845" y="68"/>
                        </a:lnTo>
                        <a:lnTo>
                          <a:pt x="837" y="61"/>
                        </a:lnTo>
                        <a:lnTo>
                          <a:pt x="828" y="53"/>
                        </a:lnTo>
                        <a:lnTo>
                          <a:pt x="820" y="42"/>
                        </a:lnTo>
                        <a:lnTo>
                          <a:pt x="811" y="29"/>
                        </a:lnTo>
                        <a:lnTo>
                          <a:pt x="809" y="27"/>
                        </a:lnTo>
                        <a:lnTo>
                          <a:pt x="805" y="24"/>
                        </a:lnTo>
                        <a:lnTo>
                          <a:pt x="799" y="19"/>
                        </a:lnTo>
                        <a:lnTo>
                          <a:pt x="794" y="15"/>
                        </a:lnTo>
                        <a:lnTo>
                          <a:pt x="785" y="10"/>
                        </a:lnTo>
                        <a:lnTo>
                          <a:pt x="776" y="7"/>
                        </a:lnTo>
                        <a:lnTo>
                          <a:pt x="764" y="3"/>
                        </a:lnTo>
                        <a:lnTo>
                          <a:pt x="752" y="1"/>
                        </a:lnTo>
                        <a:lnTo>
                          <a:pt x="737" y="0"/>
                        </a:lnTo>
                        <a:lnTo>
                          <a:pt x="722" y="2"/>
                        </a:lnTo>
                        <a:lnTo>
                          <a:pt x="705" y="7"/>
                        </a:lnTo>
                        <a:lnTo>
                          <a:pt x="688" y="14"/>
                        </a:lnTo>
                        <a:lnTo>
                          <a:pt x="667" y="24"/>
                        </a:lnTo>
                        <a:lnTo>
                          <a:pt x="648" y="38"/>
                        </a:lnTo>
                        <a:lnTo>
                          <a:pt x="626" y="57"/>
                        </a:lnTo>
                        <a:lnTo>
                          <a:pt x="605" y="80"/>
                        </a:lnTo>
                        <a:lnTo>
                          <a:pt x="603" y="81"/>
                        </a:lnTo>
                        <a:lnTo>
                          <a:pt x="601" y="83"/>
                        </a:lnTo>
                        <a:lnTo>
                          <a:pt x="596" y="86"/>
                        </a:lnTo>
                        <a:lnTo>
                          <a:pt x="591" y="90"/>
                        </a:lnTo>
                        <a:lnTo>
                          <a:pt x="587" y="90"/>
                        </a:lnTo>
                        <a:lnTo>
                          <a:pt x="583" y="92"/>
                        </a:lnTo>
                        <a:lnTo>
                          <a:pt x="580" y="92"/>
                        </a:lnTo>
                        <a:lnTo>
                          <a:pt x="577" y="93"/>
                        </a:lnTo>
                        <a:lnTo>
                          <a:pt x="572" y="92"/>
                        </a:lnTo>
                        <a:lnTo>
                          <a:pt x="568" y="92"/>
                        </a:lnTo>
                        <a:lnTo>
                          <a:pt x="563" y="90"/>
                        </a:lnTo>
                        <a:lnTo>
                          <a:pt x="559" y="88"/>
                        </a:lnTo>
                        <a:lnTo>
                          <a:pt x="557" y="86"/>
                        </a:lnTo>
                        <a:lnTo>
                          <a:pt x="554" y="84"/>
                        </a:lnTo>
                        <a:lnTo>
                          <a:pt x="551" y="82"/>
                        </a:lnTo>
                        <a:lnTo>
                          <a:pt x="548" y="78"/>
                        </a:lnTo>
                        <a:lnTo>
                          <a:pt x="544" y="75"/>
                        </a:lnTo>
                        <a:lnTo>
                          <a:pt x="538" y="72"/>
                        </a:lnTo>
                        <a:lnTo>
                          <a:pt x="532" y="69"/>
                        </a:lnTo>
                        <a:lnTo>
                          <a:pt x="524" y="66"/>
                        </a:lnTo>
                        <a:lnTo>
                          <a:pt x="515" y="61"/>
                        </a:lnTo>
                        <a:lnTo>
                          <a:pt x="505" y="57"/>
                        </a:lnTo>
                        <a:lnTo>
                          <a:pt x="494" y="54"/>
                        </a:lnTo>
                        <a:lnTo>
                          <a:pt x="482" y="52"/>
                        </a:lnTo>
                        <a:lnTo>
                          <a:pt x="468" y="50"/>
                        </a:lnTo>
                        <a:lnTo>
                          <a:pt x="455" y="48"/>
                        </a:lnTo>
                        <a:lnTo>
                          <a:pt x="438" y="48"/>
                        </a:lnTo>
                        <a:lnTo>
                          <a:pt x="422" y="48"/>
                        </a:lnTo>
                        <a:lnTo>
                          <a:pt x="420" y="48"/>
                        </a:lnTo>
                        <a:lnTo>
                          <a:pt x="418" y="48"/>
                        </a:lnTo>
                        <a:lnTo>
                          <a:pt x="415" y="48"/>
                        </a:lnTo>
                        <a:lnTo>
                          <a:pt x="410" y="50"/>
                        </a:lnTo>
                        <a:lnTo>
                          <a:pt x="404" y="51"/>
                        </a:lnTo>
                        <a:lnTo>
                          <a:pt x="398" y="53"/>
                        </a:lnTo>
                        <a:lnTo>
                          <a:pt x="389" y="55"/>
                        </a:lnTo>
                        <a:lnTo>
                          <a:pt x="380" y="59"/>
                        </a:lnTo>
                        <a:lnTo>
                          <a:pt x="370" y="61"/>
                        </a:lnTo>
                        <a:lnTo>
                          <a:pt x="359" y="66"/>
                        </a:lnTo>
                        <a:lnTo>
                          <a:pt x="347" y="71"/>
                        </a:lnTo>
                        <a:lnTo>
                          <a:pt x="335" y="77"/>
                        </a:lnTo>
                        <a:lnTo>
                          <a:pt x="322" y="83"/>
                        </a:lnTo>
                        <a:lnTo>
                          <a:pt x="309" y="92"/>
                        </a:lnTo>
                        <a:lnTo>
                          <a:pt x="296" y="100"/>
                        </a:lnTo>
                        <a:lnTo>
                          <a:pt x="282" y="111"/>
                        </a:lnTo>
                        <a:lnTo>
                          <a:pt x="279" y="107"/>
                        </a:lnTo>
                        <a:lnTo>
                          <a:pt x="277" y="102"/>
                        </a:lnTo>
                        <a:lnTo>
                          <a:pt x="272" y="93"/>
                        </a:lnTo>
                        <a:lnTo>
                          <a:pt x="265" y="84"/>
                        </a:lnTo>
                        <a:lnTo>
                          <a:pt x="256" y="72"/>
                        </a:lnTo>
                        <a:lnTo>
                          <a:pt x="245" y="60"/>
                        </a:lnTo>
                        <a:lnTo>
                          <a:pt x="231" y="48"/>
                        </a:lnTo>
                        <a:lnTo>
                          <a:pt x="217" y="38"/>
                        </a:lnTo>
                        <a:lnTo>
                          <a:pt x="198" y="28"/>
                        </a:lnTo>
                        <a:lnTo>
                          <a:pt x="177" y="22"/>
                        </a:lnTo>
                        <a:lnTo>
                          <a:pt x="154" y="17"/>
                        </a:lnTo>
                        <a:lnTo>
                          <a:pt x="129" y="18"/>
                        </a:lnTo>
                        <a:lnTo>
                          <a:pt x="100" y="23"/>
                        </a:lnTo>
                        <a:lnTo>
                          <a:pt x="70" y="34"/>
                        </a:lnTo>
                        <a:lnTo>
                          <a:pt x="37" y="50"/>
                        </a:lnTo>
                        <a:lnTo>
                          <a:pt x="0" y="74"/>
                        </a:lnTo>
                        <a:lnTo>
                          <a:pt x="3" y="85"/>
                        </a:lnTo>
                        <a:lnTo>
                          <a:pt x="3" y="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7" name="Freeform 120">
                    <a:extLst>
                      <a:ext uri="{FF2B5EF4-FFF2-40B4-BE49-F238E27FC236}">
                        <a16:creationId xmlns:a16="http://schemas.microsoft.com/office/drawing/2014/main" id="{1E781EBE-C3B4-E8C7-A7E3-05B2489A74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3" y="2469"/>
                    <a:ext cx="19" cy="34"/>
                  </a:xfrm>
                  <a:custGeom>
                    <a:avLst/>
                    <a:gdLst/>
                    <a:ahLst/>
                    <a:cxnLst>
                      <a:cxn ang="0">
                        <a:pos x="0" y="83"/>
                      </a:cxn>
                      <a:cxn ang="0">
                        <a:pos x="93" y="0"/>
                      </a:cxn>
                      <a:cxn ang="0">
                        <a:pos x="95" y="173"/>
                      </a:cxn>
                      <a:cxn ang="0">
                        <a:pos x="0" y="83"/>
                      </a:cxn>
                      <a:cxn ang="0">
                        <a:pos x="0" y="83"/>
                      </a:cxn>
                    </a:cxnLst>
                    <a:rect l="0" t="0" r="r" b="b"/>
                    <a:pathLst>
                      <a:path w="95" h="173">
                        <a:moveTo>
                          <a:pt x="0" y="83"/>
                        </a:moveTo>
                        <a:lnTo>
                          <a:pt x="93" y="0"/>
                        </a:lnTo>
                        <a:lnTo>
                          <a:pt x="95" y="173"/>
                        </a:lnTo>
                        <a:lnTo>
                          <a:pt x="0" y="83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D9AB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 121">
                    <a:extLst>
                      <a:ext uri="{FF2B5EF4-FFF2-40B4-BE49-F238E27FC236}">
                        <a16:creationId xmlns:a16="http://schemas.microsoft.com/office/drawing/2014/main" id="{0B9BD2D6-C4D7-50C1-C7D7-28BB93C254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1" y="2456"/>
                    <a:ext cx="58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2" y="7"/>
                      </a:cxn>
                      <a:cxn ang="0">
                        <a:pos x="238" y="38"/>
                      </a:cxn>
                      <a:cxn ang="0">
                        <a:pos x="290" y="106"/>
                      </a:cxn>
                      <a:cxn ang="0">
                        <a:pos x="91" y="80"/>
                      </a:cxn>
                      <a:cxn ang="0">
                        <a:pos x="28" y="44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90" h="106">
                        <a:moveTo>
                          <a:pt x="0" y="0"/>
                        </a:moveTo>
                        <a:lnTo>
                          <a:pt x="122" y="7"/>
                        </a:lnTo>
                        <a:lnTo>
                          <a:pt x="238" y="38"/>
                        </a:lnTo>
                        <a:lnTo>
                          <a:pt x="290" y="106"/>
                        </a:lnTo>
                        <a:lnTo>
                          <a:pt x="91" y="80"/>
                        </a:lnTo>
                        <a:lnTo>
                          <a:pt x="28" y="4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 122">
                    <a:extLst>
                      <a:ext uri="{FF2B5EF4-FFF2-40B4-BE49-F238E27FC236}">
                        <a16:creationId xmlns:a16="http://schemas.microsoft.com/office/drawing/2014/main" id="{4FCDD300-5EEC-682C-AF0B-EBF96ECE44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6" y="2404"/>
                    <a:ext cx="49" cy="16"/>
                  </a:xfrm>
                  <a:custGeom>
                    <a:avLst/>
                    <a:gdLst/>
                    <a:ahLst/>
                    <a:cxnLst>
                      <a:cxn ang="0">
                        <a:pos x="2" y="42"/>
                      </a:cxn>
                      <a:cxn ang="0">
                        <a:pos x="242" y="82"/>
                      </a:cxn>
                      <a:cxn ang="0">
                        <a:pos x="244" y="52"/>
                      </a:cxn>
                      <a:cxn ang="0">
                        <a:pos x="184" y="13"/>
                      </a:cxn>
                      <a:cxn ang="0">
                        <a:pos x="0" y="0"/>
                      </a:cxn>
                      <a:cxn ang="0">
                        <a:pos x="2" y="42"/>
                      </a:cxn>
                      <a:cxn ang="0">
                        <a:pos x="2" y="42"/>
                      </a:cxn>
                    </a:cxnLst>
                    <a:rect l="0" t="0" r="r" b="b"/>
                    <a:pathLst>
                      <a:path w="244" h="82">
                        <a:moveTo>
                          <a:pt x="2" y="42"/>
                        </a:moveTo>
                        <a:lnTo>
                          <a:pt x="242" y="82"/>
                        </a:lnTo>
                        <a:lnTo>
                          <a:pt x="244" y="52"/>
                        </a:lnTo>
                        <a:lnTo>
                          <a:pt x="184" y="13"/>
                        </a:lnTo>
                        <a:lnTo>
                          <a:pt x="0" y="0"/>
                        </a:lnTo>
                        <a:lnTo>
                          <a:pt x="2" y="42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 123">
                    <a:extLst>
                      <a:ext uri="{FF2B5EF4-FFF2-40B4-BE49-F238E27FC236}">
                        <a16:creationId xmlns:a16="http://schemas.microsoft.com/office/drawing/2014/main" id="{EC6A76F8-1C78-7308-5F0B-3FBEDDD472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5" y="2414"/>
                    <a:ext cx="40" cy="61"/>
                  </a:xfrm>
                  <a:custGeom>
                    <a:avLst/>
                    <a:gdLst/>
                    <a:ahLst/>
                    <a:cxnLst>
                      <a:cxn ang="0">
                        <a:pos x="14" y="295"/>
                      </a:cxn>
                      <a:cxn ang="0">
                        <a:pos x="0" y="0"/>
                      </a:cxn>
                      <a:cxn ang="0">
                        <a:pos x="41" y="39"/>
                      </a:cxn>
                      <a:cxn ang="0">
                        <a:pos x="60" y="135"/>
                      </a:cxn>
                      <a:cxn ang="0">
                        <a:pos x="78" y="220"/>
                      </a:cxn>
                      <a:cxn ang="0">
                        <a:pos x="127" y="271"/>
                      </a:cxn>
                      <a:cxn ang="0">
                        <a:pos x="198" y="306"/>
                      </a:cxn>
                      <a:cxn ang="0">
                        <a:pos x="85" y="304"/>
                      </a:cxn>
                      <a:cxn ang="0">
                        <a:pos x="14" y="295"/>
                      </a:cxn>
                      <a:cxn ang="0">
                        <a:pos x="14" y="295"/>
                      </a:cxn>
                    </a:cxnLst>
                    <a:rect l="0" t="0" r="r" b="b"/>
                    <a:pathLst>
                      <a:path w="198" h="306">
                        <a:moveTo>
                          <a:pt x="14" y="295"/>
                        </a:moveTo>
                        <a:lnTo>
                          <a:pt x="0" y="0"/>
                        </a:lnTo>
                        <a:lnTo>
                          <a:pt x="41" y="39"/>
                        </a:lnTo>
                        <a:lnTo>
                          <a:pt x="60" y="135"/>
                        </a:lnTo>
                        <a:lnTo>
                          <a:pt x="78" y="220"/>
                        </a:lnTo>
                        <a:lnTo>
                          <a:pt x="127" y="271"/>
                        </a:lnTo>
                        <a:lnTo>
                          <a:pt x="198" y="306"/>
                        </a:lnTo>
                        <a:lnTo>
                          <a:pt x="85" y="304"/>
                        </a:lnTo>
                        <a:lnTo>
                          <a:pt x="14" y="295"/>
                        </a:lnTo>
                        <a:lnTo>
                          <a:pt x="14" y="295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 124">
                    <a:extLst>
                      <a:ext uri="{FF2B5EF4-FFF2-40B4-BE49-F238E27FC236}">
                        <a16:creationId xmlns:a16="http://schemas.microsoft.com/office/drawing/2014/main" id="{F45E9F26-82F5-D28B-4AF4-C498B1B360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2471"/>
                    <a:ext cx="51" cy="65"/>
                  </a:xfrm>
                  <a:custGeom>
                    <a:avLst/>
                    <a:gdLst/>
                    <a:ahLst/>
                    <a:cxnLst>
                      <a:cxn ang="0">
                        <a:pos x="19" y="325"/>
                      </a:cxn>
                      <a:cxn ang="0">
                        <a:pos x="0" y="0"/>
                      </a:cxn>
                      <a:cxn ang="0">
                        <a:pos x="257" y="11"/>
                      </a:cxn>
                      <a:cxn ang="0">
                        <a:pos x="213" y="325"/>
                      </a:cxn>
                      <a:cxn ang="0">
                        <a:pos x="19" y="325"/>
                      </a:cxn>
                      <a:cxn ang="0">
                        <a:pos x="19" y="325"/>
                      </a:cxn>
                    </a:cxnLst>
                    <a:rect l="0" t="0" r="r" b="b"/>
                    <a:pathLst>
                      <a:path w="257" h="325">
                        <a:moveTo>
                          <a:pt x="19" y="325"/>
                        </a:moveTo>
                        <a:lnTo>
                          <a:pt x="0" y="0"/>
                        </a:lnTo>
                        <a:lnTo>
                          <a:pt x="257" y="11"/>
                        </a:lnTo>
                        <a:lnTo>
                          <a:pt x="213" y="325"/>
                        </a:lnTo>
                        <a:lnTo>
                          <a:pt x="19" y="325"/>
                        </a:lnTo>
                        <a:lnTo>
                          <a:pt x="19" y="325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 125">
                    <a:extLst>
                      <a:ext uri="{FF2B5EF4-FFF2-40B4-BE49-F238E27FC236}">
                        <a16:creationId xmlns:a16="http://schemas.microsoft.com/office/drawing/2014/main" id="{FED6144C-4525-7DBB-6945-3819260EA4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2475"/>
                    <a:ext cx="99" cy="71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37" y="0"/>
                      </a:cxn>
                      <a:cxn ang="0">
                        <a:pos x="321" y="2"/>
                      </a:cxn>
                      <a:cxn ang="0">
                        <a:pos x="417" y="17"/>
                      </a:cxn>
                      <a:cxn ang="0">
                        <a:pos x="484" y="104"/>
                      </a:cxn>
                      <a:cxn ang="0">
                        <a:pos x="495" y="269"/>
                      </a:cxn>
                      <a:cxn ang="0">
                        <a:pos x="484" y="352"/>
                      </a:cxn>
                      <a:cxn ang="0">
                        <a:pos x="404" y="355"/>
                      </a:cxn>
                      <a:cxn ang="0">
                        <a:pos x="449" y="238"/>
                      </a:cxn>
                      <a:cxn ang="0">
                        <a:pos x="435" y="140"/>
                      </a:cxn>
                      <a:cxn ang="0">
                        <a:pos x="345" y="91"/>
                      </a:cxn>
                      <a:cxn ang="0">
                        <a:pos x="198" y="89"/>
                      </a:cxn>
                      <a:cxn ang="0">
                        <a:pos x="114" y="149"/>
                      </a:cxn>
                      <a:cxn ang="0">
                        <a:pos x="83" y="240"/>
                      </a:cxn>
                      <a:cxn ang="0">
                        <a:pos x="78" y="310"/>
                      </a:cxn>
                      <a:cxn ang="0">
                        <a:pos x="0" y="302"/>
                      </a:cxn>
                      <a:cxn ang="0">
                        <a:pos x="0" y="302"/>
                      </a:cxn>
                    </a:cxnLst>
                    <a:rect l="0" t="0" r="r" b="b"/>
                    <a:pathLst>
                      <a:path w="495" h="355">
                        <a:moveTo>
                          <a:pt x="0" y="302"/>
                        </a:moveTo>
                        <a:lnTo>
                          <a:pt x="37" y="0"/>
                        </a:lnTo>
                        <a:lnTo>
                          <a:pt x="321" y="2"/>
                        </a:lnTo>
                        <a:lnTo>
                          <a:pt x="417" y="17"/>
                        </a:lnTo>
                        <a:lnTo>
                          <a:pt x="484" y="104"/>
                        </a:lnTo>
                        <a:lnTo>
                          <a:pt x="495" y="269"/>
                        </a:lnTo>
                        <a:lnTo>
                          <a:pt x="484" y="352"/>
                        </a:lnTo>
                        <a:lnTo>
                          <a:pt x="404" y="355"/>
                        </a:lnTo>
                        <a:lnTo>
                          <a:pt x="449" y="238"/>
                        </a:lnTo>
                        <a:lnTo>
                          <a:pt x="435" y="140"/>
                        </a:lnTo>
                        <a:lnTo>
                          <a:pt x="345" y="91"/>
                        </a:lnTo>
                        <a:lnTo>
                          <a:pt x="198" y="89"/>
                        </a:lnTo>
                        <a:lnTo>
                          <a:pt x="114" y="149"/>
                        </a:lnTo>
                        <a:lnTo>
                          <a:pt x="83" y="240"/>
                        </a:lnTo>
                        <a:lnTo>
                          <a:pt x="78" y="310"/>
                        </a:lnTo>
                        <a:lnTo>
                          <a:pt x="0" y="302"/>
                        </a:lnTo>
                        <a:lnTo>
                          <a:pt x="0" y="302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 126">
                    <a:extLst>
                      <a:ext uri="{FF2B5EF4-FFF2-40B4-BE49-F238E27FC236}">
                        <a16:creationId xmlns:a16="http://schemas.microsoft.com/office/drawing/2014/main" id="{68FEE43A-0874-6D3E-A319-8B6ABC7400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0" y="2463"/>
                    <a:ext cx="27" cy="39"/>
                  </a:xfrm>
                  <a:custGeom>
                    <a:avLst/>
                    <a:gdLst/>
                    <a:ahLst/>
                    <a:cxnLst>
                      <a:cxn ang="0">
                        <a:pos x="17" y="93"/>
                      </a:cxn>
                      <a:cxn ang="0">
                        <a:pos x="110" y="24"/>
                      </a:cxn>
                      <a:cxn ang="0">
                        <a:pos x="106" y="164"/>
                      </a:cxn>
                      <a:cxn ang="0">
                        <a:pos x="36" y="107"/>
                      </a:cxn>
                      <a:cxn ang="0">
                        <a:pos x="47" y="147"/>
                      </a:cxn>
                      <a:cxn ang="0">
                        <a:pos x="104" y="191"/>
                      </a:cxn>
                      <a:cxn ang="0">
                        <a:pos x="106" y="191"/>
                      </a:cxn>
                      <a:cxn ang="0">
                        <a:pos x="109" y="191"/>
                      </a:cxn>
                      <a:cxn ang="0">
                        <a:pos x="113" y="190"/>
                      </a:cxn>
                      <a:cxn ang="0">
                        <a:pos x="117" y="186"/>
                      </a:cxn>
                      <a:cxn ang="0">
                        <a:pos x="121" y="183"/>
                      </a:cxn>
                      <a:cxn ang="0">
                        <a:pos x="123" y="181"/>
                      </a:cxn>
                      <a:cxn ang="0">
                        <a:pos x="125" y="178"/>
                      </a:cxn>
                      <a:cxn ang="0">
                        <a:pos x="129" y="175"/>
                      </a:cxn>
                      <a:cxn ang="0">
                        <a:pos x="131" y="171"/>
                      </a:cxn>
                      <a:cxn ang="0">
                        <a:pos x="131" y="168"/>
                      </a:cxn>
                      <a:cxn ang="0">
                        <a:pos x="131" y="163"/>
                      </a:cxn>
                      <a:cxn ang="0">
                        <a:pos x="131" y="154"/>
                      </a:cxn>
                      <a:cxn ang="0">
                        <a:pos x="132" y="143"/>
                      </a:cxn>
                      <a:cxn ang="0">
                        <a:pos x="132" y="129"/>
                      </a:cxn>
                      <a:cxn ang="0">
                        <a:pos x="132" y="116"/>
                      </a:cxn>
                      <a:cxn ang="0">
                        <a:pos x="132" y="99"/>
                      </a:cxn>
                      <a:cxn ang="0">
                        <a:pos x="133" y="84"/>
                      </a:cxn>
                      <a:cxn ang="0">
                        <a:pos x="133" y="68"/>
                      </a:cxn>
                      <a:cxn ang="0">
                        <a:pos x="133" y="53"/>
                      </a:cxn>
                      <a:cxn ang="0">
                        <a:pos x="133" y="39"/>
                      </a:cxn>
                      <a:cxn ang="0">
                        <a:pos x="134" y="26"/>
                      </a:cxn>
                      <a:cxn ang="0">
                        <a:pos x="134" y="15"/>
                      </a:cxn>
                      <a:cxn ang="0">
                        <a:pos x="134" y="7"/>
                      </a:cxn>
                      <a:cxn ang="0">
                        <a:pos x="134" y="2"/>
                      </a:cxn>
                      <a:cxn ang="0">
                        <a:pos x="134" y="1"/>
                      </a:cxn>
                      <a:cxn ang="0">
                        <a:pos x="132" y="0"/>
                      </a:cxn>
                      <a:cxn ang="0">
                        <a:pos x="129" y="0"/>
                      </a:cxn>
                      <a:cxn ang="0">
                        <a:pos x="124" y="0"/>
                      </a:cxn>
                      <a:cxn ang="0">
                        <a:pos x="120" y="1"/>
                      </a:cxn>
                      <a:cxn ang="0">
                        <a:pos x="114" y="3"/>
                      </a:cxn>
                      <a:cxn ang="0">
                        <a:pos x="107" y="6"/>
                      </a:cxn>
                      <a:cxn ang="0">
                        <a:pos x="99" y="8"/>
                      </a:cxn>
                      <a:cxn ang="0">
                        <a:pos x="89" y="13"/>
                      </a:cxn>
                      <a:cxn ang="0">
                        <a:pos x="78" y="18"/>
                      </a:cxn>
                      <a:cxn ang="0">
                        <a:pos x="65" y="25"/>
                      </a:cxn>
                      <a:cxn ang="0">
                        <a:pos x="51" y="34"/>
                      </a:cxn>
                      <a:cxn ang="0">
                        <a:pos x="36" y="44"/>
                      </a:cxn>
                      <a:cxn ang="0">
                        <a:pos x="19" y="57"/>
                      </a:cxn>
                      <a:cxn ang="0">
                        <a:pos x="0" y="72"/>
                      </a:cxn>
                      <a:cxn ang="0">
                        <a:pos x="17" y="93"/>
                      </a:cxn>
                      <a:cxn ang="0">
                        <a:pos x="17" y="93"/>
                      </a:cxn>
                    </a:cxnLst>
                    <a:rect l="0" t="0" r="r" b="b"/>
                    <a:pathLst>
                      <a:path w="134" h="191">
                        <a:moveTo>
                          <a:pt x="17" y="93"/>
                        </a:moveTo>
                        <a:lnTo>
                          <a:pt x="110" y="24"/>
                        </a:lnTo>
                        <a:lnTo>
                          <a:pt x="106" y="164"/>
                        </a:lnTo>
                        <a:lnTo>
                          <a:pt x="36" y="107"/>
                        </a:lnTo>
                        <a:lnTo>
                          <a:pt x="47" y="147"/>
                        </a:lnTo>
                        <a:lnTo>
                          <a:pt x="104" y="191"/>
                        </a:lnTo>
                        <a:lnTo>
                          <a:pt x="106" y="191"/>
                        </a:lnTo>
                        <a:lnTo>
                          <a:pt x="109" y="191"/>
                        </a:lnTo>
                        <a:lnTo>
                          <a:pt x="113" y="190"/>
                        </a:lnTo>
                        <a:lnTo>
                          <a:pt x="117" y="186"/>
                        </a:lnTo>
                        <a:lnTo>
                          <a:pt x="121" y="183"/>
                        </a:lnTo>
                        <a:lnTo>
                          <a:pt x="123" y="181"/>
                        </a:lnTo>
                        <a:lnTo>
                          <a:pt x="125" y="178"/>
                        </a:lnTo>
                        <a:lnTo>
                          <a:pt x="129" y="175"/>
                        </a:lnTo>
                        <a:lnTo>
                          <a:pt x="131" y="171"/>
                        </a:lnTo>
                        <a:lnTo>
                          <a:pt x="131" y="168"/>
                        </a:lnTo>
                        <a:lnTo>
                          <a:pt x="131" y="163"/>
                        </a:lnTo>
                        <a:lnTo>
                          <a:pt x="131" y="154"/>
                        </a:lnTo>
                        <a:lnTo>
                          <a:pt x="132" y="143"/>
                        </a:lnTo>
                        <a:lnTo>
                          <a:pt x="132" y="129"/>
                        </a:lnTo>
                        <a:lnTo>
                          <a:pt x="132" y="116"/>
                        </a:lnTo>
                        <a:lnTo>
                          <a:pt x="132" y="99"/>
                        </a:lnTo>
                        <a:lnTo>
                          <a:pt x="133" y="84"/>
                        </a:lnTo>
                        <a:lnTo>
                          <a:pt x="133" y="68"/>
                        </a:lnTo>
                        <a:lnTo>
                          <a:pt x="133" y="53"/>
                        </a:lnTo>
                        <a:lnTo>
                          <a:pt x="133" y="39"/>
                        </a:lnTo>
                        <a:lnTo>
                          <a:pt x="134" y="26"/>
                        </a:lnTo>
                        <a:lnTo>
                          <a:pt x="134" y="15"/>
                        </a:lnTo>
                        <a:lnTo>
                          <a:pt x="134" y="7"/>
                        </a:lnTo>
                        <a:lnTo>
                          <a:pt x="134" y="2"/>
                        </a:lnTo>
                        <a:lnTo>
                          <a:pt x="134" y="1"/>
                        </a:lnTo>
                        <a:lnTo>
                          <a:pt x="132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0" y="1"/>
                        </a:lnTo>
                        <a:lnTo>
                          <a:pt x="114" y="3"/>
                        </a:lnTo>
                        <a:lnTo>
                          <a:pt x="107" y="6"/>
                        </a:lnTo>
                        <a:lnTo>
                          <a:pt x="99" y="8"/>
                        </a:lnTo>
                        <a:lnTo>
                          <a:pt x="89" y="13"/>
                        </a:lnTo>
                        <a:lnTo>
                          <a:pt x="78" y="18"/>
                        </a:lnTo>
                        <a:lnTo>
                          <a:pt x="65" y="25"/>
                        </a:lnTo>
                        <a:lnTo>
                          <a:pt x="51" y="34"/>
                        </a:lnTo>
                        <a:lnTo>
                          <a:pt x="36" y="44"/>
                        </a:lnTo>
                        <a:lnTo>
                          <a:pt x="19" y="57"/>
                        </a:lnTo>
                        <a:lnTo>
                          <a:pt x="0" y="72"/>
                        </a:lnTo>
                        <a:lnTo>
                          <a:pt x="17" y="93"/>
                        </a:lnTo>
                        <a:lnTo>
                          <a:pt x="17" y="9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 127">
                    <a:extLst>
                      <a:ext uri="{FF2B5EF4-FFF2-40B4-BE49-F238E27FC236}">
                        <a16:creationId xmlns:a16="http://schemas.microsoft.com/office/drawing/2014/main" id="{AD97ECFB-9A10-83B4-3F96-EB4A35E00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8" y="2408"/>
                    <a:ext cx="50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8" y="38"/>
                      </a:cxn>
                      <a:cxn ang="0">
                        <a:pos x="245" y="60"/>
                      </a:cxn>
                      <a:cxn ang="0">
                        <a:pos x="2" y="2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8" h="60">
                        <a:moveTo>
                          <a:pt x="0" y="0"/>
                        </a:moveTo>
                        <a:lnTo>
                          <a:pt x="248" y="38"/>
                        </a:lnTo>
                        <a:lnTo>
                          <a:pt x="245" y="60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" name="Freeform 128">
                    <a:extLst>
                      <a:ext uri="{FF2B5EF4-FFF2-40B4-BE49-F238E27FC236}">
                        <a16:creationId xmlns:a16="http://schemas.microsoft.com/office/drawing/2014/main" id="{F3FA971C-4F22-CFCC-4AF0-BA07DAC46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6" y="2409"/>
                    <a:ext cx="4" cy="62"/>
                  </a:xfrm>
                  <a:custGeom>
                    <a:avLst/>
                    <a:gdLst/>
                    <a:ahLst/>
                    <a:cxnLst>
                      <a:cxn ang="0">
                        <a:pos x="2" y="311"/>
                      </a:cxn>
                      <a:cxn ang="0">
                        <a:pos x="0" y="0"/>
                      </a:cxn>
                      <a:cxn ang="0">
                        <a:pos x="20" y="11"/>
                      </a:cxn>
                      <a:cxn ang="0">
                        <a:pos x="22" y="309"/>
                      </a:cxn>
                      <a:cxn ang="0">
                        <a:pos x="2" y="311"/>
                      </a:cxn>
                      <a:cxn ang="0">
                        <a:pos x="2" y="311"/>
                      </a:cxn>
                    </a:cxnLst>
                    <a:rect l="0" t="0" r="r" b="b"/>
                    <a:pathLst>
                      <a:path w="22" h="311">
                        <a:moveTo>
                          <a:pt x="2" y="311"/>
                        </a:moveTo>
                        <a:lnTo>
                          <a:pt x="0" y="0"/>
                        </a:lnTo>
                        <a:lnTo>
                          <a:pt x="20" y="11"/>
                        </a:lnTo>
                        <a:lnTo>
                          <a:pt x="22" y="309"/>
                        </a:lnTo>
                        <a:lnTo>
                          <a:pt x="2" y="311"/>
                        </a:lnTo>
                        <a:lnTo>
                          <a:pt x="2" y="3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 129">
                    <a:extLst>
                      <a:ext uri="{FF2B5EF4-FFF2-40B4-BE49-F238E27FC236}">
                        <a16:creationId xmlns:a16="http://schemas.microsoft.com/office/drawing/2014/main" id="{03C25C8A-4D74-9F9D-7DC7-2E528BF19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6" y="2530"/>
                    <a:ext cx="21" cy="24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27" y="0"/>
                      </a:cxn>
                      <a:cxn ang="0">
                        <a:pos x="81" y="1"/>
                      </a:cxn>
                      <a:cxn ang="0">
                        <a:pos x="107" y="58"/>
                      </a:cxn>
                      <a:cxn ang="0">
                        <a:pos x="90" y="109"/>
                      </a:cxn>
                      <a:cxn ang="0">
                        <a:pos x="37" y="119"/>
                      </a:cxn>
                      <a:cxn ang="0">
                        <a:pos x="6" y="83"/>
                      </a:cxn>
                      <a:cxn ang="0">
                        <a:pos x="0" y="39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07" h="119">
                        <a:moveTo>
                          <a:pt x="0" y="39"/>
                        </a:moveTo>
                        <a:lnTo>
                          <a:pt x="27" y="0"/>
                        </a:lnTo>
                        <a:lnTo>
                          <a:pt x="81" y="1"/>
                        </a:lnTo>
                        <a:lnTo>
                          <a:pt x="107" y="58"/>
                        </a:lnTo>
                        <a:lnTo>
                          <a:pt x="90" y="109"/>
                        </a:lnTo>
                        <a:lnTo>
                          <a:pt x="37" y="119"/>
                        </a:lnTo>
                        <a:lnTo>
                          <a:pt x="6" y="83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 130">
                    <a:extLst>
                      <a:ext uri="{FF2B5EF4-FFF2-40B4-BE49-F238E27FC236}">
                        <a16:creationId xmlns:a16="http://schemas.microsoft.com/office/drawing/2014/main" id="{6F0D6922-27E5-C682-2633-019C9B1382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4" y="2523"/>
                    <a:ext cx="27" cy="19"/>
                  </a:xfrm>
                  <a:custGeom>
                    <a:avLst/>
                    <a:gdLst/>
                    <a:ahLst/>
                    <a:cxnLst>
                      <a:cxn ang="0">
                        <a:pos x="0" y="94"/>
                      </a:cxn>
                      <a:cxn ang="0">
                        <a:pos x="40" y="0"/>
                      </a:cxn>
                      <a:cxn ang="0">
                        <a:pos x="134" y="32"/>
                      </a:cxn>
                      <a:cxn ang="0">
                        <a:pos x="107" y="90"/>
                      </a:cxn>
                      <a:cxn ang="0">
                        <a:pos x="0" y="94"/>
                      </a:cxn>
                      <a:cxn ang="0">
                        <a:pos x="0" y="94"/>
                      </a:cxn>
                    </a:cxnLst>
                    <a:rect l="0" t="0" r="r" b="b"/>
                    <a:pathLst>
                      <a:path w="134" h="94">
                        <a:moveTo>
                          <a:pt x="0" y="94"/>
                        </a:moveTo>
                        <a:lnTo>
                          <a:pt x="40" y="0"/>
                        </a:lnTo>
                        <a:lnTo>
                          <a:pt x="134" y="32"/>
                        </a:lnTo>
                        <a:lnTo>
                          <a:pt x="107" y="90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 131">
                    <a:extLst>
                      <a:ext uri="{FF2B5EF4-FFF2-40B4-BE49-F238E27FC236}">
                        <a16:creationId xmlns:a16="http://schemas.microsoft.com/office/drawing/2014/main" id="{833E69A8-8F80-60ED-32CE-97C53A90A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70" y="2466"/>
                    <a:ext cx="116" cy="1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2" y="1"/>
                      </a:cxn>
                      <a:cxn ang="0">
                        <a:pos x="32" y="2"/>
                      </a:cxn>
                      <a:cxn ang="0">
                        <a:pos x="60" y="4"/>
                      </a:cxn>
                      <a:cxn ang="0">
                        <a:pos x="94" y="6"/>
                      </a:cxn>
                      <a:cxn ang="0">
                        <a:pos x="135" y="7"/>
                      </a:cxn>
                      <a:cxn ang="0">
                        <a:pos x="180" y="9"/>
                      </a:cxn>
                      <a:cxn ang="0">
                        <a:pos x="228" y="9"/>
                      </a:cxn>
                      <a:cxn ang="0">
                        <a:pos x="254" y="10"/>
                      </a:cxn>
                      <a:cxn ang="0">
                        <a:pos x="261" y="10"/>
                      </a:cxn>
                      <a:cxn ang="0">
                        <a:pos x="273" y="12"/>
                      </a:cxn>
                      <a:cxn ang="0">
                        <a:pos x="292" y="15"/>
                      </a:cxn>
                      <a:cxn ang="0">
                        <a:pos x="317" y="18"/>
                      </a:cxn>
                      <a:cxn ang="0">
                        <a:pos x="345" y="20"/>
                      </a:cxn>
                      <a:cxn ang="0">
                        <a:pos x="376" y="21"/>
                      </a:cxn>
                      <a:cxn ang="0">
                        <a:pos x="411" y="21"/>
                      </a:cxn>
                      <a:cxn ang="0">
                        <a:pos x="579" y="48"/>
                      </a:cxn>
                      <a:cxn ang="0">
                        <a:pos x="542" y="47"/>
                      </a:cxn>
                      <a:cxn ang="0">
                        <a:pos x="495" y="46"/>
                      </a:cxn>
                      <a:cxn ang="0">
                        <a:pos x="439" y="43"/>
                      </a:cxn>
                      <a:cxn ang="0">
                        <a:pos x="381" y="40"/>
                      </a:cxn>
                      <a:cxn ang="0">
                        <a:pos x="323" y="37"/>
                      </a:cxn>
                      <a:cxn ang="0">
                        <a:pos x="272" y="33"/>
                      </a:cxn>
                      <a:cxn ang="0">
                        <a:pos x="247" y="30"/>
                      </a:cxn>
                      <a:cxn ang="0">
                        <a:pos x="232" y="30"/>
                      </a:cxn>
                      <a:cxn ang="0">
                        <a:pos x="204" y="30"/>
                      </a:cxn>
                      <a:cxn ang="0">
                        <a:pos x="167" y="29"/>
                      </a:cxn>
                      <a:cxn ang="0">
                        <a:pos x="127" y="26"/>
                      </a:cxn>
                      <a:cxn ang="0">
                        <a:pos x="85" y="25"/>
                      </a:cxn>
                      <a:cxn ang="0">
                        <a:pos x="46" y="23"/>
                      </a:cxn>
                      <a:cxn ang="0">
                        <a:pos x="13" y="2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79" h="48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5" y="0"/>
                        </a:lnTo>
                        <a:lnTo>
                          <a:pt x="12" y="1"/>
                        </a:lnTo>
                        <a:lnTo>
                          <a:pt x="21" y="1"/>
                        </a:lnTo>
                        <a:lnTo>
                          <a:pt x="32" y="2"/>
                        </a:lnTo>
                        <a:lnTo>
                          <a:pt x="45" y="3"/>
                        </a:lnTo>
                        <a:lnTo>
                          <a:pt x="60" y="4"/>
                        </a:lnTo>
                        <a:lnTo>
                          <a:pt x="77" y="5"/>
                        </a:lnTo>
                        <a:lnTo>
                          <a:pt x="94" y="6"/>
                        </a:lnTo>
                        <a:lnTo>
                          <a:pt x="115" y="6"/>
                        </a:lnTo>
                        <a:lnTo>
                          <a:pt x="135" y="7"/>
                        </a:lnTo>
                        <a:lnTo>
                          <a:pt x="158" y="8"/>
                        </a:lnTo>
                        <a:lnTo>
                          <a:pt x="180" y="9"/>
                        </a:lnTo>
                        <a:lnTo>
                          <a:pt x="204" y="9"/>
                        </a:lnTo>
                        <a:lnTo>
                          <a:pt x="228" y="9"/>
                        </a:lnTo>
                        <a:lnTo>
                          <a:pt x="253" y="10"/>
                        </a:lnTo>
                        <a:lnTo>
                          <a:pt x="254" y="10"/>
                        </a:lnTo>
                        <a:lnTo>
                          <a:pt x="257" y="10"/>
                        </a:lnTo>
                        <a:lnTo>
                          <a:pt x="261" y="10"/>
                        </a:lnTo>
                        <a:lnTo>
                          <a:pt x="266" y="12"/>
                        </a:lnTo>
                        <a:lnTo>
                          <a:pt x="273" y="12"/>
                        </a:lnTo>
                        <a:lnTo>
                          <a:pt x="282" y="15"/>
                        </a:lnTo>
                        <a:lnTo>
                          <a:pt x="292" y="15"/>
                        </a:lnTo>
                        <a:lnTo>
                          <a:pt x="304" y="17"/>
                        </a:lnTo>
                        <a:lnTo>
                          <a:pt x="317" y="18"/>
                        </a:lnTo>
                        <a:lnTo>
                          <a:pt x="331" y="19"/>
                        </a:lnTo>
                        <a:lnTo>
                          <a:pt x="345" y="20"/>
                        </a:lnTo>
                        <a:lnTo>
                          <a:pt x="360" y="21"/>
                        </a:lnTo>
                        <a:lnTo>
                          <a:pt x="376" y="21"/>
                        </a:lnTo>
                        <a:lnTo>
                          <a:pt x="393" y="21"/>
                        </a:lnTo>
                        <a:lnTo>
                          <a:pt x="411" y="21"/>
                        </a:lnTo>
                        <a:lnTo>
                          <a:pt x="429" y="22"/>
                        </a:lnTo>
                        <a:lnTo>
                          <a:pt x="579" y="48"/>
                        </a:lnTo>
                        <a:lnTo>
                          <a:pt x="564" y="48"/>
                        </a:lnTo>
                        <a:lnTo>
                          <a:pt x="542" y="47"/>
                        </a:lnTo>
                        <a:lnTo>
                          <a:pt x="520" y="46"/>
                        </a:lnTo>
                        <a:lnTo>
                          <a:pt x="495" y="46"/>
                        </a:lnTo>
                        <a:lnTo>
                          <a:pt x="468" y="45"/>
                        </a:lnTo>
                        <a:lnTo>
                          <a:pt x="439" y="43"/>
                        </a:lnTo>
                        <a:lnTo>
                          <a:pt x="410" y="41"/>
                        </a:lnTo>
                        <a:lnTo>
                          <a:pt x="381" y="40"/>
                        </a:lnTo>
                        <a:lnTo>
                          <a:pt x="352" y="39"/>
                        </a:lnTo>
                        <a:lnTo>
                          <a:pt x="323" y="37"/>
                        </a:lnTo>
                        <a:lnTo>
                          <a:pt x="297" y="35"/>
                        </a:lnTo>
                        <a:lnTo>
                          <a:pt x="272" y="33"/>
                        </a:lnTo>
                        <a:lnTo>
                          <a:pt x="250" y="31"/>
                        </a:lnTo>
                        <a:lnTo>
                          <a:pt x="247" y="30"/>
                        </a:lnTo>
                        <a:lnTo>
                          <a:pt x="241" y="30"/>
                        </a:lnTo>
                        <a:lnTo>
                          <a:pt x="232" y="30"/>
                        </a:lnTo>
                        <a:lnTo>
                          <a:pt x="219" y="30"/>
                        </a:lnTo>
                        <a:lnTo>
                          <a:pt x="204" y="30"/>
                        </a:lnTo>
                        <a:lnTo>
                          <a:pt x="187" y="29"/>
                        </a:lnTo>
                        <a:lnTo>
                          <a:pt x="167" y="29"/>
                        </a:lnTo>
                        <a:lnTo>
                          <a:pt x="148" y="29"/>
                        </a:lnTo>
                        <a:lnTo>
                          <a:pt x="127" y="26"/>
                        </a:lnTo>
                        <a:lnTo>
                          <a:pt x="106" y="26"/>
                        </a:lnTo>
                        <a:lnTo>
                          <a:pt x="85" y="25"/>
                        </a:lnTo>
                        <a:lnTo>
                          <a:pt x="65" y="25"/>
                        </a:lnTo>
                        <a:lnTo>
                          <a:pt x="46" y="23"/>
                        </a:lnTo>
                        <a:lnTo>
                          <a:pt x="29" y="22"/>
                        </a:lnTo>
                        <a:lnTo>
                          <a:pt x="13" y="21"/>
                        </a:lnTo>
                        <a:lnTo>
                          <a:pt x="1" y="2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 132">
                    <a:extLst>
                      <a:ext uri="{FF2B5EF4-FFF2-40B4-BE49-F238E27FC236}">
                        <a16:creationId xmlns:a16="http://schemas.microsoft.com/office/drawing/2014/main" id="{640515C6-96FD-1F10-AD95-B1C3BF1CB2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4" y="2509"/>
                    <a:ext cx="58" cy="60"/>
                  </a:xfrm>
                  <a:custGeom>
                    <a:avLst/>
                    <a:gdLst/>
                    <a:ahLst/>
                    <a:cxnLst>
                      <a:cxn ang="0">
                        <a:pos x="31" y="82"/>
                      </a:cxn>
                      <a:cxn ang="0">
                        <a:pos x="123" y="0"/>
                      </a:cxn>
                      <a:cxn ang="0">
                        <a:pos x="216" y="2"/>
                      </a:cxn>
                      <a:cxn ang="0">
                        <a:pos x="292" y="89"/>
                      </a:cxn>
                      <a:cxn ang="0">
                        <a:pos x="281" y="211"/>
                      </a:cxn>
                      <a:cxn ang="0">
                        <a:pos x="213" y="293"/>
                      </a:cxn>
                      <a:cxn ang="0">
                        <a:pos x="109" y="300"/>
                      </a:cxn>
                      <a:cxn ang="0">
                        <a:pos x="22" y="249"/>
                      </a:cxn>
                      <a:cxn ang="0">
                        <a:pos x="0" y="138"/>
                      </a:cxn>
                      <a:cxn ang="0">
                        <a:pos x="109" y="141"/>
                      </a:cxn>
                      <a:cxn ang="0">
                        <a:pos x="126" y="206"/>
                      </a:cxn>
                      <a:cxn ang="0">
                        <a:pos x="199" y="211"/>
                      </a:cxn>
                      <a:cxn ang="0">
                        <a:pos x="217" y="146"/>
                      </a:cxn>
                      <a:cxn ang="0">
                        <a:pos x="190" y="103"/>
                      </a:cxn>
                      <a:cxn ang="0">
                        <a:pos x="128" y="110"/>
                      </a:cxn>
                      <a:cxn ang="0">
                        <a:pos x="31" y="82"/>
                      </a:cxn>
                      <a:cxn ang="0">
                        <a:pos x="31" y="82"/>
                      </a:cxn>
                    </a:cxnLst>
                    <a:rect l="0" t="0" r="r" b="b"/>
                    <a:pathLst>
                      <a:path w="292" h="300">
                        <a:moveTo>
                          <a:pt x="31" y="82"/>
                        </a:moveTo>
                        <a:lnTo>
                          <a:pt x="123" y="0"/>
                        </a:lnTo>
                        <a:lnTo>
                          <a:pt x="216" y="2"/>
                        </a:lnTo>
                        <a:lnTo>
                          <a:pt x="292" y="89"/>
                        </a:lnTo>
                        <a:lnTo>
                          <a:pt x="281" y="211"/>
                        </a:lnTo>
                        <a:lnTo>
                          <a:pt x="213" y="293"/>
                        </a:lnTo>
                        <a:lnTo>
                          <a:pt x="109" y="300"/>
                        </a:lnTo>
                        <a:lnTo>
                          <a:pt x="22" y="249"/>
                        </a:lnTo>
                        <a:lnTo>
                          <a:pt x="0" y="138"/>
                        </a:lnTo>
                        <a:lnTo>
                          <a:pt x="109" y="141"/>
                        </a:lnTo>
                        <a:lnTo>
                          <a:pt x="126" y="206"/>
                        </a:lnTo>
                        <a:lnTo>
                          <a:pt x="199" y="211"/>
                        </a:lnTo>
                        <a:lnTo>
                          <a:pt x="217" y="146"/>
                        </a:lnTo>
                        <a:lnTo>
                          <a:pt x="190" y="103"/>
                        </a:lnTo>
                        <a:lnTo>
                          <a:pt x="128" y="110"/>
                        </a:lnTo>
                        <a:lnTo>
                          <a:pt x="31" y="82"/>
                        </a:lnTo>
                        <a:lnTo>
                          <a:pt x="31" y="82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 133">
                    <a:extLst>
                      <a:ext uri="{FF2B5EF4-FFF2-40B4-BE49-F238E27FC236}">
                        <a16:creationId xmlns:a16="http://schemas.microsoft.com/office/drawing/2014/main" id="{DA30B133-F686-F42C-7F2A-AA600883D7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5" y="2374"/>
                    <a:ext cx="12" cy="159"/>
                  </a:xfrm>
                  <a:custGeom>
                    <a:avLst/>
                    <a:gdLst/>
                    <a:ahLst/>
                    <a:cxnLst>
                      <a:cxn ang="0">
                        <a:pos x="37" y="796"/>
                      </a:cxn>
                      <a:cxn ang="0">
                        <a:pos x="0" y="0"/>
                      </a:cxn>
                      <a:cxn ang="0">
                        <a:pos x="18" y="1"/>
                      </a:cxn>
                      <a:cxn ang="0">
                        <a:pos x="18" y="9"/>
                      </a:cxn>
                      <a:cxn ang="0">
                        <a:pos x="20" y="34"/>
                      </a:cxn>
                      <a:cxn ang="0">
                        <a:pos x="22" y="72"/>
                      </a:cxn>
                      <a:cxn ang="0">
                        <a:pos x="23" y="122"/>
                      </a:cxn>
                      <a:cxn ang="0">
                        <a:pos x="25" y="179"/>
                      </a:cxn>
                      <a:cxn ang="0">
                        <a:pos x="28" y="245"/>
                      </a:cxn>
                      <a:cxn ang="0">
                        <a:pos x="31" y="316"/>
                      </a:cxn>
                      <a:cxn ang="0">
                        <a:pos x="36" y="389"/>
                      </a:cxn>
                      <a:cxn ang="0">
                        <a:pos x="38" y="460"/>
                      </a:cxn>
                      <a:cxn ang="0">
                        <a:pos x="41" y="531"/>
                      </a:cxn>
                      <a:cxn ang="0">
                        <a:pos x="44" y="598"/>
                      </a:cxn>
                      <a:cxn ang="0">
                        <a:pos x="47" y="658"/>
                      </a:cxn>
                      <a:cxn ang="0">
                        <a:pos x="50" y="709"/>
                      </a:cxn>
                      <a:cxn ang="0">
                        <a:pos x="53" y="751"/>
                      </a:cxn>
                      <a:cxn ang="0">
                        <a:pos x="54" y="779"/>
                      </a:cxn>
                      <a:cxn ang="0">
                        <a:pos x="56" y="791"/>
                      </a:cxn>
                      <a:cxn ang="0">
                        <a:pos x="55" y="792"/>
                      </a:cxn>
                      <a:cxn ang="0">
                        <a:pos x="53" y="793"/>
                      </a:cxn>
                      <a:cxn ang="0">
                        <a:pos x="50" y="794"/>
                      </a:cxn>
                      <a:cxn ang="0">
                        <a:pos x="46" y="795"/>
                      </a:cxn>
                      <a:cxn ang="0">
                        <a:pos x="42" y="795"/>
                      </a:cxn>
                      <a:cxn ang="0">
                        <a:pos x="39" y="795"/>
                      </a:cxn>
                      <a:cxn ang="0">
                        <a:pos x="37" y="795"/>
                      </a:cxn>
                      <a:cxn ang="0">
                        <a:pos x="37" y="796"/>
                      </a:cxn>
                      <a:cxn ang="0">
                        <a:pos x="37" y="796"/>
                      </a:cxn>
                    </a:cxnLst>
                    <a:rect l="0" t="0" r="r" b="b"/>
                    <a:pathLst>
                      <a:path w="56" h="796">
                        <a:moveTo>
                          <a:pt x="37" y="796"/>
                        </a:moveTo>
                        <a:lnTo>
                          <a:pt x="0" y="0"/>
                        </a:lnTo>
                        <a:lnTo>
                          <a:pt x="18" y="1"/>
                        </a:lnTo>
                        <a:lnTo>
                          <a:pt x="18" y="9"/>
                        </a:lnTo>
                        <a:lnTo>
                          <a:pt x="20" y="34"/>
                        </a:lnTo>
                        <a:lnTo>
                          <a:pt x="22" y="72"/>
                        </a:lnTo>
                        <a:lnTo>
                          <a:pt x="23" y="122"/>
                        </a:lnTo>
                        <a:lnTo>
                          <a:pt x="25" y="179"/>
                        </a:lnTo>
                        <a:lnTo>
                          <a:pt x="28" y="245"/>
                        </a:lnTo>
                        <a:lnTo>
                          <a:pt x="31" y="316"/>
                        </a:lnTo>
                        <a:lnTo>
                          <a:pt x="36" y="389"/>
                        </a:lnTo>
                        <a:lnTo>
                          <a:pt x="38" y="460"/>
                        </a:lnTo>
                        <a:lnTo>
                          <a:pt x="41" y="531"/>
                        </a:lnTo>
                        <a:lnTo>
                          <a:pt x="44" y="598"/>
                        </a:lnTo>
                        <a:lnTo>
                          <a:pt x="47" y="658"/>
                        </a:lnTo>
                        <a:lnTo>
                          <a:pt x="50" y="709"/>
                        </a:lnTo>
                        <a:lnTo>
                          <a:pt x="53" y="751"/>
                        </a:lnTo>
                        <a:lnTo>
                          <a:pt x="54" y="779"/>
                        </a:lnTo>
                        <a:lnTo>
                          <a:pt x="56" y="791"/>
                        </a:lnTo>
                        <a:lnTo>
                          <a:pt x="55" y="792"/>
                        </a:lnTo>
                        <a:lnTo>
                          <a:pt x="53" y="793"/>
                        </a:lnTo>
                        <a:lnTo>
                          <a:pt x="50" y="794"/>
                        </a:lnTo>
                        <a:lnTo>
                          <a:pt x="46" y="795"/>
                        </a:lnTo>
                        <a:lnTo>
                          <a:pt x="42" y="795"/>
                        </a:lnTo>
                        <a:lnTo>
                          <a:pt x="39" y="795"/>
                        </a:lnTo>
                        <a:lnTo>
                          <a:pt x="37" y="795"/>
                        </a:lnTo>
                        <a:lnTo>
                          <a:pt x="37" y="796"/>
                        </a:lnTo>
                        <a:lnTo>
                          <a:pt x="37" y="79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 134">
                    <a:extLst>
                      <a:ext uri="{FF2B5EF4-FFF2-40B4-BE49-F238E27FC236}">
                        <a16:creationId xmlns:a16="http://schemas.microsoft.com/office/drawing/2014/main" id="{4C7CD156-0CCD-6D9C-EE80-BC11E7C266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6" y="2531"/>
                    <a:ext cx="100" cy="7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4" y="33"/>
                      </a:cxn>
                      <a:cxn ang="0">
                        <a:pos x="14" y="32"/>
                      </a:cxn>
                      <a:cxn ang="0">
                        <a:pos x="32" y="31"/>
                      </a:cxn>
                      <a:cxn ang="0">
                        <a:pos x="55" y="31"/>
                      </a:cxn>
                      <a:cxn ang="0">
                        <a:pos x="82" y="28"/>
                      </a:cxn>
                      <a:cxn ang="0">
                        <a:pos x="114" y="26"/>
                      </a:cxn>
                      <a:cxn ang="0">
                        <a:pos x="149" y="25"/>
                      </a:cxn>
                      <a:cxn ang="0">
                        <a:pos x="188" y="25"/>
                      </a:cxn>
                      <a:cxn ang="0">
                        <a:pos x="227" y="23"/>
                      </a:cxn>
                      <a:cxn ang="0">
                        <a:pos x="268" y="23"/>
                      </a:cxn>
                      <a:cxn ang="0">
                        <a:pos x="308" y="23"/>
                      </a:cxn>
                      <a:cxn ang="0">
                        <a:pos x="350" y="24"/>
                      </a:cxn>
                      <a:cxn ang="0">
                        <a:pos x="389" y="25"/>
                      </a:cxn>
                      <a:cxn ang="0">
                        <a:pos x="428" y="27"/>
                      </a:cxn>
                      <a:cxn ang="0">
                        <a:pos x="463" y="31"/>
                      </a:cxn>
                      <a:cxn ang="0">
                        <a:pos x="495" y="35"/>
                      </a:cxn>
                      <a:cxn ang="0">
                        <a:pos x="499" y="14"/>
                      </a:cxn>
                      <a:cxn ang="0">
                        <a:pos x="496" y="14"/>
                      </a:cxn>
                      <a:cxn ang="0">
                        <a:pos x="489" y="13"/>
                      </a:cxn>
                      <a:cxn ang="0">
                        <a:pos x="478" y="11"/>
                      </a:cxn>
                      <a:cxn ang="0">
                        <a:pos x="463" y="10"/>
                      </a:cxn>
                      <a:cxn ang="0">
                        <a:pos x="444" y="8"/>
                      </a:cxn>
                      <a:cxn ang="0">
                        <a:pos x="421" y="6"/>
                      </a:cxn>
                      <a:cxn ang="0">
                        <a:pos x="395" y="4"/>
                      </a:cxn>
                      <a:cxn ang="0">
                        <a:pos x="365" y="4"/>
                      </a:cxn>
                      <a:cxn ang="0">
                        <a:pos x="331" y="2"/>
                      </a:cxn>
                      <a:cxn ang="0">
                        <a:pos x="293" y="0"/>
                      </a:cxn>
                      <a:cxn ang="0">
                        <a:pos x="253" y="0"/>
                      </a:cxn>
                      <a:cxn ang="0">
                        <a:pos x="210" y="2"/>
                      </a:cxn>
                      <a:cxn ang="0">
                        <a:pos x="162" y="3"/>
                      </a:cxn>
                      <a:cxn ang="0">
                        <a:pos x="113" y="6"/>
                      </a:cxn>
                      <a:cxn ang="0">
                        <a:pos x="60" y="9"/>
                      </a:cxn>
                      <a:cxn ang="0">
                        <a:pos x="6" y="14"/>
                      </a:cxn>
                      <a:cxn ang="0">
                        <a:pos x="0" y="3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99" h="35">
                        <a:moveTo>
                          <a:pt x="0" y="34"/>
                        </a:moveTo>
                        <a:lnTo>
                          <a:pt x="4" y="33"/>
                        </a:lnTo>
                        <a:lnTo>
                          <a:pt x="14" y="32"/>
                        </a:lnTo>
                        <a:lnTo>
                          <a:pt x="32" y="31"/>
                        </a:lnTo>
                        <a:lnTo>
                          <a:pt x="55" y="31"/>
                        </a:lnTo>
                        <a:lnTo>
                          <a:pt x="82" y="28"/>
                        </a:lnTo>
                        <a:lnTo>
                          <a:pt x="114" y="26"/>
                        </a:lnTo>
                        <a:lnTo>
                          <a:pt x="149" y="25"/>
                        </a:lnTo>
                        <a:lnTo>
                          <a:pt x="188" y="25"/>
                        </a:lnTo>
                        <a:lnTo>
                          <a:pt x="227" y="23"/>
                        </a:lnTo>
                        <a:lnTo>
                          <a:pt x="268" y="23"/>
                        </a:lnTo>
                        <a:lnTo>
                          <a:pt x="308" y="23"/>
                        </a:lnTo>
                        <a:lnTo>
                          <a:pt x="350" y="24"/>
                        </a:lnTo>
                        <a:lnTo>
                          <a:pt x="389" y="25"/>
                        </a:lnTo>
                        <a:lnTo>
                          <a:pt x="428" y="27"/>
                        </a:lnTo>
                        <a:lnTo>
                          <a:pt x="463" y="31"/>
                        </a:lnTo>
                        <a:lnTo>
                          <a:pt x="495" y="35"/>
                        </a:lnTo>
                        <a:lnTo>
                          <a:pt x="499" y="14"/>
                        </a:lnTo>
                        <a:lnTo>
                          <a:pt x="496" y="14"/>
                        </a:lnTo>
                        <a:lnTo>
                          <a:pt x="489" y="13"/>
                        </a:lnTo>
                        <a:lnTo>
                          <a:pt x="478" y="11"/>
                        </a:lnTo>
                        <a:lnTo>
                          <a:pt x="463" y="10"/>
                        </a:lnTo>
                        <a:lnTo>
                          <a:pt x="444" y="8"/>
                        </a:lnTo>
                        <a:lnTo>
                          <a:pt x="421" y="6"/>
                        </a:lnTo>
                        <a:lnTo>
                          <a:pt x="395" y="4"/>
                        </a:lnTo>
                        <a:lnTo>
                          <a:pt x="365" y="4"/>
                        </a:lnTo>
                        <a:lnTo>
                          <a:pt x="331" y="2"/>
                        </a:lnTo>
                        <a:lnTo>
                          <a:pt x="293" y="0"/>
                        </a:lnTo>
                        <a:lnTo>
                          <a:pt x="253" y="0"/>
                        </a:lnTo>
                        <a:lnTo>
                          <a:pt x="210" y="2"/>
                        </a:lnTo>
                        <a:lnTo>
                          <a:pt x="162" y="3"/>
                        </a:lnTo>
                        <a:lnTo>
                          <a:pt x="113" y="6"/>
                        </a:lnTo>
                        <a:lnTo>
                          <a:pt x="60" y="9"/>
                        </a:lnTo>
                        <a:lnTo>
                          <a:pt x="6" y="14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 135">
                    <a:extLst>
                      <a:ext uri="{FF2B5EF4-FFF2-40B4-BE49-F238E27FC236}">
                        <a16:creationId xmlns:a16="http://schemas.microsoft.com/office/drawing/2014/main" id="{C75C8556-D326-3542-B09C-FD9096D7C9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9" y="2477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92" y="45"/>
                      </a:cxn>
                      <a:cxn ang="0">
                        <a:pos x="94" y="2"/>
                      </a:cxn>
                      <a:cxn ang="0">
                        <a:pos x="71" y="0"/>
                      </a:cxn>
                      <a:cxn ang="0">
                        <a:pos x="67" y="28"/>
                      </a:cxn>
                      <a:cxn ang="0">
                        <a:pos x="0" y="25"/>
                      </a:cxn>
                      <a:cxn ang="0">
                        <a:pos x="12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94" h="45">
                        <a:moveTo>
                          <a:pt x="12" y="45"/>
                        </a:moveTo>
                        <a:lnTo>
                          <a:pt x="92" y="45"/>
                        </a:lnTo>
                        <a:lnTo>
                          <a:pt x="94" y="2"/>
                        </a:lnTo>
                        <a:lnTo>
                          <a:pt x="71" y="0"/>
                        </a:lnTo>
                        <a:lnTo>
                          <a:pt x="67" y="28"/>
                        </a:lnTo>
                        <a:lnTo>
                          <a:pt x="0" y="25"/>
                        </a:lnTo>
                        <a:lnTo>
                          <a:pt x="12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" name="Freeform 136">
                    <a:extLst>
                      <a:ext uri="{FF2B5EF4-FFF2-40B4-BE49-F238E27FC236}">
                        <a16:creationId xmlns:a16="http://schemas.microsoft.com/office/drawing/2014/main" id="{4106A0DC-3888-6EC5-BF48-1E7BC2C3E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5" y="2492"/>
                    <a:ext cx="76" cy="46"/>
                  </a:xfrm>
                  <a:custGeom>
                    <a:avLst/>
                    <a:gdLst/>
                    <a:ahLst/>
                    <a:cxnLst>
                      <a:cxn ang="0">
                        <a:pos x="0" y="222"/>
                      </a:cxn>
                      <a:cxn ang="0">
                        <a:pos x="57" y="231"/>
                      </a:cxn>
                      <a:cxn ang="0">
                        <a:pos x="100" y="138"/>
                      </a:cxn>
                      <a:cxn ang="0">
                        <a:pos x="187" y="85"/>
                      </a:cxn>
                      <a:cxn ang="0">
                        <a:pos x="259" y="89"/>
                      </a:cxn>
                      <a:cxn ang="0">
                        <a:pos x="335" y="176"/>
                      </a:cxn>
                      <a:cxn ang="0">
                        <a:pos x="339" y="218"/>
                      </a:cxn>
                      <a:cxn ang="0">
                        <a:pos x="369" y="195"/>
                      </a:cxn>
                      <a:cxn ang="0">
                        <a:pos x="377" y="80"/>
                      </a:cxn>
                      <a:cxn ang="0">
                        <a:pos x="311" y="19"/>
                      </a:cxn>
                      <a:cxn ang="0">
                        <a:pos x="164" y="0"/>
                      </a:cxn>
                      <a:cxn ang="0">
                        <a:pos x="57" y="48"/>
                      </a:cxn>
                      <a:cxn ang="0">
                        <a:pos x="14" y="157"/>
                      </a:cxn>
                      <a:cxn ang="0">
                        <a:pos x="0" y="222"/>
                      </a:cxn>
                      <a:cxn ang="0">
                        <a:pos x="0" y="222"/>
                      </a:cxn>
                    </a:cxnLst>
                    <a:rect l="0" t="0" r="r" b="b"/>
                    <a:pathLst>
                      <a:path w="377" h="231">
                        <a:moveTo>
                          <a:pt x="0" y="222"/>
                        </a:moveTo>
                        <a:lnTo>
                          <a:pt x="57" y="231"/>
                        </a:lnTo>
                        <a:lnTo>
                          <a:pt x="100" y="138"/>
                        </a:lnTo>
                        <a:lnTo>
                          <a:pt x="187" y="85"/>
                        </a:lnTo>
                        <a:lnTo>
                          <a:pt x="259" y="89"/>
                        </a:lnTo>
                        <a:lnTo>
                          <a:pt x="335" y="176"/>
                        </a:lnTo>
                        <a:lnTo>
                          <a:pt x="339" y="218"/>
                        </a:lnTo>
                        <a:lnTo>
                          <a:pt x="369" y="195"/>
                        </a:lnTo>
                        <a:lnTo>
                          <a:pt x="377" y="80"/>
                        </a:lnTo>
                        <a:lnTo>
                          <a:pt x="311" y="19"/>
                        </a:lnTo>
                        <a:lnTo>
                          <a:pt x="164" y="0"/>
                        </a:lnTo>
                        <a:lnTo>
                          <a:pt x="57" y="48"/>
                        </a:lnTo>
                        <a:lnTo>
                          <a:pt x="14" y="157"/>
                        </a:lnTo>
                        <a:lnTo>
                          <a:pt x="0" y="222"/>
                        </a:lnTo>
                        <a:lnTo>
                          <a:pt x="0" y="222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 137">
                    <a:extLst>
                      <a:ext uri="{FF2B5EF4-FFF2-40B4-BE49-F238E27FC236}">
                        <a16:creationId xmlns:a16="http://schemas.microsoft.com/office/drawing/2014/main" id="{79DB5A12-3B2D-D64A-AF58-E36D22339E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2466"/>
                    <a:ext cx="12" cy="68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41" y="3"/>
                      </a:cxn>
                      <a:cxn ang="0">
                        <a:pos x="40" y="10"/>
                      </a:cxn>
                      <a:cxn ang="0">
                        <a:pos x="40" y="21"/>
                      </a:cxn>
                      <a:cxn ang="0">
                        <a:pos x="39" y="37"/>
                      </a:cxn>
                      <a:cxn ang="0">
                        <a:pos x="37" y="55"/>
                      </a:cxn>
                      <a:cxn ang="0">
                        <a:pos x="36" y="77"/>
                      </a:cxn>
                      <a:cxn ang="0">
                        <a:pos x="34" y="100"/>
                      </a:cxn>
                      <a:cxn ang="0">
                        <a:pos x="31" y="126"/>
                      </a:cxn>
                      <a:cxn ang="0">
                        <a:pos x="28" y="153"/>
                      </a:cxn>
                      <a:cxn ang="0">
                        <a:pos x="26" y="181"/>
                      </a:cxn>
                      <a:cxn ang="0">
                        <a:pos x="22" y="209"/>
                      </a:cxn>
                      <a:cxn ang="0">
                        <a:pos x="19" y="236"/>
                      </a:cxn>
                      <a:cxn ang="0">
                        <a:pos x="14" y="264"/>
                      </a:cxn>
                      <a:cxn ang="0">
                        <a:pos x="10" y="291"/>
                      </a:cxn>
                      <a:cxn ang="0">
                        <a:pos x="5" y="317"/>
                      </a:cxn>
                      <a:cxn ang="0">
                        <a:pos x="0" y="339"/>
                      </a:cxn>
                      <a:cxn ang="0">
                        <a:pos x="23" y="342"/>
                      </a:cxn>
                      <a:cxn ang="0">
                        <a:pos x="23" y="338"/>
                      </a:cxn>
                      <a:cxn ang="0">
                        <a:pos x="25" y="331"/>
                      </a:cxn>
                      <a:cxn ang="0">
                        <a:pos x="26" y="320"/>
                      </a:cxn>
                      <a:cxn ang="0">
                        <a:pos x="29" y="305"/>
                      </a:cxn>
                      <a:cxn ang="0">
                        <a:pos x="31" y="285"/>
                      </a:cxn>
                      <a:cxn ang="0">
                        <a:pos x="35" y="263"/>
                      </a:cxn>
                      <a:cxn ang="0">
                        <a:pos x="39" y="240"/>
                      </a:cxn>
                      <a:cxn ang="0">
                        <a:pos x="42" y="214"/>
                      </a:cxn>
                      <a:cxn ang="0">
                        <a:pos x="45" y="186"/>
                      </a:cxn>
                      <a:cxn ang="0">
                        <a:pos x="49" y="159"/>
                      </a:cxn>
                      <a:cxn ang="0">
                        <a:pos x="52" y="130"/>
                      </a:cxn>
                      <a:cxn ang="0">
                        <a:pos x="55" y="102"/>
                      </a:cxn>
                      <a:cxn ang="0">
                        <a:pos x="57" y="74"/>
                      </a:cxn>
                      <a:cxn ang="0">
                        <a:pos x="59" y="48"/>
                      </a:cxn>
                      <a:cxn ang="0">
                        <a:pos x="59" y="23"/>
                      </a:cxn>
                      <a:cxn ang="0">
                        <a:pos x="60" y="0"/>
                      </a:cxn>
                      <a:cxn ang="0">
                        <a:pos x="42" y="0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60" h="342">
                        <a:moveTo>
                          <a:pt x="42" y="0"/>
                        </a:moveTo>
                        <a:lnTo>
                          <a:pt x="41" y="3"/>
                        </a:lnTo>
                        <a:lnTo>
                          <a:pt x="40" y="10"/>
                        </a:lnTo>
                        <a:lnTo>
                          <a:pt x="40" y="21"/>
                        </a:lnTo>
                        <a:lnTo>
                          <a:pt x="39" y="37"/>
                        </a:lnTo>
                        <a:lnTo>
                          <a:pt x="37" y="55"/>
                        </a:lnTo>
                        <a:lnTo>
                          <a:pt x="36" y="77"/>
                        </a:lnTo>
                        <a:lnTo>
                          <a:pt x="34" y="100"/>
                        </a:lnTo>
                        <a:lnTo>
                          <a:pt x="31" y="126"/>
                        </a:lnTo>
                        <a:lnTo>
                          <a:pt x="28" y="153"/>
                        </a:lnTo>
                        <a:lnTo>
                          <a:pt x="26" y="181"/>
                        </a:lnTo>
                        <a:lnTo>
                          <a:pt x="22" y="209"/>
                        </a:lnTo>
                        <a:lnTo>
                          <a:pt x="19" y="236"/>
                        </a:lnTo>
                        <a:lnTo>
                          <a:pt x="14" y="264"/>
                        </a:lnTo>
                        <a:lnTo>
                          <a:pt x="10" y="291"/>
                        </a:lnTo>
                        <a:lnTo>
                          <a:pt x="5" y="317"/>
                        </a:lnTo>
                        <a:lnTo>
                          <a:pt x="0" y="339"/>
                        </a:lnTo>
                        <a:lnTo>
                          <a:pt x="23" y="342"/>
                        </a:lnTo>
                        <a:lnTo>
                          <a:pt x="23" y="338"/>
                        </a:lnTo>
                        <a:lnTo>
                          <a:pt x="25" y="331"/>
                        </a:lnTo>
                        <a:lnTo>
                          <a:pt x="26" y="320"/>
                        </a:lnTo>
                        <a:lnTo>
                          <a:pt x="29" y="305"/>
                        </a:lnTo>
                        <a:lnTo>
                          <a:pt x="31" y="285"/>
                        </a:lnTo>
                        <a:lnTo>
                          <a:pt x="35" y="263"/>
                        </a:lnTo>
                        <a:lnTo>
                          <a:pt x="39" y="240"/>
                        </a:lnTo>
                        <a:lnTo>
                          <a:pt x="42" y="214"/>
                        </a:lnTo>
                        <a:lnTo>
                          <a:pt x="45" y="186"/>
                        </a:lnTo>
                        <a:lnTo>
                          <a:pt x="49" y="159"/>
                        </a:lnTo>
                        <a:lnTo>
                          <a:pt x="52" y="130"/>
                        </a:lnTo>
                        <a:lnTo>
                          <a:pt x="55" y="102"/>
                        </a:lnTo>
                        <a:lnTo>
                          <a:pt x="57" y="74"/>
                        </a:lnTo>
                        <a:lnTo>
                          <a:pt x="59" y="48"/>
                        </a:lnTo>
                        <a:lnTo>
                          <a:pt x="59" y="23"/>
                        </a:lnTo>
                        <a:lnTo>
                          <a:pt x="60" y="0"/>
                        </a:lnTo>
                        <a:lnTo>
                          <a:pt x="42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5" name="Freeform 138">
                    <a:extLst>
                      <a:ext uri="{FF2B5EF4-FFF2-40B4-BE49-F238E27FC236}">
                        <a16:creationId xmlns:a16="http://schemas.microsoft.com/office/drawing/2014/main" id="{BAE79D39-B2EF-7C61-4BC5-1B6AD134F3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2400"/>
                    <a:ext cx="147" cy="130"/>
                  </a:xfrm>
                  <a:custGeom>
                    <a:avLst/>
                    <a:gdLst/>
                    <a:ahLst/>
                    <a:cxnLst>
                      <a:cxn ang="0">
                        <a:pos x="144" y="29"/>
                      </a:cxn>
                      <a:cxn ang="0">
                        <a:pos x="150" y="29"/>
                      </a:cxn>
                      <a:cxn ang="0">
                        <a:pos x="165" y="32"/>
                      </a:cxn>
                      <a:cxn ang="0">
                        <a:pos x="186" y="37"/>
                      </a:cxn>
                      <a:cxn ang="0">
                        <a:pos x="213" y="47"/>
                      </a:cxn>
                      <a:cxn ang="0">
                        <a:pos x="239" y="62"/>
                      </a:cxn>
                      <a:cxn ang="0">
                        <a:pos x="262" y="86"/>
                      </a:cxn>
                      <a:cxn ang="0">
                        <a:pos x="282" y="116"/>
                      </a:cxn>
                      <a:cxn ang="0">
                        <a:pos x="293" y="157"/>
                      </a:cxn>
                      <a:cxn ang="0">
                        <a:pos x="297" y="200"/>
                      </a:cxn>
                      <a:cxn ang="0">
                        <a:pos x="304" y="238"/>
                      </a:cxn>
                      <a:cxn ang="0">
                        <a:pos x="314" y="270"/>
                      </a:cxn>
                      <a:cxn ang="0">
                        <a:pos x="328" y="299"/>
                      </a:cxn>
                      <a:cxn ang="0">
                        <a:pos x="344" y="322"/>
                      </a:cxn>
                      <a:cxn ang="0">
                        <a:pos x="363" y="340"/>
                      </a:cxn>
                      <a:cxn ang="0">
                        <a:pos x="388" y="353"/>
                      </a:cxn>
                      <a:cxn ang="0">
                        <a:pos x="418" y="359"/>
                      </a:cxn>
                      <a:cxn ang="0">
                        <a:pos x="608" y="393"/>
                      </a:cxn>
                      <a:cxn ang="0">
                        <a:pos x="617" y="394"/>
                      </a:cxn>
                      <a:cxn ang="0">
                        <a:pos x="631" y="398"/>
                      </a:cxn>
                      <a:cxn ang="0">
                        <a:pos x="650" y="406"/>
                      </a:cxn>
                      <a:cxn ang="0">
                        <a:pos x="668" y="418"/>
                      </a:cxn>
                      <a:cxn ang="0">
                        <a:pos x="686" y="439"/>
                      </a:cxn>
                      <a:cxn ang="0">
                        <a:pos x="700" y="466"/>
                      </a:cxn>
                      <a:cxn ang="0">
                        <a:pos x="706" y="502"/>
                      </a:cxn>
                      <a:cxn ang="0">
                        <a:pos x="713" y="653"/>
                      </a:cxn>
                      <a:cxn ang="0">
                        <a:pos x="726" y="473"/>
                      </a:cxn>
                      <a:cxn ang="0">
                        <a:pos x="725" y="469"/>
                      </a:cxn>
                      <a:cxn ang="0">
                        <a:pos x="723" y="460"/>
                      </a:cxn>
                      <a:cxn ang="0">
                        <a:pos x="718" y="446"/>
                      </a:cxn>
                      <a:cxn ang="0">
                        <a:pos x="709" y="430"/>
                      </a:cxn>
                      <a:cxn ang="0">
                        <a:pos x="694" y="412"/>
                      </a:cxn>
                      <a:cxn ang="0">
                        <a:pos x="674" y="396"/>
                      </a:cxn>
                      <a:cxn ang="0">
                        <a:pos x="647" y="380"/>
                      </a:cxn>
                      <a:cxn ang="0">
                        <a:pos x="610" y="369"/>
                      </a:cxn>
                      <a:cxn ang="0">
                        <a:pos x="425" y="342"/>
                      </a:cxn>
                      <a:cxn ang="0">
                        <a:pos x="415" y="342"/>
                      </a:cxn>
                      <a:cxn ang="0">
                        <a:pos x="400" y="338"/>
                      </a:cxn>
                      <a:cxn ang="0">
                        <a:pos x="381" y="328"/>
                      </a:cxn>
                      <a:cxn ang="0">
                        <a:pos x="361" y="311"/>
                      </a:cxn>
                      <a:cxn ang="0">
                        <a:pos x="341" y="284"/>
                      </a:cxn>
                      <a:cxn ang="0">
                        <a:pos x="325" y="246"/>
                      </a:cxn>
                      <a:cxn ang="0">
                        <a:pos x="313" y="193"/>
                      </a:cxn>
                      <a:cxn ang="0">
                        <a:pos x="311" y="160"/>
                      </a:cxn>
                      <a:cxn ang="0">
                        <a:pos x="309" y="148"/>
                      </a:cxn>
                      <a:cxn ang="0">
                        <a:pos x="304" y="130"/>
                      </a:cxn>
                      <a:cxn ang="0">
                        <a:pos x="295" y="105"/>
                      </a:cxn>
                      <a:cxn ang="0">
                        <a:pos x="280" y="79"/>
                      </a:cxn>
                      <a:cxn ang="0">
                        <a:pos x="256" y="53"/>
                      </a:cxn>
                      <a:cxn ang="0">
                        <a:pos x="224" y="30"/>
                      </a:cxn>
                      <a:cxn ang="0">
                        <a:pos x="181" y="14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737" h="653">
                        <a:moveTo>
                          <a:pt x="0" y="24"/>
                        </a:moveTo>
                        <a:lnTo>
                          <a:pt x="144" y="29"/>
                        </a:lnTo>
                        <a:lnTo>
                          <a:pt x="145" y="29"/>
                        </a:lnTo>
                        <a:lnTo>
                          <a:pt x="150" y="29"/>
                        </a:lnTo>
                        <a:lnTo>
                          <a:pt x="155" y="30"/>
                        </a:lnTo>
                        <a:lnTo>
                          <a:pt x="165" y="32"/>
                        </a:lnTo>
                        <a:lnTo>
                          <a:pt x="174" y="33"/>
                        </a:lnTo>
                        <a:lnTo>
                          <a:pt x="186" y="37"/>
                        </a:lnTo>
                        <a:lnTo>
                          <a:pt x="199" y="41"/>
                        </a:lnTo>
                        <a:lnTo>
                          <a:pt x="213" y="47"/>
                        </a:lnTo>
                        <a:lnTo>
                          <a:pt x="226" y="54"/>
                        </a:lnTo>
                        <a:lnTo>
                          <a:pt x="239" y="62"/>
                        </a:lnTo>
                        <a:lnTo>
                          <a:pt x="251" y="73"/>
                        </a:lnTo>
                        <a:lnTo>
                          <a:pt x="262" y="86"/>
                        </a:lnTo>
                        <a:lnTo>
                          <a:pt x="273" y="100"/>
                        </a:lnTo>
                        <a:lnTo>
                          <a:pt x="282" y="116"/>
                        </a:lnTo>
                        <a:lnTo>
                          <a:pt x="287" y="135"/>
                        </a:lnTo>
                        <a:lnTo>
                          <a:pt x="293" y="157"/>
                        </a:lnTo>
                        <a:lnTo>
                          <a:pt x="294" y="178"/>
                        </a:lnTo>
                        <a:lnTo>
                          <a:pt x="297" y="200"/>
                        </a:lnTo>
                        <a:lnTo>
                          <a:pt x="300" y="219"/>
                        </a:lnTo>
                        <a:lnTo>
                          <a:pt x="304" y="238"/>
                        </a:lnTo>
                        <a:lnTo>
                          <a:pt x="309" y="254"/>
                        </a:lnTo>
                        <a:lnTo>
                          <a:pt x="314" y="270"/>
                        </a:lnTo>
                        <a:lnTo>
                          <a:pt x="319" y="285"/>
                        </a:lnTo>
                        <a:lnTo>
                          <a:pt x="328" y="299"/>
                        </a:lnTo>
                        <a:lnTo>
                          <a:pt x="335" y="311"/>
                        </a:lnTo>
                        <a:lnTo>
                          <a:pt x="344" y="322"/>
                        </a:lnTo>
                        <a:lnTo>
                          <a:pt x="353" y="332"/>
                        </a:lnTo>
                        <a:lnTo>
                          <a:pt x="363" y="340"/>
                        </a:lnTo>
                        <a:lnTo>
                          <a:pt x="375" y="347"/>
                        </a:lnTo>
                        <a:lnTo>
                          <a:pt x="388" y="353"/>
                        </a:lnTo>
                        <a:lnTo>
                          <a:pt x="402" y="356"/>
                        </a:lnTo>
                        <a:lnTo>
                          <a:pt x="418" y="359"/>
                        </a:lnTo>
                        <a:lnTo>
                          <a:pt x="608" y="393"/>
                        </a:lnTo>
                        <a:lnTo>
                          <a:pt x="608" y="393"/>
                        </a:lnTo>
                        <a:lnTo>
                          <a:pt x="612" y="393"/>
                        </a:lnTo>
                        <a:lnTo>
                          <a:pt x="617" y="394"/>
                        </a:lnTo>
                        <a:lnTo>
                          <a:pt x="624" y="396"/>
                        </a:lnTo>
                        <a:lnTo>
                          <a:pt x="631" y="398"/>
                        </a:lnTo>
                        <a:lnTo>
                          <a:pt x="641" y="401"/>
                        </a:lnTo>
                        <a:lnTo>
                          <a:pt x="650" y="406"/>
                        </a:lnTo>
                        <a:lnTo>
                          <a:pt x="660" y="412"/>
                        </a:lnTo>
                        <a:lnTo>
                          <a:pt x="668" y="418"/>
                        </a:lnTo>
                        <a:lnTo>
                          <a:pt x="678" y="428"/>
                        </a:lnTo>
                        <a:lnTo>
                          <a:pt x="686" y="439"/>
                        </a:lnTo>
                        <a:lnTo>
                          <a:pt x="693" y="452"/>
                        </a:lnTo>
                        <a:lnTo>
                          <a:pt x="700" y="466"/>
                        </a:lnTo>
                        <a:lnTo>
                          <a:pt x="704" y="483"/>
                        </a:lnTo>
                        <a:lnTo>
                          <a:pt x="706" y="502"/>
                        </a:lnTo>
                        <a:lnTo>
                          <a:pt x="706" y="525"/>
                        </a:lnTo>
                        <a:lnTo>
                          <a:pt x="713" y="653"/>
                        </a:lnTo>
                        <a:lnTo>
                          <a:pt x="737" y="652"/>
                        </a:lnTo>
                        <a:lnTo>
                          <a:pt x="726" y="473"/>
                        </a:lnTo>
                        <a:lnTo>
                          <a:pt x="725" y="472"/>
                        </a:lnTo>
                        <a:lnTo>
                          <a:pt x="725" y="469"/>
                        </a:lnTo>
                        <a:lnTo>
                          <a:pt x="724" y="466"/>
                        </a:lnTo>
                        <a:lnTo>
                          <a:pt x="723" y="460"/>
                        </a:lnTo>
                        <a:lnTo>
                          <a:pt x="720" y="454"/>
                        </a:lnTo>
                        <a:lnTo>
                          <a:pt x="718" y="446"/>
                        </a:lnTo>
                        <a:lnTo>
                          <a:pt x="714" y="438"/>
                        </a:lnTo>
                        <a:lnTo>
                          <a:pt x="709" y="430"/>
                        </a:lnTo>
                        <a:lnTo>
                          <a:pt x="702" y="421"/>
                        </a:lnTo>
                        <a:lnTo>
                          <a:pt x="694" y="412"/>
                        </a:lnTo>
                        <a:lnTo>
                          <a:pt x="685" y="403"/>
                        </a:lnTo>
                        <a:lnTo>
                          <a:pt x="674" y="396"/>
                        </a:lnTo>
                        <a:lnTo>
                          <a:pt x="661" y="387"/>
                        </a:lnTo>
                        <a:lnTo>
                          <a:pt x="647" y="380"/>
                        </a:lnTo>
                        <a:lnTo>
                          <a:pt x="630" y="373"/>
                        </a:lnTo>
                        <a:lnTo>
                          <a:pt x="610" y="369"/>
                        </a:lnTo>
                        <a:lnTo>
                          <a:pt x="426" y="343"/>
                        </a:lnTo>
                        <a:lnTo>
                          <a:pt x="425" y="342"/>
                        </a:lnTo>
                        <a:lnTo>
                          <a:pt x="420" y="342"/>
                        </a:lnTo>
                        <a:lnTo>
                          <a:pt x="415" y="342"/>
                        </a:lnTo>
                        <a:lnTo>
                          <a:pt x="409" y="340"/>
                        </a:lnTo>
                        <a:lnTo>
                          <a:pt x="400" y="338"/>
                        </a:lnTo>
                        <a:lnTo>
                          <a:pt x="391" y="334"/>
                        </a:lnTo>
                        <a:lnTo>
                          <a:pt x="381" y="328"/>
                        </a:lnTo>
                        <a:lnTo>
                          <a:pt x="372" y="322"/>
                        </a:lnTo>
                        <a:lnTo>
                          <a:pt x="361" y="311"/>
                        </a:lnTo>
                        <a:lnTo>
                          <a:pt x="352" y="299"/>
                        </a:lnTo>
                        <a:lnTo>
                          <a:pt x="341" y="284"/>
                        </a:lnTo>
                        <a:lnTo>
                          <a:pt x="332" y="267"/>
                        </a:lnTo>
                        <a:lnTo>
                          <a:pt x="325" y="246"/>
                        </a:lnTo>
                        <a:lnTo>
                          <a:pt x="318" y="222"/>
                        </a:lnTo>
                        <a:lnTo>
                          <a:pt x="313" y="193"/>
                        </a:lnTo>
                        <a:lnTo>
                          <a:pt x="311" y="161"/>
                        </a:lnTo>
                        <a:lnTo>
                          <a:pt x="311" y="160"/>
                        </a:lnTo>
                        <a:lnTo>
                          <a:pt x="310" y="156"/>
                        </a:lnTo>
                        <a:lnTo>
                          <a:pt x="309" y="148"/>
                        </a:lnTo>
                        <a:lnTo>
                          <a:pt x="308" y="141"/>
                        </a:lnTo>
                        <a:lnTo>
                          <a:pt x="304" y="130"/>
                        </a:lnTo>
                        <a:lnTo>
                          <a:pt x="301" y="118"/>
                        </a:lnTo>
                        <a:lnTo>
                          <a:pt x="295" y="105"/>
                        </a:lnTo>
                        <a:lnTo>
                          <a:pt x="288" y="93"/>
                        </a:lnTo>
                        <a:lnTo>
                          <a:pt x="280" y="79"/>
                        </a:lnTo>
                        <a:lnTo>
                          <a:pt x="269" y="67"/>
                        </a:lnTo>
                        <a:lnTo>
                          <a:pt x="256" y="53"/>
                        </a:lnTo>
                        <a:lnTo>
                          <a:pt x="242" y="42"/>
                        </a:lnTo>
                        <a:lnTo>
                          <a:pt x="224" y="30"/>
                        </a:lnTo>
                        <a:lnTo>
                          <a:pt x="204" y="22"/>
                        </a:lnTo>
                        <a:lnTo>
                          <a:pt x="181" y="14"/>
                        </a:lnTo>
                        <a:lnTo>
                          <a:pt x="155" y="1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" name="Freeform 139">
                    <a:extLst>
                      <a:ext uri="{FF2B5EF4-FFF2-40B4-BE49-F238E27FC236}">
                        <a16:creationId xmlns:a16="http://schemas.microsoft.com/office/drawing/2014/main" id="{F6F24576-9AEF-9C1D-6B71-7319CE2A1B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8" y="2488"/>
                    <a:ext cx="78" cy="58"/>
                  </a:xfrm>
                  <a:custGeom>
                    <a:avLst/>
                    <a:gdLst/>
                    <a:ahLst/>
                    <a:cxnLst>
                      <a:cxn ang="0">
                        <a:pos x="19" y="234"/>
                      </a:cxn>
                      <a:cxn ang="0">
                        <a:pos x="19" y="214"/>
                      </a:cxn>
                      <a:cxn ang="0">
                        <a:pos x="21" y="180"/>
                      </a:cxn>
                      <a:cxn ang="0">
                        <a:pos x="31" y="139"/>
                      </a:cxn>
                      <a:cxn ang="0">
                        <a:pos x="48" y="96"/>
                      </a:cxn>
                      <a:cxn ang="0">
                        <a:pos x="78" y="59"/>
                      </a:cxn>
                      <a:cxn ang="0">
                        <a:pos x="122" y="32"/>
                      </a:cxn>
                      <a:cxn ang="0">
                        <a:pos x="185" y="21"/>
                      </a:cxn>
                      <a:cxn ang="0">
                        <a:pos x="227" y="24"/>
                      </a:cxn>
                      <a:cxn ang="0">
                        <a:pos x="242" y="25"/>
                      </a:cxn>
                      <a:cxn ang="0">
                        <a:pos x="268" y="28"/>
                      </a:cxn>
                      <a:cxn ang="0">
                        <a:pos x="300" y="37"/>
                      </a:cxn>
                      <a:cxn ang="0">
                        <a:pos x="331" y="55"/>
                      </a:cxn>
                      <a:cxn ang="0">
                        <a:pos x="353" y="83"/>
                      </a:cxn>
                      <a:cxn ang="0">
                        <a:pos x="365" y="124"/>
                      </a:cxn>
                      <a:cxn ang="0">
                        <a:pos x="359" y="182"/>
                      </a:cxn>
                      <a:cxn ang="0">
                        <a:pos x="337" y="228"/>
                      </a:cxn>
                      <a:cxn ang="0">
                        <a:pos x="336" y="287"/>
                      </a:cxn>
                      <a:cxn ang="0">
                        <a:pos x="349" y="266"/>
                      </a:cxn>
                      <a:cxn ang="0">
                        <a:pos x="366" y="228"/>
                      </a:cxn>
                      <a:cxn ang="0">
                        <a:pos x="382" y="181"/>
                      </a:cxn>
                      <a:cxn ang="0">
                        <a:pos x="389" y="131"/>
                      </a:cxn>
                      <a:cxn ang="0">
                        <a:pos x="378" y="81"/>
                      </a:cxn>
                      <a:cxn ang="0">
                        <a:pos x="344" y="40"/>
                      </a:cxn>
                      <a:cxn ang="0">
                        <a:pos x="277" y="12"/>
                      </a:cxn>
                      <a:cxn ang="0">
                        <a:pos x="227" y="4"/>
                      </a:cxn>
                      <a:cxn ang="0">
                        <a:pos x="208" y="2"/>
                      </a:cxn>
                      <a:cxn ang="0">
                        <a:pos x="175" y="0"/>
                      </a:cxn>
                      <a:cxn ang="0">
                        <a:pos x="134" y="5"/>
                      </a:cxn>
                      <a:cxn ang="0">
                        <a:pos x="91" y="20"/>
                      </a:cxn>
                      <a:cxn ang="0">
                        <a:pos x="50" y="53"/>
                      </a:cxn>
                      <a:cxn ang="0">
                        <a:pos x="18" y="105"/>
                      </a:cxn>
                      <a:cxn ang="0">
                        <a:pos x="1" y="181"/>
                      </a:cxn>
                      <a:cxn ang="0">
                        <a:pos x="20" y="237"/>
                      </a:cxn>
                    </a:cxnLst>
                    <a:rect l="0" t="0" r="r" b="b"/>
                    <a:pathLst>
                      <a:path w="389" h="291">
                        <a:moveTo>
                          <a:pt x="20" y="237"/>
                        </a:moveTo>
                        <a:lnTo>
                          <a:pt x="19" y="234"/>
                        </a:lnTo>
                        <a:lnTo>
                          <a:pt x="19" y="226"/>
                        </a:lnTo>
                        <a:lnTo>
                          <a:pt x="19" y="214"/>
                        </a:lnTo>
                        <a:lnTo>
                          <a:pt x="20" y="198"/>
                        </a:lnTo>
                        <a:lnTo>
                          <a:pt x="21" y="180"/>
                        </a:lnTo>
                        <a:lnTo>
                          <a:pt x="26" y="161"/>
                        </a:lnTo>
                        <a:lnTo>
                          <a:pt x="31" y="139"/>
                        </a:lnTo>
                        <a:lnTo>
                          <a:pt x="40" y="119"/>
                        </a:lnTo>
                        <a:lnTo>
                          <a:pt x="48" y="96"/>
                        </a:lnTo>
                        <a:lnTo>
                          <a:pt x="62" y="77"/>
                        </a:lnTo>
                        <a:lnTo>
                          <a:pt x="78" y="59"/>
                        </a:lnTo>
                        <a:lnTo>
                          <a:pt x="99" y="44"/>
                        </a:lnTo>
                        <a:lnTo>
                          <a:pt x="122" y="32"/>
                        </a:lnTo>
                        <a:lnTo>
                          <a:pt x="151" y="24"/>
                        </a:lnTo>
                        <a:lnTo>
                          <a:pt x="185" y="21"/>
                        </a:lnTo>
                        <a:lnTo>
                          <a:pt x="224" y="25"/>
                        </a:lnTo>
                        <a:lnTo>
                          <a:pt x="227" y="24"/>
                        </a:lnTo>
                        <a:lnTo>
                          <a:pt x="232" y="24"/>
                        </a:lnTo>
                        <a:lnTo>
                          <a:pt x="242" y="25"/>
                        </a:lnTo>
                        <a:lnTo>
                          <a:pt x="254" y="26"/>
                        </a:lnTo>
                        <a:lnTo>
                          <a:pt x="268" y="28"/>
                        </a:lnTo>
                        <a:lnTo>
                          <a:pt x="285" y="32"/>
                        </a:lnTo>
                        <a:lnTo>
                          <a:pt x="300" y="37"/>
                        </a:lnTo>
                        <a:lnTo>
                          <a:pt x="316" y="46"/>
                        </a:lnTo>
                        <a:lnTo>
                          <a:pt x="331" y="55"/>
                        </a:lnTo>
                        <a:lnTo>
                          <a:pt x="344" y="68"/>
                        </a:lnTo>
                        <a:lnTo>
                          <a:pt x="353" y="83"/>
                        </a:lnTo>
                        <a:lnTo>
                          <a:pt x="362" y="103"/>
                        </a:lnTo>
                        <a:lnTo>
                          <a:pt x="365" y="124"/>
                        </a:lnTo>
                        <a:lnTo>
                          <a:pt x="365" y="151"/>
                        </a:lnTo>
                        <a:lnTo>
                          <a:pt x="359" y="182"/>
                        </a:lnTo>
                        <a:lnTo>
                          <a:pt x="348" y="218"/>
                        </a:lnTo>
                        <a:lnTo>
                          <a:pt x="337" y="228"/>
                        </a:lnTo>
                        <a:lnTo>
                          <a:pt x="335" y="291"/>
                        </a:lnTo>
                        <a:lnTo>
                          <a:pt x="336" y="287"/>
                        </a:lnTo>
                        <a:lnTo>
                          <a:pt x="341" y="279"/>
                        </a:lnTo>
                        <a:lnTo>
                          <a:pt x="349" y="266"/>
                        </a:lnTo>
                        <a:lnTo>
                          <a:pt x="358" y="249"/>
                        </a:lnTo>
                        <a:lnTo>
                          <a:pt x="366" y="228"/>
                        </a:lnTo>
                        <a:lnTo>
                          <a:pt x="375" y="206"/>
                        </a:lnTo>
                        <a:lnTo>
                          <a:pt x="382" y="181"/>
                        </a:lnTo>
                        <a:lnTo>
                          <a:pt x="388" y="157"/>
                        </a:lnTo>
                        <a:lnTo>
                          <a:pt x="389" y="131"/>
                        </a:lnTo>
                        <a:lnTo>
                          <a:pt x="387" y="105"/>
                        </a:lnTo>
                        <a:lnTo>
                          <a:pt x="378" y="81"/>
                        </a:lnTo>
                        <a:lnTo>
                          <a:pt x="364" y="60"/>
                        </a:lnTo>
                        <a:lnTo>
                          <a:pt x="344" y="40"/>
                        </a:lnTo>
                        <a:lnTo>
                          <a:pt x="315" y="24"/>
                        </a:lnTo>
                        <a:lnTo>
                          <a:pt x="277" y="12"/>
                        </a:lnTo>
                        <a:lnTo>
                          <a:pt x="231" y="5"/>
                        </a:lnTo>
                        <a:lnTo>
                          <a:pt x="227" y="4"/>
                        </a:lnTo>
                        <a:lnTo>
                          <a:pt x="220" y="3"/>
                        </a:lnTo>
                        <a:lnTo>
                          <a:pt x="208" y="2"/>
                        </a:lnTo>
                        <a:lnTo>
                          <a:pt x="193" y="0"/>
                        </a:lnTo>
                        <a:lnTo>
                          <a:pt x="175" y="0"/>
                        </a:lnTo>
                        <a:lnTo>
                          <a:pt x="156" y="1"/>
                        </a:lnTo>
                        <a:lnTo>
                          <a:pt x="134" y="5"/>
                        </a:lnTo>
                        <a:lnTo>
                          <a:pt x="113" y="12"/>
                        </a:lnTo>
                        <a:lnTo>
                          <a:pt x="91" y="20"/>
                        </a:lnTo>
                        <a:lnTo>
                          <a:pt x="70" y="34"/>
                        </a:lnTo>
                        <a:lnTo>
                          <a:pt x="50" y="53"/>
                        </a:lnTo>
                        <a:lnTo>
                          <a:pt x="33" y="76"/>
                        </a:lnTo>
                        <a:lnTo>
                          <a:pt x="18" y="105"/>
                        </a:lnTo>
                        <a:lnTo>
                          <a:pt x="7" y="139"/>
                        </a:lnTo>
                        <a:lnTo>
                          <a:pt x="1" y="181"/>
                        </a:lnTo>
                        <a:lnTo>
                          <a:pt x="0" y="232"/>
                        </a:lnTo>
                        <a:lnTo>
                          <a:pt x="20" y="237"/>
                        </a:lnTo>
                        <a:lnTo>
                          <a:pt x="20" y="2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" name="Freeform 140">
                    <a:extLst>
                      <a:ext uri="{FF2B5EF4-FFF2-40B4-BE49-F238E27FC236}">
                        <a16:creationId xmlns:a16="http://schemas.microsoft.com/office/drawing/2014/main" id="{9FE51DC3-3BF3-E12F-D045-255C881D1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6" y="2505"/>
                    <a:ext cx="62" cy="65"/>
                  </a:xfrm>
                  <a:custGeom>
                    <a:avLst/>
                    <a:gdLst/>
                    <a:ahLst/>
                    <a:cxnLst>
                      <a:cxn ang="0">
                        <a:pos x="22" y="164"/>
                      </a:cxn>
                      <a:cxn ang="0">
                        <a:pos x="25" y="151"/>
                      </a:cxn>
                      <a:cxn ang="0">
                        <a:pos x="32" y="132"/>
                      </a:cxn>
                      <a:cxn ang="0">
                        <a:pos x="44" y="106"/>
                      </a:cxn>
                      <a:cxn ang="0">
                        <a:pos x="61" y="80"/>
                      </a:cxn>
                      <a:cxn ang="0">
                        <a:pos x="86" y="54"/>
                      </a:cxn>
                      <a:cxn ang="0">
                        <a:pos x="119" y="35"/>
                      </a:cxn>
                      <a:cxn ang="0">
                        <a:pos x="161" y="24"/>
                      </a:cxn>
                      <a:cxn ang="0">
                        <a:pos x="188" y="22"/>
                      </a:cxn>
                      <a:cxn ang="0">
                        <a:pos x="198" y="24"/>
                      </a:cxn>
                      <a:cxn ang="0">
                        <a:pos x="216" y="31"/>
                      </a:cxn>
                      <a:cxn ang="0">
                        <a:pos x="236" y="45"/>
                      </a:cxn>
                      <a:cxn ang="0">
                        <a:pos x="255" y="64"/>
                      </a:cxn>
                      <a:cxn ang="0">
                        <a:pos x="271" y="93"/>
                      </a:cxn>
                      <a:cxn ang="0">
                        <a:pos x="280" y="132"/>
                      </a:cxn>
                      <a:cxn ang="0">
                        <a:pos x="278" y="183"/>
                      </a:cxn>
                      <a:cxn ang="0">
                        <a:pos x="269" y="215"/>
                      </a:cxn>
                      <a:cxn ang="0">
                        <a:pos x="264" y="225"/>
                      </a:cxn>
                      <a:cxn ang="0">
                        <a:pos x="254" y="242"/>
                      </a:cxn>
                      <a:cxn ang="0">
                        <a:pos x="237" y="261"/>
                      </a:cxn>
                      <a:cxn ang="0">
                        <a:pos x="216" y="282"/>
                      </a:cxn>
                      <a:cxn ang="0">
                        <a:pos x="187" y="297"/>
                      </a:cxn>
                      <a:cxn ang="0">
                        <a:pos x="152" y="304"/>
                      </a:cxn>
                      <a:cxn ang="0">
                        <a:pos x="111" y="302"/>
                      </a:cxn>
                      <a:cxn ang="0">
                        <a:pos x="83" y="318"/>
                      </a:cxn>
                      <a:cxn ang="0">
                        <a:pos x="90" y="320"/>
                      </a:cxn>
                      <a:cxn ang="0">
                        <a:pos x="108" y="324"/>
                      </a:cxn>
                      <a:cxn ang="0">
                        <a:pos x="135" y="326"/>
                      </a:cxn>
                      <a:cxn ang="0">
                        <a:pos x="168" y="324"/>
                      </a:cxn>
                      <a:cxn ang="0">
                        <a:pos x="203" y="315"/>
                      </a:cxn>
                      <a:cxn ang="0">
                        <a:pos x="238" y="298"/>
                      </a:cxn>
                      <a:cxn ang="0">
                        <a:pos x="269" y="268"/>
                      </a:cxn>
                      <a:cxn ang="0">
                        <a:pos x="294" y="223"/>
                      </a:cxn>
                      <a:cxn ang="0">
                        <a:pos x="296" y="214"/>
                      </a:cxn>
                      <a:cxn ang="0">
                        <a:pos x="303" y="195"/>
                      </a:cxn>
                      <a:cxn ang="0">
                        <a:pos x="307" y="166"/>
                      </a:cxn>
                      <a:cxn ang="0">
                        <a:pos x="308" y="133"/>
                      </a:cxn>
                      <a:cxn ang="0">
                        <a:pos x="302" y="94"/>
                      </a:cxn>
                      <a:cxn ang="0">
                        <a:pos x="283" y="59"/>
                      </a:cxn>
                      <a:cxn ang="0">
                        <a:pos x="250" y="26"/>
                      </a:cxn>
                      <a:cxn ang="0">
                        <a:pos x="199" y="2"/>
                      </a:cxn>
                      <a:cxn ang="0">
                        <a:pos x="193" y="0"/>
                      </a:cxn>
                      <a:cxn ang="0">
                        <a:pos x="174" y="0"/>
                      </a:cxn>
                      <a:cxn ang="0">
                        <a:pos x="146" y="3"/>
                      </a:cxn>
                      <a:cxn ang="0">
                        <a:pos x="115" y="12"/>
                      </a:cxn>
                      <a:cxn ang="0">
                        <a:pos x="80" y="29"/>
                      </a:cxn>
                      <a:cxn ang="0">
                        <a:pos x="47" y="58"/>
                      </a:cxn>
                      <a:cxn ang="0">
                        <a:pos x="19" y="98"/>
                      </a:cxn>
                      <a:cxn ang="0">
                        <a:pos x="0" y="156"/>
                      </a:cxn>
                      <a:cxn ang="0">
                        <a:pos x="22" y="165"/>
                      </a:cxn>
                    </a:cxnLst>
                    <a:rect l="0" t="0" r="r" b="b"/>
                    <a:pathLst>
                      <a:path w="308" h="326">
                        <a:moveTo>
                          <a:pt x="22" y="165"/>
                        </a:moveTo>
                        <a:lnTo>
                          <a:pt x="22" y="164"/>
                        </a:lnTo>
                        <a:lnTo>
                          <a:pt x="23" y="158"/>
                        </a:lnTo>
                        <a:lnTo>
                          <a:pt x="25" y="151"/>
                        </a:lnTo>
                        <a:lnTo>
                          <a:pt x="28" y="142"/>
                        </a:lnTo>
                        <a:lnTo>
                          <a:pt x="32" y="132"/>
                        </a:lnTo>
                        <a:lnTo>
                          <a:pt x="36" y="120"/>
                        </a:lnTo>
                        <a:lnTo>
                          <a:pt x="44" y="106"/>
                        </a:lnTo>
                        <a:lnTo>
                          <a:pt x="52" y="94"/>
                        </a:lnTo>
                        <a:lnTo>
                          <a:pt x="61" y="80"/>
                        </a:lnTo>
                        <a:lnTo>
                          <a:pt x="73" y="67"/>
                        </a:lnTo>
                        <a:lnTo>
                          <a:pt x="86" y="54"/>
                        </a:lnTo>
                        <a:lnTo>
                          <a:pt x="101" y="45"/>
                        </a:lnTo>
                        <a:lnTo>
                          <a:pt x="119" y="35"/>
                        </a:lnTo>
                        <a:lnTo>
                          <a:pt x="139" y="29"/>
                        </a:lnTo>
                        <a:lnTo>
                          <a:pt x="161" y="24"/>
                        </a:lnTo>
                        <a:lnTo>
                          <a:pt x="187" y="22"/>
                        </a:lnTo>
                        <a:lnTo>
                          <a:pt x="188" y="22"/>
                        </a:lnTo>
                        <a:lnTo>
                          <a:pt x="192" y="23"/>
                        </a:lnTo>
                        <a:lnTo>
                          <a:pt x="198" y="24"/>
                        </a:lnTo>
                        <a:lnTo>
                          <a:pt x="207" y="27"/>
                        </a:lnTo>
                        <a:lnTo>
                          <a:pt x="216" y="31"/>
                        </a:lnTo>
                        <a:lnTo>
                          <a:pt x="225" y="37"/>
                        </a:lnTo>
                        <a:lnTo>
                          <a:pt x="236" y="45"/>
                        </a:lnTo>
                        <a:lnTo>
                          <a:pt x="247" y="54"/>
                        </a:lnTo>
                        <a:lnTo>
                          <a:pt x="255" y="64"/>
                        </a:lnTo>
                        <a:lnTo>
                          <a:pt x="264" y="78"/>
                        </a:lnTo>
                        <a:lnTo>
                          <a:pt x="271" y="93"/>
                        </a:lnTo>
                        <a:lnTo>
                          <a:pt x="278" y="111"/>
                        </a:lnTo>
                        <a:lnTo>
                          <a:pt x="280" y="132"/>
                        </a:lnTo>
                        <a:lnTo>
                          <a:pt x="281" y="156"/>
                        </a:lnTo>
                        <a:lnTo>
                          <a:pt x="278" y="183"/>
                        </a:lnTo>
                        <a:lnTo>
                          <a:pt x="271" y="214"/>
                        </a:lnTo>
                        <a:lnTo>
                          <a:pt x="269" y="215"/>
                        </a:lnTo>
                        <a:lnTo>
                          <a:pt x="267" y="220"/>
                        </a:lnTo>
                        <a:lnTo>
                          <a:pt x="264" y="225"/>
                        </a:lnTo>
                        <a:lnTo>
                          <a:pt x="260" y="233"/>
                        </a:lnTo>
                        <a:lnTo>
                          <a:pt x="254" y="242"/>
                        </a:lnTo>
                        <a:lnTo>
                          <a:pt x="247" y="252"/>
                        </a:lnTo>
                        <a:lnTo>
                          <a:pt x="237" y="261"/>
                        </a:lnTo>
                        <a:lnTo>
                          <a:pt x="227" y="272"/>
                        </a:lnTo>
                        <a:lnTo>
                          <a:pt x="216" y="282"/>
                        </a:lnTo>
                        <a:lnTo>
                          <a:pt x="202" y="290"/>
                        </a:lnTo>
                        <a:lnTo>
                          <a:pt x="187" y="297"/>
                        </a:lnTo>
                        <a:lnTo>
                          <a:pt x="170" y="303"/>
                        </a:lnTo>
                        <a:lnTo>
                          <a:pt x="152" y="304"/>
                        </a:lnTo>
                        <a:lnTo>
                          <a:pt x="132" y="305"/>
                        </a:lnTo>
                        <a:lnTo>
                          <a:pt x="111" y="302"/>
                        </a:lnTo>
                        <a:lnTo>
                          <a:pt x="89" y="296"/>
                        </a:lnTo>
                        <a:lnTo>
                          <a:pt x="83" y="318"/>
                        </a:lnTo>
                        <a:lnTo>
                          <a:pt x="86" y="318"/>
                        </a:lnTo>
                        <a:lnTo>
                          <a:pt x="90" y="320"/>
                        </a:lnTo>
                        <a:lnTo>
                          <a:pt x="97" y="321"/>
                        </a:lnTo>
                        <a:lnTo>
                          <a:pt x="108" y="324"/>
                        </a:lnTo>
                        <a:lnTo>
                          <a:pt x="120" y="324"/>
                        </a:lnTo>
                        <a:lnTo>
                          <a:pt x="135" y="326"/>
                        </a:lnTo>
                        <a:lnTo>
                          <a:pt x="150" y="325"/>
                        </a:lnTo>
                        <a:lnTo>
                          <a:pt x="168" y="324"/>
                        </a:lnTo>
                        <a:lnTo>
                          <a:pt x="184" y="320"/>
                        </a:lnTo>
                        <a:lnTo>
                          <a:pt x="203" y="315"/>
                        </a:lnTo>
                        <a:lnTo>
                          <a:pt x="220" y="307"/>
                        </a:lnTo>
                        <a:lnTo>
                          <a:pt x="238" y="298"/>
                        </a:lnTo>
                        <a:lnTo>
                          <a:pt x="253" y="284"/>
                        </a:lnTo>
                        <a:lnTo>
                          <a:pt x="269" y="268"/>
                        </a:lnTo>
                        <a:lnTo>
                          <a:pt x="282" y="247"/>
                        </a:lnTo>
                        <a:lnTo>
                          <a:pt x="294" y="223"/>
                        </a:lnTo>
                        <a:lnTo>
                          <a:pt x="294" y="221"/>
                        </a:lnTo>
                        <a:lnTo>
                          <a:pt x="296" y="214"/>
                        </a:lnTo>
                        <a:lnTo>
                          <a:pt x="298" y="206"/>
                        </a:lnTo>
                        <a:lnTo>
                          <a:pt x="303" y="195"/>
                        </a:lnTo>
                        <a:lnTo>
                          <a:pt x="304" y="181"/>
                        </a:lnTo>
                        <a:lnTo>
                          <a:pt x="307" y="166"/>
                        </a:lnTo>
                        <a:lnTo>
                          <a:pt x="308" y="150"/>
                        </a:lnTo>
                        <a:lnTo>
                          <a:pt x="308" y="133"/>
                        </a:lnTo>
                        <a:lnTo>
                          <a:pt x="306" y="113"/>
                        </a:lnTo>
                        <a:lnTo>
                          <a:pt x="302" y="94"/>
                        </a:lnTo>
                        <a:lnTo>
                          <a:pt x="294" y="76"/>
                        </a:lnTo>
                        <a:lnTo>
                          <a:pt x="283" y="59"/>
                        </a:lnTo>
                        <a:lnTo>
                          <a:pt x="269" y="41"/>
                        </a:lnTo>
                        <a:lnTo>
                          <a:pt x="250" y="26"/>
                        </a:lnTo>
                        <a:lnTo>
                          <a:pt x="227" y="12"/>
                        </a:lnTo>
                        <a:lnTo>
                          <a:pt x="199" y="2"/>
                        </a:lnTo>
                        <a:lnTo>
                          <a:pt x="198" y="1"/>
                        </a:lnTo>
                        <a:lnTo>
                          <a:pt x="193" y="0"/>
                        </a:lnTo>
                        <a:lnTo>
                          <a:pt x="184" y="0"/>
                        </a:lnTo>
                        <a:lnTo>
                          <a:pt x="174" y="0"/>
                        </a:lnTo>
                        <a:lnTo>
                          <a:pt x="161" y="0"/>
                        </a:lnTo>
                        <a:lnTo>
                          <a:pt x="146" y="3"/>
                        </a:lnTo>
                        <a:lnTo>
                          <a:pt x="131" y="6"/>
                        </a:lnTo>
                        <a:lnTo>
                          <a:pt x="115" y="12"/>
                        </a:lnTo>
                        <a:lnTo>
                          <a:pt x="97" y="19"/>
                        </a:lnTo>
                        <a:lnTo>
                          <a:pt x="80" y="29"/>
                        </a:lnTo>
                        <a:lnTo>
                          <a:pt x="63" y="40"/>
                        </a:lnTo>
                        <a:lnTo>
                          <a:pt x="47" y="58"/>
                        </a:lnTo>
                        <a:lnTo>
                          <a:pt x="32" y="76"/>
                        </a:lnTo>
                        <a:lnTo>
                          <a:pt x="19" y="98"/>
                        </a:lnTo>
                        <a:lnTo>
                          <a:pt x="7" y="125"/>
                        </a:lnTo>
                        <a:lnTo>
                          <a:pt x="0" y="156"/>
                        </a:lnTo>
                        <a:lnTo>
                          <a:pt x="22" y="165"/>
                        </a:lnTo>
                        <a:lnTo>
                          <a:pt x="22" y="1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141">
                    <a:extLst>
                      <a:ext uri="{FF2B5EF4-FFF2-40B4-BE49-F238E27FC236}">
                        <a16:creationId xmlns:a16="http://schemas.microsoft.com/office/drawing/2014/main" id="{088FB271-D001-E4E0-8BE7-20E278BCA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6" y="2524"/>
                    <a:ext cx="27" cy="29"/>
                  </a:xfrm>
                  <a:custGeom>
                    <a:avLst/>
                    <a:gdLst/>
                    <a:ahLst/>
                    <a:cxnLst>
                      <a:cxn ang="0">
                        <a:pos x="25" y="55"/>
                      </a:cxn>
                      <a:cxn ang="0">
                        <a:pos x="27" y="45"/>
                      </a:cxn>
                      <a:cxn ang="0">
                        <a:pos x="35" y="37"/>
                      </a:cxn>
                      <a:cxn ang="0">
                        <a:pos x="42" y="31"/>
                      </a:cxn>
                      <a:cxn ang="0">
                        <a:pos x="54" y="28"/>
                      </a:cxn>
                      <a:cxn ang="0">
                        <a:pos x="68" y="26"/>
                      </a:cxn>
                      <a:cxn ang="0">
                        <a:pos x="79" y="28"/>
                      </a:cxn>
                      <a:cxn ang="0">
                        <a:pos x="87" y="31"/>
                      </a:cxn>
                      <a:cxn ang="0">
                        <a:pos x="94" y="38"/>
                      </a:cxn>
                      <a:cxn ang="0">
                        <a:pos x="100" y="45"/>
                      </a:cxn>
                      <a:cxn ang="0">
                        <a:pos x="105" y="56"/>
                      </a:cxn>
                      <a:cxn ang="0">
                        <a:pos x="106" y="70"/>
                      </a:cxn>
                      <a:cxn ang="0">
                        <a:pos x="104" y="87"/>
                      </a:cxn>
                      <a:cxn ang="0">
                        <a:pos x="94" y="107"/>
                      </a:cxn>
                      <a:cxn ang="0">
                        <a:pos x="82" y="118"/>
                      </a:cxn>
                      <a:cxn ang="0">
                        <a:pos x="68" y="122"/>
                      </a:cxn>
                      <a:cxn ang="0">
                        <a:pos x="54" y="121"/>
                      </a:cxn>
                      <a:cxn ang="0">
                        <a:pos x="41" y="114"/>
                      </a:cxn>
                      <a:cxn ang="0">
                        <a:pos x="31" y="103"/>
                      </a:cxn>
                      <a:cxn ang="0">
                        <a:pos x="24" y="90"/>
                      </a:cxn>
                      <a:cxn ang="0">
                        <a:pos x="21" y="77"/>
                      </a:cxn>
                      <a:cxn ang="0">
                        <a:pos x="0" y="69"/>
                      </a:cxn>
                      <a:cxn ang="0">
                        <a:pos x="0" y="71"/>
                      </a:cxn>
                      <a:cxn ang="0">
                        <a:pos x="1" y="80"/>
                      </a:cxn>
                      <a:cxn ang="0">
                        <a:pos x="3" y="92"/>
                      </a:cxn>
                      <a:cxn ang="0">
                        <a:pos x="8" y="105"/>
                      </a:cxn>
                      <a:cxn ang="0">
                        <a:pos x="16" y="118"/>
                      </a:cxn>
                      <a:cxn ang="0">
                        <a:pos x="27" y="130"/>
                      </a:cxn>
                      <a:cxn ang="0">
                        <a:pos x="46" y="139"/>
                      </a:cxn>
                      <a:cxn ang="0">
                        <a:pos x="69" y="142"/>
                      </a:cxn>
                      <a:cxn ang="0">
                        <a:pos x="77" y="141"/>
                      </a:cxn>
                      <a:cxn ang="0">
                        <a:pos x="85" y="139"/>
                      </a:cxn>
                      <a:cxn ang="0">
                        <a:pos x="95" y="136"/>
                      </a:cxn>
                      <a:cxn ang="0">
                        <a:pos x="105" y="129"/>
                      </a:cxn>
                      <a:cxn ang="0">
                        <a:pos x="116" y="118"/>
                      </a:cxn>
                      <a:cxn ang="0">
                        <a:pos x="124" y="104"/>
                      </a:cxn>
                      <a:cxn ang="0">
                        <a:pos x="131" y="87"/>
                      </a:cxn>
                      <a:cxn ang="0">
                        <a:pos x="131" y="84"/>
                      </a:cxn>
                      <a:cxn ang="0">
                        <a:pos x="132" y="77"/>
                      </a:cxn>
                      <a:cxn ang="0">
                        <a:pos x="132" y="66"/>
                      </a:cxn>
                      <a:cxn ang="0">
                        <a:pos x="131" y="54"/>
                      </a:cxn>
                      <a:cxn ang="0">
                        <a:pos x="125" y="40"/>
                      </a:cxn>
                      <a:cxn ang="0">
                        <a:pos x="117" y="26"/>
                      </a:cxn>
                      <a:cxn ang="0">
                        <a:pos x="105" y="14"/>
                      </a:cxn>
                      <a:cxn ang="0">
                        <a:pos x="85" y="6"/>
                      </a:cxn>
                      <a:cxn ang="0">
                        <a:pos x="65" y="0"/>
                      </a:cxn>
                      <a:cxn ang="0">
                        <a:pos x="47" y="4"/>
                      </a:cxn>
                      <a:cxn ang="0">
                        <a:pos x="33" y="10"/>
                      </a:cxn>
                      <a:cxn ang="0">
                        <a:pos x="21" y="20"/>
                      </a:cxn>
                      <a:cxn ang="0">
                        <a:pos x="11" y="29"/>
                      </a:cxn>
                      <a:cxn ang="0">
                        <a:pos x="5" y="40"/>
                      </a:cxn>
                      <a:cxn ang="0">
                        <a:pos x="2" y="48"/>
                      </a:cxn>
                      <a:cxn ang="0">
                        <a:pos x="1" y="51"/>
                      </a:cxn>
                      <a:cxn ang="0">
                        <a:pos x="25" y="57"/>
                      </a:cxn>
                    </a:cxnLst>
                    <a:rect l="0" t="0" r="r" b="b"/>
                    <a:pathLst>
                      <a:path w="132" h="142">
                        <a:moveTo>
                          <a:pt x="25" y="57"/>
                        </a:moveTo>
                        <a:lnTo>
                          <a:pt x="25" y="55"/>
                        </a:lnTo>
                        <a:lnTo>
                          <a:pt x="26" y="52"/>
                        </a:lnTo>
                        <a:lnTo>
                          <a:pt x="27" y="45"/>
                        </a:lnTo>
                        <a:lnTo>
                          <a:pt x="33" y="40"/>
                        </a:lnTo>
                        <a:lnTo>
                          <a:pt x="35" y="37"/>
                        </a:lnTo>
                        <a:lnTo>
                          <a:pt x="38" y="35"/>
                        </a:lnTo>
                        <a:lnTo>
                          <a:pt x="42" y="31"/>
                        </a:lnTo>
                        <a:lnTo>
                          <a:pt x="49" y="29"/>
                        </a:lnTo>
                        <a:lnTo>
                          <a:pt x="54" y="28"/>
                        </a:lnTo>
                        <a:lnTo>
                          <a:pt x="61" y="26"/>
                        </a:lnTo>
                        <a:lnTo>
                          <a:pt x="68" y="26"/>
                        </a:lnTo>
                        <a:lnTo>
                          <a:pt x="78" y="27"/>
                        </a:lnTo>
                        <a:lnTo>
                          <a:pt x="79" y="28"/>
                        </a:lnTo>
                        <a:lnTo>
                          <a:pt x="84" y="30"/>
                        </a:lnTo>
                        <a:lnTo>
                          <a:pt x="87" y="31"/>
                        </a:lnTo>
                        <a:lnTo>
                          <a:pt x="91" y="35"/>
                        </a:lnTo>
                        <a:lnTo>
                          <a:pt x="94" y="38"/>
                        </a:lnTo>
                        <a:lnTo>
                          <a:pt x="98" y="42"/>
                        </a:lnTo>
                        <a:lnTo>
                          <a:pt x="100" y="45"/>
                        </a:lnTo>
                        <a:lnTo>
                          <a:pt x="104" y="51"/>
                        </a:lnTo>
                        <a:lnTo>
                          <a:pt x="105" y="56"/>
                        </a:lnTo>
                        <a:lnTo>
                          <a:pt x="107" y="64"/>
                        </a:lnTo>
                        <a:lnTo>
                          <a:pt x="106" y="70"/>
                        </a:lnTo>
                        <a:lnTo>
                          <a:pt x="106" y="79"/>
                        </a:lnTo>
                        <a:lnTo>
                          <a:pt x="104" y="87"/>
                        </a:lnTo>
                        <a:lnTo>
                          <a:pt x="99" y="98"/>
                        </a:lnTo>
                        <a:lnTo>
                          <a:pt x="94" y="107"/>
                        </a:lnTo>
                        <a:lnTo>
                          <a:pt x="89" y="113"/>
                        </a:lnTo>
                        <a:lnTo>
                          <a:pt x="82" y="118"/>
                        </a:lnTo>
                        <a:lnTo>
                          <a:pt x="75" y="122"/>
                        </a:lnTo>
                        <a:lnTo>
                          <a:pt x="68" y="122"/>
                        </a:lnTo>
                        <a:lnTo>
                          <a:pt x="61" y="122"/>
                        </a:lnTo>
                        <a:lnTo>
                          <a:pt x="54" y="121"/>
                        </a:lnTo>
                        <a:lnTo>
                          <a:pt x="48" y="118"/>
                        </a:lnTo>
                        <a:lnTo>
                          <a:pt x="41" y="114"/>
                        </a:lnTo>
                        <a:lnTo>
                          <a:pt x="36" y="110"/>
                        </a:lnTo>
                        <a:lnTo>
                          <a:pt x="31" y="103"/>
                        </a:lnTo>
                        <a:lnTo>
                          <a:pt x="27" y="98"/>
                        </a:lnTo>
                        <a:lnTo>
                          <a:pt x="24" y="90"/>
                        </a:lnTo>
                        <a:lnTo>
                          <a:pt x="22" y="84"/>
                        </a:lnTo>
                        <a:lnTo>
                          <a:pt x="21" y="77"/>
                        </a:lnTo>
                        <a:lnTo>
                          <a:pt x="23" y="70"/>
                        </a:lnTo>
                        <a:lnTo>
                          <a:pt x="0" y="69"/>
                        </a:lnTo>
                        <a:lnTo>
                          <a:pt x="0" y="69"/>
                        </a:lnTo>
                        <a:lnTo>
                          <a:pt x="0" y="71"/>
                        </a:lnTo>
                        <a:lnTo>
                          <a:pt x="0" y="75"/>
                        </a:lnTo>
                        <a:lnTo>
                          <a:pt x="1" y="80"/>
                        </a:lnTo>
                        <a:lnTo>
                          <a:pt x="1" y="85"/>
                        </a:lnTo>
                        <a:lnTo>
                          <a:pt x="3" y="92"/>
                        </a:lnTo>
                        <a:lnTo>
                          <a:pt x="5" y="98"/>
                        </a:lnTo>
                        <a:lnTo>
                          <a:pt x="8" y="105"/>
                        </a:lnTo>
                        <a:lnTo>
                          <a:pt x="10" y="112"/>
                        </a:lnTo>
                        <a:lnTo>
                          <a:pt x="16" y="118"/>
                        </a:lnTo>
                        <a:lnTo>
                          <a:pt x="21" y="125"/>
                        </a:lnTo>
                        <a:lnTo>
                          <a:pt x="27" y="130"/>
                        </a:lnTo>
                        <a:lnTo>
                          <a:pt x="36" y="134"/>
                        </a:lnTo>
                        <a:lnTo>
                          <a:pt x="46" y="139"/>
                        </a:lnTo>
                        <a:lnTo>
                          <a:pt x="56" y="141"/>
                        </a:lnTo>
                        <a:lnTo>
                          <a:pt x="69" y="142"/>
                        </a:lnTo>
                        <a:lnTo>
                          <a:pt x="71" y="141"/>
                        </a:lnTo>
                        <a:lnTo>
                          <a:pt x="77" y="141"/>
                        </a:lnTo>
                        <a:lnTo>
                          <a:pt x="80" y="140"/>
                        </a:lnTo>
                        <a:lnTo>
                          <a:pt x="85" y="139"/>
                        </a:lnTo>
                        <a:lnTo>
                          <a:pt x="90" y="137"/>
                        </a:lnTo>
                        <a:lnTo>
                          <a:pt x="95" y="136"/>
                        </a:lnTo>
                        <a:lnTo>
                          <a:pt x="99" y="132"/>
                        </a:lnTo>
                        <a:lnTo>
                          <a:pt x="105" y="129"/>
                        </a:lnTo>
                        <a:lnTo>
                          <a:pt x="110" y="124"/>
                        </a:lnTo>
                        <a:lnTo>
                          <a:pt x="116" y="118"/>
                        </a:lnTo>
                        <a:lnTo>
                          <a:pt x="120" y="112"/>
                        </a:lnTo>
                        <a:lnTo>
                          <a:pt x="124" y="104"/>
                        </a:lnTo>
                        <a:lnTo>
                          <a:pt x="127" y="96"/>
                        </a:lnTo>
                        <a:lnTo>
                          <a:pt x="131" y="87"/>
                        </a:lnTo>
                        <a:lnTo>
                          <a:pt x="131" y="85"/>
                        </a:lnTo>
                        <a:lnTo>
                          <a:pt x="131" y="84"/>
                        </a:lnTo>
                        <a:lnTo>
                          <a:pt x="131" y="80"/>
                        </a:lnTo>
                        <a:lnTo>
                          <a:pt x="132" y="77"/>
                        </a:lnTo>
                        <a:lnTo>
                          <a:pt x="132" y="71"/>
                        </a:lnTo>
                        <a:lnTo>
                          <a:pt x="132" y="66"/>
                        </a:lnTo>
                        <a:lnTo>
                          <a:pt x="131" y="59"/>
                        </a:lnTo>
                        <a:lnTo>
                          <a:pt x="131" y="54"/>
                        </a:lnTo>
                        <a:lnTo>
                          <a:pt x="127" y="46"/>
                        </a:lnTo>
                        <a:lnTo>
                          <a:pt x="125" y="40"/>
                        </a:lnTo>
                        <a:lnTo>
                          <a:pt x="121" y="33"/>
                        </a:lnTo>
                        <a:lnTo>
                          <a:pt x="117" y="26"/>
                        </a:lnTo>
                        <a:lnTo>
                          <a:pt x="111" y="20"/>
                        </a:lnTo>
                        <a:lnTo>
                          <a:pt x="105" y="14"/>
                        </a:lnTo>
                        <a:lnTo>
                          <a:pt x="96" y="9"/>
                        </a:lnTo>
                        <a:lnTo>
                          <a:pt x="85" y="6"/>
                        </a:lnTo>
                        <a:lnTo>
                          <a:pt x="75" y="1"/>
                        </a:lnTo>
                        <a:lnTo>
                          <a:pt x="65" y="0"/>
                        </a:lnTo>
                        <a:lnTo>
                          <a:pt x="55" y="0"/>
                        </a:lnTo>
                        <a:lnTo>
                          <a:pt x="47" y="4"/>
                        </a:lnTo>
                        <a:lnTo>
                          <a:pt x="39" y="6"/>
                        </a:lnTo>
                        <a:lnTo>
                          <a:pt x="33" y="10"/>
                        </a:lnTo>
                        <a:lnTo>
                          <a:pt x="26" y="14"/>
                        </a:lnTo>
                        <a:lnTo>
                          <a:pt x="21" y="20"/>
                        </a:lnTo>
                        <a:lnTo>
                          <a:pt x="16" y="25"/>
                        </a:lnTo>
                        <a:lnTo>
                          <a:pt x="11" y="29"/>
                        </a:lnTo>
                        <a:lnTo>
                          <a:pt x="7" y="35"/>
                        </a:lnTo>
                        <a:lnTo>
                          <a:pt x="5" y="40"/>
                        </a:lnTo>
                        <a:lnTo>
                          <a:pt x="3" y="43"/>
                        </a:lnTo>
                        <a:lnTo>
                          <a:pt x="2" y="48"/>
                        </a:lnTo>
                        <a:lnTo>
                          <a:pt x="1" y="49"/>
                        </a:lnTo>
                        <a:lnTo>
                          <a:pt x="1" y="51"/>
                        </a:lnTo>
                        <a:lnTo>
                          <a:pt x="25" y="57"/>
                        </a:lnTo>
                        <a:lnTo>
                          <a:pt x="25" y="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 142">
                    <a:extLst>
                      <a:ext uri="{FF2B5EF4-FFF2-40B4-BE49-F238E27FC236}">
                        <a16:creationId xmlns:a16="http://schemas.microsoft.com/office/drawing/2014/main" id="{1832B64C-D998-E885-0339-55A947B954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3" y="2532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23" y="27"/>
                      </a:cxn>
                      <a:cxn ang="0">
                        <a:pos x="23" y="25"/>
                      </a:cxn>
                      <a:cxn ang="0">
                        <a:pos x="25" y="22"/>
                      </a:cxn>
                      <a:cxn ang="0">
                        <a:pos x="25" y="19"/>
                      </a:cxn>
                      <a:cxn ang="0">
                        <a:pos x="28" y="19"/>
                      </a:cxn>
                      <a:cxn ang="0">
                        <a:pos x="30" y="19"/>
                      </a:cxn>
                      <a:cxn ang="0">
                        <a:pos x="34" y="24"/>
                      </a:cxn>
                      <a:cxn ang="0">
                        <a:pos x="35" y="26"/>
                      </a:cxn>
                      <a:cxn ang="0">
                        <a:pos x="38" y="30"/>
                      </a:cxn>
                      <a:cxn ang="0">
                        <a:pos x="36" y="32"/>
                      </a:cxn>
                      <a:cxn ang="0">
                        <a:pos x="36" y="35"/>
                      </a:cxn>
                      <a:cxn ang="0">
                        <a:pos x="34" y="37"/>
                      </a:cxn>
                      <a:cxn ang="0">
                        <a:pos x="30" y="39"/>
                      </a:cxn>
                      <a:cxn ang="0">
                        <a:pos x="26" y="54"/>
                      </a:cxn>
                      <a:cxn ang="0">
                        <a:pos x="27" y="54"/>
                      </a:cxn>
                      <a:cxn ang="0">
                        <a:pos x="31" y="54"/>
                      </a:cxn>
                      <a:cxn ang="0">
                        <a:pos x="36" y="53"/>
                      </a:cxn>
                      <a:cxn ang="0">
                        <a:pos x="43" y="52"/>
                      </a:cxn>
                      <a:cxn ang="0">
                        <a:pos x="45" y="49"/>
                      </a:cxn>
                      <a:cxn ang="0">
                        <a:pos x="48" y="47"/>
                      </a:cxn>
                      <a:cxn ang="0">
                        <a:pos x="50" y="44"/>
                      </a:cxn>
                      <a:cxn ang="0">
                        <a:pos x="53" y="41"/>
                      </a:cxn>
                      <a:cxn ang="0">
                        <a:pos x="54" y="37"/>
                      </a:cxn>
                      <a:cxn ang="0">
                        <a:pos x="55" y="31"/>
                      </a:cxn>
                      <a:cxn ang="0">
                        <a:pos x="54" y="25"/>
                      </a:cxn>
                      <a:cxn ang="0">
                        <a:pos x="54" y="17"/>
                      </a:cxn>
                      <a:cxn ang="0">
                        <a:pos x="54" y="16"/>
                      </a:cxn>
                      <a:cxn ang="0">
                        <a:pos x="52" y="13"/>
                      </a:cxn>
                      <a:cxn ang="0">
                        <a:pos x="48" y="9"/>
                      </a:cxn>
                      <a:cxn ang="0">
                        <a:pos x="45" y="5"/>
                      </a:cxn>
                      <a:cxn ang="0">
                        <a:pos x="42" y="3"/>
                      </a:cxn>
                      <a:cxn ang="0">
                        <a:pos x="39" y="1"/>
                      </a:cxn>
                      <a:cxn ang="0">
                        <a:pos x="34" y="0"/>
                      </a:cxn>
                      <a:cxn ang="0">
                        <a:pos x="31" y="0"/>
                      </a:cxn>
                      <a:cxn ang="0">
                        <a:pos x="26" y="0"/>
                      </a:cxn>
                      <a:cxn ang="0">
                        <a:pos x="20" y="0"/>
                      </a:cxn>
                      <a:cxn ang="0">
                        <a:pos x="15" y="2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7" y="8"/>
                      </a:cxn>
                      <a:cxn ang="0">
                        <a:pos x="5" y="11"/>
                      </a:cxn>
                      <a:cxn ang="0">
                        <a:pos x="3" y="15"/>
                      </a:cxn>
                      <a:cxn ang="0">
                        <a:pos x="1" y="19"/>
                      </a:cxn>
                      <a:cxn ang="0">
                        <a:pos x="0" y="25"/>
                      </a:cxn>
                      <a:cxn ang="0">
                        <a:pos x="0" y="31"/>
                      </a:cxn>
                      <a:cxn ang="0">
                        <a:pos x="1" y="38"/>
                      </a:cxn>
                      <a:cxn ang="0">
                        <a:pos x="23" y="27"/>
                      </a:cxn>
                      <a:cxn ang="0">
                        <a:pos x="23" y="27"/>
                      </a:cxn>
                    </a:cxnLst>
                    <a:rect l="0" t="0" r="r" b="b"/>
                    <a:pathLst>
                      <a:path w="55" h="54">
                        <a:moveTo>
                          <a:pt x="23" y="27"/>
                        </a:moveTo>
                        <a:lnTo>
                          <a:pt x="23" y="25"/>
                        </a:lnTo>
                        <a:lnTo>
                          <a:pt x="25" y="22"/>
                        </a:lnTo>
                        <a:lnTo>
                          <a:pt x="25" y="19"/>
                        </a:lnTo>
                        <a:lnTo>
                          <a:pt x="28" y="19"/>
                        </a:lnTo>
                        <a:lnTo>
                          <a:pt x="30" y="19"/>
                        </a:lnTo>
                        <a:lnTo>
                          <a:pt x="34" y="24"/>
                        </a:lnTo>
                        <a:lnTo>
                          <a:pt x="35" y="26"/>
                        </a:lnTo>
                        <a:lnTo>
                          <a:pt x="38" y="30"/>
                        </a:lnTo>
                        <a:lnTo>
                          <a:pt x="36" y="32"/>
                        </a:lnTo>
                        <a:lnTo>
                          <a:pt x="36" y="35"/>
                        </a:lnTo>
                        <a:lnTo>
                          <a:pt x="34" y="37"/>
                        </a:lnTo>
                        <a:lnTo>
                          <a:pt x="30" y="39"/>
                        </a:lnTo>
                        <a:lnTo>
                          <a:pt x="26" y="54"/>
                        </a:lnTo>
                        <a:lnTo>
                          <a:pt x="27" y="54"/>
                        </a:lnTo>
                        <a:lnTo>
                          <a:pt x="31" y="54"/>
                        </a:lnTo>
                        <a:lnTo>
                          <a:pt x="36" y="53"/>
                        </a:lnTo>
                        <a:lnTo>
                          <a:pt x="43" y="52"/>
                        </a:lnTo>
                        <a:lnTo>
                          <a:pt x="45" y="49"/>
                        </a:lnTo>
                        <a:lnTo>
                          <a:pt x="48" y="47"/>
                        </a:lnTo>
                        <a:lnTo>
                          <a:pt x="50" y="44"/>
                        </a:lnTo>
                        <a:lnTo>
                          <a:pt x="53" y="41"/>
                        </a:lnTo>
                        <a:lnTo>
                          <a:pt x="54" y="37"/>
                        </a:lnTo>
                        <a:lnTo>
                          <a:pt x="55" y="31"/>
                        </a:lnTo>
                        <a:lnTo>
                          <a:pt x="54" y="25"/>
                        </a:lnTo>
                        <a:lnTo>
                          <a:pt x="54" y="17"/>
                        </a:lnTo>
                        <a:lnTo>
                          <a:pt x="54" y="16"/>
                        </a:lnTo>
                        <a:lnTo>
                          <a:pt x="52" y="13"/>
                        </a:lnTo>
                        <a:lnTo>
                          <a:pt x="48" y="9"/>
                        </a:lnTo>
                        <a:lnTo>
                          <a:pt x="45" y="5"/>
                        </a:lnTo>
                        <a:lnTo>
                          <a:pt x="42" y="3"/>
                        </a:lnTo>
                        <a:lnTo>
                          <a:pt x="39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0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7" y="8"/>
                        </a:lnTo>
                        <a:lnTo>
                          <a:pt x="5" y="11"/>
                        </a:lnTo>
                        <a:lnTo>
                          <a:pt x="3" y="15"/>
                        </a:lnTo>
                        <a:lnTo>
                          <a:pt x="1" y="19"/>
                        </a:lnTo>
                        <a:lnTo>
                          <a:pt x="0" y="25"/>
                        </a:lnTo>
                        <a:lnTo>
                          <a:pt x="0" y="31"/>
                        </a:lnTo>
                        <a:lnTo>
                          <a:pt x="1" y="38"/>
                        </a:lnTo>
                        <a:lnTo>
                          <a:pt x="23" y="27"/>
                        </a:lnTo>
                        <a:lnTo>
                          <a:pt x="23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 143">
                    <a:extLst>
                      <a:ext uri="{FF2B5EF4-FFF2-40B4-BE49-F238E27FC236}">
                        <a16:creationId xmlns:a16="http://schemas.microsoft.com/office/drawing/2014/main" id="{55716A5E-5DC2-B37A-641C-DB3CE693D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8" y="2497"/>
                    <a:ext cx="140" cy="41"/>
                  </a:xfrm>
                  <a:custGeom>
                    <a:avLst/>
                    <a:gdLst/>
                    <a:ahLst/>
                    <a:cxnLst>
                      <a:cxn ang="0">
                        <a:pos x="0" y="199"/>
                      </a:cxn>
                      <a:cxn ang="0">
                        <a:pos x="50" y="199"/>
                      </a:cxn>
                      <a:cxn ang="0">
                        <a:pos x="85" y="96"/>
                      </a:cxn>
                      <a:cxn ang="0">
                        <a:pos x="162" y="46"/>
                      </a:cxn>
                      <a:cxn ang="0">
                        <a:pos x="258" y="55"/>
                      </a:cxn>
                      <a:cxn ang="0">
                        <a:pos x="324" y="134"/>
                      </a:cxn>
                      <a:cxn ang="0">
                        <a:pos x="326" y="188"/>
                      </a:cxn>
                      <a:cxn ang="0">
                        <a:pos x="356" y="191"/>
                      </a:cxn>
                      <a:cxn ang="0">
                        <a:pos x="381" y="119"/>
                      </a:cxn>
                      <a:cxn ang="0">
                        <a:pos x="438" y="62"/>
                      </a:cxn>
                      <a:cxn ang="0">
                        <a:pos x="520" y="40"/>
                      </a:cxn>
                      <a:cxn ang="0">
                        <a:pos x="607" y="71"/>
                      </a:cxn>
                      <a:cxn ang="0">
                        <a:pos x="640" y="128"/>
                      </a:cxn>
                      <a:cxn ang="0">
                        <a:pos x="647" y="205"/>
                      </a:cxn>
                      <a:cxn ang="0">
                        <a:pos x="684" y="202"/>
                      </a:cxn>
                      <a:cxn ang="0">
                        <a:pos x="699" y="110"/>
                      </a:cxn>
                      <a:cxn ang="0">
                        <a:pos x="688" y="33"/>
                      </a:cxn>
                      <a:cxn ang="0">
                        <a:pos x="627" y="2"/>
                      </a:cxn>
                      <a:cxn ang="0">
                        <a:pos x="165" y="0"/>
                      </a:cxn>
                      <a:cxn ang="0">
                        <a:pos x="64" y="40"/>
                      </a:cxn>
                      <a:cxn ang="0">
                        <a:pos x="7" y="125"/>
                      </a:cxn>
                      <a:cxn ang="0">
                        <a:pos x="0" y="199"/>
                      </a:cxn>
                      <a:cxn ang="0">
                        <a:pos x="0" y="199"/>
                      </a:cxn>
                    </a:cxnLst>
                    <a:rect l="0" t="0" r="r" b="b"/>
                    <a:pathLst>
                      <a:path w="699" h="205">
                        <a:moveTo>
                          <a:pt x="0" y="199"/>
                        </a:moveTo>
                        <a:lnTo>
                          <a:pt x="50" y="199"/>
                        </a:lnTo>
                        <a:lnTo>
                          <a:pt x="85" y="96"/>
                        </a:lnTo>
                        <a:lnTo>
                          <a:pt x="162" y="46"/>
                        </a:lnTo>
                        <a:lnTo>
                          <a:pt x="258" y="55"/>
                        </a:lnTo>
                        <a:lnTo>
                          <a:pt x="324" y="134"/>
                        </a:lnTo>
                        <a:lnTo>
                          <a:pt x="326" y="188"/>
                        </a:lnTo>
                        <a:lnTo>
                          <a:pt x="356" y="191"/>
                        </a:lnTo>
                        <a:lnTo>
                          <a:pt x="381" y="119"/>
                        </a:lnTo>
                        <a:lnTo>
                          <a:pt x="438" y="62"/>
                        </a:lnTo>
                        <a:lnTo>
                          <a:pt x="520" y="40"/>
                        </a:lnTo>
                        <a:lnTo>
                          <a:pt x="607" y="71"/>
                        </a:lnTo>
                        <a:lnTo>
                          <a:pt x="640" y="128"/>
                        </a:lnTo>
                        <a:lnTo>
                          <a:pt x="647" y="205"/>
                        </a:lnTo>
                        <a:lnTo>
                          <a:pt x="684" y="202"/>
                        </a:lnTo>
                        <a:lnTo>
                          <a:pt x="699" y="110"/>
                        </a:lnTo>
                        <a:lnTo>
                          <a:pt x="688" y="33"/>
                        </a:lnTo>
                        <a:lnTo>
                          <a:pt x="627" y="2"/>
                        </a:lnTo>
                        <a:lnTo>
                          <a:pt x="165" y="0"/>
                        </a:lnTo>
                        <a:lnTo>
                          <a:pt x="64" y="40"/>
                        </a:lnTo>
                        <a:lnTo>
                          <a:pt x="7" y="125"/>
                        </a:lnTo>
                        <a:lnTo>
                          <a:pt x="0" y="199"/>
                        </a:lnTo>
                        <a:lnTo>
                          <a:pt x="0" y="199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 144">
                    <a:extLst>
                      <a:ext uri="{FF2B5EF4-FFF2-40B4-BE49-F238E27FC236}">
                        <a16:creationId xmlns:a16="http://schemas.microsoft.com/office/drawing/2014/main" id="{A816DCD0-DA4A-E842-9380-F600B95B2C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2506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31" y="103"/>
                      </a:cxn>
                      <a:cxn ang="0">
                        <a:pos x="73" y="84"/>
                      </a:cxn>
                      <a:cxn ang="0">
                        <a:pos x="73" y="0"/>
                      </a:cxn>
                      <a:cxn ang="0">
                        <a:pos x="0" y="33"/>
                      </a:cxn>
                      <a:cxn ang="0">
                        <a:pos x="31" y="103"/>
                      </a:cxn>
                      <a:cxn ang="0">
                        <a:pos x="31" y="103"/>
                      </a:cxn>
                    </a:cxnLst>
                    <a:rect l="0" t="0" r="r" b="b"/>
                    <a:pathLst>
                      <a:path w="73" h="103">
                        <a:moveTo>
                          <a:pt x="31" y="103"/>
                        </a:moveTo>
                        <a:lnTo>
                          <a:pt x="73" y="84"/>
                        </a:lnTo>
                        <a:lnTo>
                          <a:pt x="73" y="0"/>
                        </a:lnTo>
                        <a:lnTo>
                          <a:pt x="0" y="33"/>
                        </a:lnTo>
                        <a:lnTo>
                          <a:pt x="31" y="103"/>
                        </a:lnTo>
                        <a:lnTo>
                          <a:pt x="31" y="103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145">
                    <a:extLst>
                      <a:ext uri="{FF2B5EF4-FFF2-40B4-BE49-F238E27FC236}">
                        <a16:creationId xmlns:a16="http://schemas.microsoft.com/office/drawing/2014/main" id="{D999743A-B888-EB8E-1E86-9855FA60B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9" y="2514"/>
                    <a:ext cx="23" cy="27"/>
                  </a:xfrm>
                  <a:custGeom>
                    <a:avLst/>
                    <a:gdLst/>
                    <a:ahLst/>
                    <a:cxnLst>
                      <a:cxn ang="0">
                        <a:pos x="0" y="136"/>
                      </a:cxn>
                      <a:cxn ang="0">
                        <a:pos x="12" y="58"/>
                      </a:cxn>
                      <a:cxn ang="0">
                        <a:pos x="48" y="0"/>
                      </a:cxn>
                      <a:cxn ang="0">
                        <a:pos x="116" y="70"/>
                      </a:cxn>
                      <a:cxn ang="0">
                        <a:pos x="104" y="124"/>
                      </a:cxn>
                      <a:cxn ang="0">
                        <a:pos x="0" y="136"/>
                      </a:cxn>
                      <a:cxn ang="0">
                        <a:pos x="0" y="136"/>
                      </a:cxn>
                    </a:cxnLst>
                    <a:rect l="0" t="0" r="r" b="b"/>
                    <a:pathLst>
                      <a:path w="116" h="136">
                        <a:moveTo>
                          <a:pt x="0" y="136"/>
                        </a:moveTo>
                        <a:lnTo>
                          <a:pt x="12" y="58"/>
                        </a:lnTo>
                        <a:lnTo>
                          <a:pt x="48" y="0"/>
                        </a:lnTo>
                        <a:lnTo>
                          <a:pt x="116" y="70"/>
                        </a:lnTo>
                        <a:lnTo>
                          <a:pt x="104" y="124"/>
                        </a:lnTo>
                        <a:lnTo>
                          <a:pt x="0" y="136"/>
                        </a:lnTo>
                        <a:lnTo>
                          <a:pt x="0" y="136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" name="Freeform 146">
                    <a:extLst>
                      <a:ext uri="{FF2B5EF4-FFF2-40B4-BE49-F238E27FC236}">
                        <a16:creationId xmlns:a16="http://schemas.microsoft.com/office/drawing/2014/main" id="{562B7308-792F-EF9D-9122-5CC6A13A4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0" y="2523"/>
                    <a:ext cx="19" cy="24"/>
                  </a:xfrm>
                  <a:custGeom>
                    <a:avLst/>
                    <a:gdLst/>
                    <a:ahLst/>
                    <a:cxnLst>
                      <a:cxn ang="0">
                        <a:pos x="0" y="79"/>
                      </a:cxn>
                      <a:cxn ang="0">
                        <a:pos x="12" y="25"/>
                      </a:cxn>
                      <a:cxn ang="0">
                        <a:pos x="46" y="0"/>
                      </a:cxn>
                      <a:cxn ang="0">
                        <a:pos x="96" y="26"/>
                      </a:cxn>
                      <a:cxn ang="0">
                        <a:pos x="97" y="91"/>
                      </a:cxn>
                      <a:cxn ang="0">
                        <a:pos x="53" y="119"/>
                      </a:cxn>
                      <a:cxn ang="0">
                        <a:pos x="0" y="79"/>
                      </a:cxn>
                      <a:cxn ang="0">
                        <a:pos x="0" y="79"/>
                      </a:cxn>
                    </a:cxnLst>
                    <a:rect l="0" t="0" r="r" b="b"/>
                    <a:pathLst>
                      <a:path w="97" h="119">
                        <a:moveTo>
                          <a:pt x="0" y="79"/>
                        </a:moveTo>
                        <a:lnTo>
                          <a:pt x="12" y="25"/>
                        </a:lnTo>
                        <a:lnTo>
                          <a:pt x="46" y="0"/>
                        </a:lnTo>
                        <a:lnTo>
                          <a:pt x="96" y="26"/>
                        </a:lnTo>
                        <a:lnTo>
                          <a:pt x="97" y="91"/>
                        </a:lnTo>
                        <a:lnTo>
                          <a:pt x="53" y="119"/>
                        </a:lnTo>
                        <a:lnTo>
                          <a:pt x="0" y="79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" name="Freeform 147">
                    <a:extLst>
                      <a:ext uri="{FF2B5EF4-FFF2-40B4-BE49-F238E27FC236}">
                        <a16:creationId xmlns:a16="http://schemas.microsoft.com/office/drawing/2014/main" id="{1DD25974-F195-F7AD-B0B2-FBB3F8129E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5" y="2523"/>
                    <a:ext cx="22" cy="22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36" y="6"/>
                      </a:cxn>
                      <a:cxn ang="0">
                        <a:pos x="80" y="0"/>
                      </a:cxn>
                      <a:cxn ang="0">
                        <a:pos x="110" y="23"/>
                      </a:cxn>
                      <a:cxn ang="0">
                        <a:pos x="105" y="87"/>
                      </a:cxn>
                      <a:cxn ang="0">
                        <a:pos x="70" y="113"/>
                      </a:cxn>
                      <a:cxn ang="0">
                        <a:pos x="27" y="106"/>
                      </a:cxn>
                      <a:cxn ang="0">
                        <a:pos x="7" y="61"/>
                      </a:cxn>
                      <a:cxn ang="0">
                        <a:pos x="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10" h="113">
                        <a:moveTo>
                          <a:pt x="0" y="37"/>
                        </a:moveTo>
                        <a:lnTo>
                          <a:pt x="36" y="6"/>
                        </a:lnTo>
                        <a:lnTo>
                          <a:pt x="80" y="0"/>
                        </a:lnTo>
                        <a:lnTo>
                          <a:pt x="110" y="23"/>
                        </a:lnTo>
                        <a:lnTo>
                          <a:pt x="105" y="87"/>
                        </a:lnTo>
                        <a:lnTo>
                          <a:pt x="70" y="113"/>
                        </a:lnTo>
                        <a:lnTo>
                          <a:pt x="27" y="106"/>
                        </a:lnTo>
                        <a:lnTo>
                          <a:pt x="7" y="61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" name="Freeform 148">
                    <a:extLst>
                      <a:ext uri="{FF2B5EF4-FFF2-40B4-BE49-F238E27FC236}">
                        <a16:creationId xmlns:a16="http://schemas.microsoft.com/office/drawing/2014/main" id="{D2DE9D03-147A-CC40-A593-FD8EDADF9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" y="2505"/>
                    <a:ext cx="57" cy="61"/>
                  </a:xfrm>
                  <a:custGeom>
                    <a:avLst/>
                    <a:gdLst/>
                    <a:ahLst/>
                    <a:cxnLst>
                      <a:cxn ang="0">
                        <a:pos x="37" y="56"/>
                      </a:cxn>
                      <a:cxn ang="0">
                        <a:pos x="112" y="0"/>
                      </a:cxn>
                      <a:cxn ang="0">
                        <a:pos x="207" y="0"/>
                      </a:cxn>
                      <a:cxn ang="0">
                        <a:pos x="284" y="65"/>
                      </a:cxn>
                      <a:cxn ang="0">
                        <a:pos x="276" y="190"/>
                      </a:cxn>
                      <a:cxn ang="0">
                        <a:pos x="241" y="265"/>
                      </a:cxn>
                      <a:cxn ang="0">
                        <a:pos x="173" y="306"/>
                      </a:cxn>
                      <a:cxn ang="0">
                        <a:pos x="95" y="303"/>
                      </a:cxn>
                      <a:cxn ang="0">
                        <a:pos x="18" y="247"/>
                      </a:cxn>
                      <a:cxn ang="0">
                        <a:pos x="0" y="165"/>
                      </a:cxn>
                      <a:cxn ang="0">
                        <a:pos x="98" y="156"/>
                      </a:cxn>
                      <a:cxn ang="0">
                        <a:pos x="124" y="195"/>
                      </a:cxn>
                      <a:cxn ang="0">
                        <a:pos x="169" y="206"/>
                      </a:cxn>
                      <a:cxn ang="0">
                        <a:pos x="207" y="159"/>
                      </a:cxn>
                      <a:cxn ang="0">
                        <a:pos x="184" y="100"/>
                      </a:cxn>
                      <a:cxn ang="0">
                        <a:pos x="130" y="101"/>
                      </a:cxn>
                      <a:cxn ang="0">
                        <a:pos x="104" y="129"/>
                      </a:cxn>
                      <a:cxn ang="0">
                        <a:pos x="37" y="56"/>
                      </a:cxn>
                      <a:cxn ang="0">
                        <a:pos x="37" y="56"/>
                      </a:cxn>
                    </a:cxnLst>
                    <a:rect l="0" t="0" r="r" b="b"/>
                    <a:pathLst>
                      <a:path w="284" h="306">
                        <a:moveTo>
                          <a:pt x="37" y="56"/>
                        </a:moveTo>
                        <a:lnTo>
                          <a:pt x="112" y="0"/>
                        </a:lnTo>
                        <a:lnTo>
                          <a:pt x="207" y="0"/>
                        </a:lnTo>
                        <a:lnTo>
                          <a:pt x="284" y="65"/>
                        </a:lnTo>
                        <a:lnTo>
                          <a:pt x="276" y="190"/>
                        </a:lnTo>
                        <a:lnTo>
                          <a:pt x="241" y="265"/>
                        </a:lnTo>
                        <a:lnTo>
                          <a:pt x="173" y="306"/>
                        </a:lnTo>
                        <a:lnTo>
                          <a:pt x="95" y="303"/>
                        </a:lnTo>
                        <a:lnTo>
                          <a:pt x="18" y="247"/>
                        </a:lnTo>
                        <a:lnTo>
                          <a:pt x="0" y="165"/>
                        </a:lnTo>
                        <a:lnTo>
                          <a:pt x="98" y="156"/>
                        </a:lnTo>
                        <a:lnTo>
                          <a:pt x="124" y="195"/>
                        </a:lnTo>
                        <a:lnTo>
                          <a:pt x="169" y="206"/>
                        </a:lnTo>
                        <a:lnTo>
                          <a:pt x="207" y="159"/>
                        </a:lnTo>
                        <a:lnTo>
                          <a:pt x="184" y="100"/>
                        </a:lnTo>
                        <a:lnTo>
                          <a:pt x="130" y="101"/>
                        </a:lnTo>
                        <a:lnTo>
                          <a:pt x="104" y="129"/>
                        </a:lnTo>
                        <a:lnTo>
                          <a:pt x="37" y="56"/>
                        </a:lnTo>
                        <a:lnTo>
                          <a:pt x="37" y="56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" name="Freeform 149">
                    <a:extLst>
                      <a:ext uri="{FF2B5EF4-FFF2-40B4-BE49-F238E27FC236}">
                        <a16:creationId xmlns:a16="http://schemas.microsoft.com/office/drawing/2014/main" id="{949D85E8-1E02-2714-A116-D72A84A46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2506"/>
                    <a:ext cx="56" cy="61"/>
                  </a:xfrm>
                  <a:custGeom>
                    <a:avLst/>
                    <a:gdLst/>
                    <a:ahLst/>
                    <a:cxnLst>
                      <a:cxn ang="0">
                        <a:pos x="124" y="90"/>
                      </a:cxn>
                      <a:cxn ang="0">
                        <a:pos x="115" y="0"/>
                      </a:cxn>
                      <a:cxn ang="0">
                        <a:pos x="211" y="9"/>
                      </a:cxn>
                      <a:cxn ang="0">
                        <a:pos x="277" y="88"/>
                      </a:cxn>
                      <a:cxn ang="0">
                        <a:pos x="273" y="193"/>
                      </a:cxn>
                      <a:cxn ang="0">
                        <a:pos x="233" y="259"/>
                      </a:cxn>
                      <a:cxn ang="0">
                        <a:pos x="191" y="297"/>
                      </a:cxn>
                      <a:cxn ang="0">
                        <a:pos x="132" y="304"/>
                      </a:cxn>
                      <a:cxn ang="0">
                        <a:pos x="59" y="285"/>
                      </a:cxn>
                      <a:cxn ang="0">
                        <a:pos x="0" y="189"/>
                      </a:cxn>
                      <a:cxn ang="0">
                        <a:pos x="26" y="64"/>
                      </a:cxn>
                      <a:cxn ang="0">
                        <a:pos x="72" y="25"/>
                      </a:cxn>
                      <a:cxn ang="0">
                        <a:pos x="99" y="97"/>
                      </a:cxn>
                      <a:cxn ang="0">
                        <a:pos x="98" y="158"/>
                      </a:cxn>
                      <a:cxn ang="0">
                        <a:pos x="129" y="201"/>
                      </a:cxn>
                      <a:cxn ang="0">
                        <a:pos x="171" y="197"/>
                      </a:cxn>
                      <a:cxn ang="0">
                        <a:pos x="198" y="159"/>
                      </a:cxn>
                      <a:cxn ang="0">
                        <a:pos x="198" y="107"/>
                      </a:cxn>
                      <a:cxn ang="0">
                        <a:pos x="149" y="72"/>
                      </a:cxn>
                      <a:cxn ang="0">
                        <a:pos x="124" y="90"/>
                      </a:cxn>
                      <a:cxn ang="0">
                        <a:pos x="124" y="90"/>
                      </a:cxn>
                    </a:cxnLst>
                    <a:rect l="0" t="0" r="r" b="b"/>
                    <a:pathLst>
                      <a:path w="277" h="304">
                        <a:moveTo>
                          <a:pt x="124" y="90"/>
                        </a:moveTo>
                        <a:lnTo>
                          <a:pt x="115" y="0"/>
                        </a:lnTo>
                        <a:lnTo>
                          <a:pt x="211" y="9"/>
                        </a:lnTo>
                        <a:lnTo>
                          <a:pt x="277" y="88"/>
                        </a:lnTo>
                        <a:lnTo>
                          <a:pt x="273" y="193"/>
                        </a:lnTo>
                        <a:lnTo>
                          <a:pt x="233" y="259"/>
                        </a:lnTo>
                        <a:lnTo>
                          <a:pt x="191" y="297"/>
                        </a:lnTo>
                        <a:lnTo>
                          <a:pt x="132" y="304"/>
                        </a:lnTo>
                        <a:lnTo>
                          <a:pt x="59" y="285"/>
                        </a:lnTo>
                        <a:lnTo>
                          <a:pt x="0" y="189"/>
                        </a:lnTo>
                        <a:lnTo>
                          <a:pt x="26" y="64"/>
                        </a:lnTo>
                        <a:lnTo>
                          <a:pt x="72" y="25"/>
                        </a:lnTo>
                        <a:lnTo>
                          <a:pt x="99" y="97"/>
                        </a:lnTo>
                        <a:lnTo>
                          <a:pt x="98" y="158"/>
                        </a:lnTo>
                        <a:lnTo>
                          <a:pt x="129" y="201"/>
                        </a:lnTo>
                        <a:lnTo>
                          <a:pt x="171" y="197"/>
                        </a:lnTo>
                        <a:lnTo>
                          <a:pt x="198" y="159"/>
                        </a:lnTo>
                        <a:lnTo>
                          <a:pt x="198" y="107"/>
                        </a:lnTo>
                        <a:lnTo>
                          <a:pt x="149" y="72"/>
                        </a:lnTo>
                        <a:lnTo>
                          <a:pt x="124" y="90"/>
                        </a:lnTo>
                        <a:lnTo>
                          <a:pt x="124" y="90"/>
                        </a:lnTo>
                        <a:close/>
                      </a:path>
                    </a:pathLst>
                  </a:custGeom>
                  <a:solidFill>
                    <a:srgbClr val="A1A1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" name="Freeform 150">
                    <a:extLst>
                      <a:ext uri="{FF2B5EF4-FFF2-40B4-BE49-F238E27FC236}">
                        <a16:creationId xmlns:a16="http://schemas.microsoft.com/office/drawing/2014/main" id="{2C742B67-4BA6-9770-E5A3-7BE43152D1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2489"/>
                    <a:ext cx="155" cy="48"/>
                  </a:xfrm>
                  <a:custGeom>
                    <a:avLst/>
                    <a:gdLst/>
                    <a:ahLst/>
                    <a:cxnLst>
                      <a:cxn ang="0">
                        <a:pos x="0" y="231"/>
                      </a:cxn>
                      <a:cxn ang="0">
                        <a:pos x="31" y="236"/>
                      </a:cxn>
                      <a:cxn ang="0">
                        <a:pos x="59" y="129"/>
                      </a:cxn>
                      <a:cxn ang="0">
                        <a:pos x="154" y="51"/>
                      </a:cxn>
                      <a:cxn ang="0">
                        <a:pos x="262" y="39"/>
                      </a:cxn>
                      <a:cxn ang="0">
                        <a:pos x="641" y="37"/>
                      </a:cxn>
                      <a:cxn ang="0">
                        <a:pos x="717" y="64"/>
                      </a:cxn>
                      <a:cxn ang="0">
                        <a:pos x="738" y="149"/>
                      </a:cxn>
                      <a:cxn ang="0">
                        <a:pos x="723" y="241"/>
                      </a:cxn>
                      <a:cxn ang="0">
                        <a:pos x="771" y="241"/>
                      </a:cxn>
                      <a:cxn ang="0">
                        <a:pos x="774" y="94"/>
                      </a:cxn>
                      <a:cxn ang="0">
                        <a:pos x="710" y="16"/>
                      </a:cxn>
                      <a:cxn ang="0">
                        <a:pos x="508" y="2"/>
                      </a:cxn>
                      <a:cxn ang="0">
                        <a:pos x="206" y="0"/>
                      </a:cxn>
                      <a:cxn ang="0">
                        <a:pos x="86" y="44"/>
                      </a:cxn>
                      <a:cxn ang="0">
                        <a:pos x="12" y="127"/>
                      </a:cxn>
                      <a:cxn ang="0">
                        <a:pos x="0" y="231"/>
                      </a:cxn>
                      <a:cxn ang="0">
                        <a:pos x="0" y="231"/>
                      </a:cxn>
                    </a:cxnLst>
                    <a:rect l="0" t="0" r="r" b="b"/>
                    <a:pathLst>
                      <a:path w="774" h="241">
                        <a:moveTo>
                          <a:pt x="0" y="231"/>
                        </a:moveTo>
                        <a:lnTo>
                          <a:pt x="31" y="236"/>
                        </a:lnTo>
                        <a:lnTo>
                          <a:pt x="59" y="129"/>
                        </a:lnTo>
                        <a:lnTo>
                          <a:pt x="154" y="51"/>
                        </a:lnTo>
                        <a:lnTo>
                          <a:pt x="262" y="39"/>
                        </a:lnTo>
                        <a:lnTo>
                          <a:pt x="641" y="37"/>
                        </a:lnTo>
                        <a:lnTo>
                          <a:pt x="717" y="64"/>
                        </a:lnTo>
                        <a:lnTo>
                          <a:pt x="738" y="149"/>
                        </a:lnTo>
                        <a:lnTo>
                          <a:pt x="723" y="241"/>
                        </a:lnTo>
                        <a:lnTo>
                          <a:pt x="771" y="241"/>
                        </a:lnTo>
                        <a:lnTo>
                          <a:pt x="774" y="94"/>
                        </a:lnTo>
                        <a:lnTo>
                          <a:pt x="710" y="16"/>
                        </a:lnTo>
                        <a:lnTo>
                          <a:pt x="508" y="2"/>
                        </a:lnTo>
                        <a:lnTo>
                          <a:pt x="206" y="0"/>
                        </a:lnTo>
                        <a:lnTo>
                          <a:pt x="86" y="44"/>
                        </a:lnTo>
                        <a:lnTo>
                          <a:pt x="12" y="127"/>
                        </a:lnTo>
                        <a:lnTo>
                          <a:pt x="0" y="231"/>
                        </a:lnTo>
                        <a:lnTo>
                          <a:pt x="0" y="231"/>
                        </a:lnTo>
                        <a:close/>
                      </a:path>
                    </a:pathLst>
                  </a:custGeom>
                  <a:solidFill>
                    <a:srgbClr val="A38A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" name="Freeform 151">
                    <a:extLst>
                      <a:ext uri="{FF2B5EF4-FFF2-40B4-BE49-F238E27FC236}">
                        <a16:creationId xmlns:a16="http://schemas.microsoft.com/office/drawing/2014/main" id="{C1DD914D-A7CC-4522-D72E-25FCEB151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2" y="2376"/>
                    <a:ext cx="7" cy="93"/>
                  </a:xfrm>
                  <a:custGeom>
                    <a:avLst/>
                    <a:gdLst/>
                    <a:ahLst/>
                    <a:cxnLst>
                      <a:cxn ang="0">
                        <a:pos x="15" y="464"/>
                      </a:cxn>
                      <a:cxn ang="0">
                        <a:pos x="0" y="0"/>
                      </a:cxn>
                      <a:cxn ang="0">
                        <a:pos x="17" y="11"/>
                      </a:cxn>
                      <a:cxn ang="0">
                        <a:pos x="37" y="462"/>
                      </a:cxn>
                      <a:cxn ang="0">
                        <a:pos x="15" y="464"/>
                      </a:cxn>
                      <a:cxn ang="0">
                        <a:pos x="15" y="464"/>
                      </a:cxn>
                    </a:cxnLst>
                    <a:rect l="0" t="0" r="r" b="b"/>
                    <a:pathLst>
                      <a:path w="37" h="464">
                        <a:moveTo>
                          <a:pt x="15" y="464"/>
                        </a:moveTo>
                        <a:lnTo>
                          <a:pt x="0" y="0"/>
                        </a:lnTo>
                        <a:lnTo>
                          <a:pt x="17" y="11"/>
                        </a:lnTo>
                        <a:lnTo>
                          <a:pt x="37" y="462"/>
                        </a:lnTo>
                        <a:lnTo>
                          <a:pt x="15" y="464"/>
                        </a:lnTo>
                        <a:lnTo>
                          <a:pt x="15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9" name="Freeform 152">
                    <a:extLst>
                      <a:ext uri="{FF2B5EF4-FFF2-40B4-BE49-F238E27FC236}">
                        <a16:creationId xmlns:a16="http://schemas.microsoft.com/office/drawing/2014/main" id="{3F6E1196-CDA2-A364-E8D4-CF771704AF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" y="2534"/>
                    <a:ext cx="8" cy="4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41" y="0"/>
                      </a:cxn>
                      <a:cxn ang="0">
                        <a:pos x="41" y="17"/>
                      </a:cxn>
                      <a:cxn ang="0">
                        <a:pos x="0" y="2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1" h="20">
                        <a:moveTo>
                          <a:pt x="2" y="0"/>
                        </a:moveTo>
                        <a:lnTo>
                          <a:pt x="41" y="0"/>
                        </a:lnTo>
                        <a:lnTo>
                          <a:pt x="41" y="17"/>
                        </a:lnTo>
                        <a:lnTo>
                          <a:pt x="0" y="2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 153">
                    <a:extLst>
                      <a:ext uri="{FF2B5EF4-FFF2-40B4-BE49-F238E27FC236}">
                        <a16:creationId xmlns:a16="http://schemas.microsoft.com/office/drawing/2014/main" id="{BC4FF5B7-5D1E-5FF4-5A7E-E21670D3F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0" y="2525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80" y="71"/>
                      </a:cxn>
                      <a:cxn ang="0">
                        <a:pos x="87" y="57"/>
                      </a:cxn>
                      <a:cxn ang="0">
                        <a:pos x="9" y="0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87" h="71">
                        <a:moveTo>
                          <a:pt x="0" y="15"/>
                        </a:moveTo>
                        <a:lnTo>
                          <a:pt x="80" y="71"/>
                        </a:lnTo>
                        <a:lnTo>
                          <a:pt x="87" y="57"/>
                        </a:lnTo>
                        <a:lnTo>
                          <a:pt x="9" y="0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" name="Freeform 154">
                    <a:extLst>
                      <a:ext uri="{FF2B5EF4-FFF2-40B4-BE49-F238E27FC236}">
                        <a16:creationId xmlns:a16="http://schemas.microsoft.com/office/drawing/2014/main" id="{24EBD18F-A972-1068-16B5-6242AF7C45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0" y="2524"/>
                    <a:ext cx="20" cy="19"/>
                  </a:xfrm>
                  <a:custGeom>
                    <a:avLst/>
                    <a:gdLst/>
                    <a:ahLst/>
                    <a:cxnLst>
                      <a:cxn ang="0">
                        <a:pos x="0" y="83"/>
                      </a:cxn>
                      <a:cxn ang="0">
                        <a:pos x="2" y="81"/>
                      </a:cxn>
                      <a:cxn ang="0">
                        <a:pos x="5" y="78"/>
                      </a:cxn>
                      <a:cxn ang="0">
                        <a:pos x="11" y="74"/>
                      </a:cxn>
                      <a:cxn ang="0">
                        <a:pos x="16" y="69"/>
                      </a:cxn>
                      <a:cxn ang="0">
                        <a:pos x="23" y="62"/>
                      </a:cxn>
                      <a:cxn ang="0">
                        <a:pos x="29" y="55"/>
                      </a:cxn>
                      <a:cxn ang="0">
                        <a:pos x="37" y="47"/>
                      </a:cxn>
                      <a:cxn ang="0">
                        <a:pos x="44" y="41"/>
                      </a:cxn>
                      <a:cxn ang="0">
                        <a:pos x="51" y="32"/>
                      </a:cxn>
                      <a:cxn ang="0">
                        <a:pos x="57" y="25"/>
                      </a:cxn>
                      <a:cxn ang="0">
                        <a:pos x="63" y="18"/>
                      </a:cxn>
                      <a:cxn ang="0">
                        <a:pos x="70" y="12"/>
                      </a:cxn>
                      <a:cxn ang="0">
                        <a:pos x="75" y="7"/>
                      </a:cxn>
                      <a:cxn ang="0">
                        <a:pos x="78" y="2"/>
                      </a:cxn>
                      <a:cxn ang="0">
                        <a:pos x="81" y="0"/>
                      </a:cxn>
                      <a:cxn ang="0">
                        <a:pos x="82" y="0"/>
                      </a:cxn>
                      <a:cxn ang="0">
                        <a:pos x="96" y="16"/>
                      </a:cxn>
                      <a:cxn ang="0">
                        <a:pos x="14" y="98"/>
                      </a:cxn>
                      <a:cxn ang="0">
                        <a:pos x="0" y="83"/>
                      </a:cxn>
                      <a:cxn ang="0">
                        <a:pos x="0" y="83"/>
                      </a:cxn>
                    </a:cxnLst>
                    <a:rect l="0" t="0" r="r" b="b"/>
                    <a:pathLst>
                      <a:path w="96" h="98">
                        <a:moveTo>
                          <a:pt x="0" y="83"/>
                        </a:moveTo>
                        <a:lnTo>
                          <a:pt x="2" y="81"/>
                        </a:lnTo>
                        <a:lnTo>
                          <a:pt x="5" y="78"/>
                        </a:lnTo>
                        <a:lnTo>
                          <a:pt x="11" y="74"/>
                        </a:lnTo>
                        <a:lnTo>
                          <a:pt x="16" y="69"/>
                        </a:lnTo>
                        <a:lnTo>
                          <a:pt x="23" y="62"/>
                        </a:lnTo>
                        <a:lnTo>
                          <a:pt x="29" y="55"/>
                        </a:lnTo>
                        <a:lnTo>
                          <a:pt x="37" y="47"/>
                        </a:lnTo>
                        <a:lnTo>
                          <a:pt x="44" y="41"/>
                        </a:lnTo>
                        <a:lnTo>
                          <a:pt x="51" y="32"/>
                        </a:lnTo>
                        <a:lnTo>
                          <a:pt x="57" y="25"/>
                        </a:lnTo>
                        <a:lnTo>
                          <a:pt x="63" y="18"/>
                        </a:lnTo>
                        <a:lnTo>
                          <a:pt x="70" y="12"/>
                        </a:lnTo>
                        <a:lnTo>
                          <a:pt x="75" y="7"/>
                        </a:lnTo>
                        <a:lnTo>
                          <a:pt x="78" y="2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96" y="16"/>
                        </a:lnTo>
                        <a:lnTo>
                          <a:pt x="14" y="98"/>
                        </a:lnTo>
                        <a:lnTo>
                          <a:pt x="0" y="83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 155">
                    <a:extLst>
                      <a:ext uri="{FF2B5EF4-FFF2-40B4-BE49-F238E27FC236}">
                        <a16:creationId xmlns:a16="http://schemas.microsoft.com/office/drawing/2014/main" id="{77F99983-1026-6F35-5112-8C09B50B11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5" y="2524"/>
                    <a:ext cx="17" cy="20"/>
                  </a:xfrm>
                  <a:custGeom>
                    <a:avLst/>
                    <a:gdLst/>
                    <a:ahLst/>
                    <a:cxnLst>
                      <a:cxn ang="0">
                        <a:pos x="0" y="82"/>
                      </a:cxn>
                      <a:cxn ang="0">
                        <a:pos x="73" y="0"/>
                      </a:cxn>
                      <a:cxn ang="0">
                        <a:pos x="87" y="15"/>
                      </a:cxn>
                      <a:cxn ang="0">
                        <a:pos x="14" y="96"/>
                      </a:cxn>
                      <a:cxn ang="0">
                        <a:pos x="0" y="82"/>
                      </a:cxn>
                      <a:cxn ang="0">
                        <a:pos x="0" y="82"/>
                      </a:cxn>
                    </a:cxnLst>
                    <a:rect l="0" t="0" r="r" b="b"/>
                    <a:pathLst>
                      <a:path w="87" h="96">
                        <a:moveTo>
                          <a:pt x="0" y="82"/>
                        </a:moveTo>
                        <a:lnTo>
                          <a:pt x="73" y="0"/>
                        </a:lnTo>
                        <a:lnTo>
                          <a:pt x="87" y="15"/>
                        </a:lnTo>
                        <a:lnTo>
                          <a:pt x="14" y="96"/>
                        </a:lnTo>
                        <a:lnTo>
                          <a:pt x="0" y="82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" name="Freeform 156">
                    <a:extLst>
                      <a:ext uri="{FF2B5EF4-FFF2-40B4-BE49-F238E27FC236}">
                        <a16:creationId xmlns:a16="http://schemas.microsoft.com/office/drawing/2014/main" id="{95B17F05-62F0-926C-99E8-E2669D4AC0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5" y="2525"/>
                    <a:ext cx="17" cy="18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" y="14"/>
                      </a:cxn>
                      <a:cxn ang="0">
                        <a:pos x="3" y="18"/>
                      </a:cxn>
                      <a:cxn ang="0">
                        <a:pos x="5" y="21"/>
                      </a:cxn>
                      <a:cxn ang="0">
                        <a:pos x="8" y="25"/>
                      </a:cxn>
                      <a:cxn ang="0">
                        <a:pos x="10" y="28"/>
                      </a:cxn>
                      <a:cxn ang="0">
                        <a:pos x="13" y="34"/>
                      </a:cxn>
                      <a:cxn ang="0">
                        <a:pos x="17" y="39"/>
                      </a:cxn>
                      <a:cxn ang="0">
                        <a:pos x="21" y="44"/>
                      </a:cxn>
                      <a:cxn ang="0">
                        <a:pos x="25" y="50"/>
                      </a:cxn>
                      <a:cxn ang="0">
                        <a:pos x="31" y="56"/>
                      </a:cxn>
                      <a:cxn ang="0">
                        <a:pos x="36" y="62"/>
                      </a:cxn>
                      <a:cxn ang="0">
                        <a:pos x="42" y="67"/>
                      </a:cxn>
                      <a:cxn ang="0">
                        <a:pos x="49" y="72"/>
                      </a:cxn>
                      <a:cxn ang="0">
                        <a:pos x="57" y="79"/>
                      </a:cxn>
                      <a:cxn ang="0">
                        <a:pos x="66" y="84"/>
                      </a:cxn>
                      <a:cxn ang="0">
                        <a:pos x="76" y="91"/>
                      </a:cxn>
                      <a:cxn ang="0">
                        <a:pos x="82" y="72"/>
                      </a:cxn>
                      <a:cxn ang="0">
                        <a:pos x="81" y="71"/>
                      </a:cxn>
                      <a:cxn ang="0">
                        <a:pos x="80" y="70"/>
                      </a:cxn>
                      <a:cxn ang="0">
                        <a:pos x="77" y="67"/>
                      </a:cxn>
                      <a:cxn ang="0">
                        <a:pos x="74" y="65"/>
                      </a:cxn>
                      <a:cxn ang="0">
                        <a:pos x="68" y="62"/>
                      </a:cxn>
                      <a:cxn ang="0">
                        <a:pos x="64" y="58"/>
                      </a:cxn>
                      <a:cxn ang="0">
                        <a:pos x="58" y="53"/>
                      </a:cxn>
                      <a:cxn ang="0">
                        <a:pos x="53" y="50"/>
                      </a:cxn>
                      <a:cxn ang="0">
                        <a:pos x="48" y="43"/>
                      </a:cxn>
                      <a:cxn ang="0">
                        <a:pos x="41" y="38"/>
                      </a:cxn>
                      <a:cxn ang="0">
                        <a:pos x="36" y="33"/>
                      </a:cxn>
                      <a:cxn ang="0">
                        <a:pos x="31" y="26"/>
                      </a:cxn>
                      <a:cxn ang="0">
                        <a:pos x="25" y="20"/>
                      </a:cxn>
                      <a:cxn ang="0">
                        <a:pos x="22" y="13"/>
                      </a:cxn>
                      <a:cxn ang="0">
                        <a:pos x="19" y="6"/>
                      </a:cxn>
                      <a:cxn ang="0">
                        <a:pos x="17" y="0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82" h="91">
                        <a:moveTo>
                          <a:pt x="0" y="13"/>
                        </a:moveTo>
                        <a:lnTo>
                          <a:pt x="2" y="14"/>
                        </a:lnTo>
                        <a:lnTo>
                          <a:pt x="3" y="18"/>
                        </a:lnTo>
                        <a:lnTo>
                          <a:pt x="5" y="21"/>
                        </a:lnTo>
                        <a:lnTo>
                          <a:pt x="8" y="25"/>
                        </a:lnTo>
                        <a:lnTo>
                          <a:pt x="10" y="28"/>
                        </a:lnTo>
                        <a:lnTo>
                          <a:pt x="13" y="34"/>
                        </a:lnTo>
                        <a:lnTo>
                          <a:pt x="17" y="39"/>
                        </a:lnTo>
                        <a:lnTo>
                          <a:pt x="21" y="44"/>
                        </a:lnTo>
                        <a:lnTo>
                          <a:pt x="25" y="50"/>
                        </a:lnTo>
                        <a:lnTo>
                          <a:pt x="31" y="56"/>
                        </a:lnTo>
                        <a:lnTo>
                          <a:pt x="36" y="62"/>
                        </a:lnTo>
                        <a:lnTo>
                          <a:pt x="42" y="67"/>
                        </a:lnTo>
                        <a:lnTo>
                          <a:pt x="49" y="72"/>
                        </a:lnTo>
                        <a:lnTo>
                          <a:pt x="57" y="79"/>
                        </a:lnTo>
                        <a:lnTo>
                          <a:pt x="66" y="84"/>
                        </a:lnTo>
                        <a:lnTo>
                          <a:pt x="76" y="91"/>
                        </a:lnTo>
                        <a:lnTo>
                          <a:pt x="82" y="72"/>
                        </a:lnTo>
                        <a:lnTo>
                          <a:pt x="81" y="71"/>
                        </a:lnTo>
                        <a:lnTo>
                          <a:pt x="80" y="70"/>
                        </a:lnTo>
                        <a:lnTo>
                          <a:pt x="77" y="67"/>
                        </a:lnTo>
                        <a:lnTo>
                          <a:pt x="74" y="65"/>
                        </a:lnTo>
                        <a:lnTo>
                          <a:pt x="68" y="62"/>
                        </a:lnTo>
                        <a:lnTo>
                          <a:pt x="64" y="58"/>
                        </a:lnTo>
                        <a:lnTo>
                          <a:pt x="58" y="53"/>
                        </a:lnTo>
                        <a:lnTo>
                          <a:pt x="53" y="50"/>
                        </a:lnTo>
                        <a:lnTo>
                          <a:pt x="48" y="43"/>
                        </a:lnTo>
                        <a:lnTo>
                          <a:pt x="41" y="38"/>
                        </a:lnTo>
                        <a:lnTo>
                          <a:pt x="36" y="33"/>
                        </a:lnTo>
                        <a:lnTo>
                          <a:pt x="31" y="26"/>
                        </a:lnTo>
                        <a:lnTo>
                          <a:pt x="25" y="20"/>
                        </a:lnTo>
                        <a:lnTo>
                          <a:pt x="22" y="13"/>
                        </a:lnTo>
                        <a:lnTo>
                          <a:pt x="19" y="6"/>
                        </a:lnTo>
                        <a:lnTo>
                          <a:pt x="17" y="0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 157">
                    <a:extLst>
                      <a:ext uri="{FF2B5EF4-FFF2-40B4-BE49-F238E27FC236}">
                        <a16:creationId xmlns:a16="http://schemas.microsoft.com/office/drawing/2014/main" id="{1BEA74FA-30B0-4DAD-322E-D3A699AA5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7" y="2520"/>
                    <a:ext cx="24" cy="27"/>
                  </a:xfrm>
                  <a:custGeom>
                    <a:avLst/>
                    <a:gdLst/>
                    <a:ahLst/>
                    <a:cxnLst>
                      <a:cxn ang="0">
                        <a:pos x="28" y="35"/>
                      </a:cxn>
                      <a:cxn ang="0">
                        <a:pos x="35" y="29"/>
                      </a:cxn>
                      <a:cxn ang="0">
                        <a:pos x="44" y="23"/>
                      </a:cxn>
                      <a:cxn ang="0">
                        <a:pos x="55" y="20"/>
                      </a:cxn>
                      <a:cxn ang="0">
                        <a:pos x="66" y="19"/>
                      </a:cxn>
                      <a:cxn ang="0">
                        <a:pos x="79" y="21"/>
                      </a:cxn>
                      <a:cxn ang="0">
                        <a:pos x="92" y="29"/>
                      </a:cxn>
                      <a:cxn ang="0">
                        <a:pos x="99" y="37"/>
                      </a:cxn>
                      <a:cxn ang="0">
                        <a:pos x="102" y="46"/>
                      </a:cxn>
                      <a:cxn ang="0">
                        <a:pos x="102" y="54"/>
                      </a:cxn>
                      <a:cxn ang="0">
                        <a:pos x="102" y="66"/>
                      </a:cxn>
                      <a:cxn ang="0">
                        <a:pos x="100" y="79"/>
                      </a:cxn>
                      <a:cxn ang="0">
                        <a:pos x="93" y="93"/>
                      </a:cxn>
                      <a:cxn ang="0">
                        <a:pos x="83" y="107"/>
                      </a:cxn>
                      <a:cxn ang="0">
                        <a:pos x="75" y="115"/>
                      </a:cxn>
                      <a:cxn ang="0">
                        <a:pos x="65" y="117"/>
                      </a:cxn>
                      <a:cxn ang="0">
                        <a:pos x="55" y="116"/>
                      </a:cxn>
                      <a:cxn ang="0">
                        <a:pos x="47" y="113"/>
                      </a:cxn>
                      <a:cxn ang="0">
                        <a:pos x="40" y="109"/>
                      </a:cxn>
                      <a:cxn ang="0">
                        <a:pos x="33" y="102"/>
                      </a:cxn>
                      <a:cxn ang="0">
                        <a:pos x="29" y="96"/>
                      </a:cxn>
                      <a:cxn ang="0">
                        <a:pos x="25" y="91"/>
                      </a:cxn>
                      <a:cxn ang="0">
                        <a:pos x="20" y="83"/>
                      </a:cxn>
                      <a:cxn ang="0">
                        <a:pos x="19" y="77"/>
                      </a:cxn>
                      <a:cxn ang="0">
                        <a:pos x="19" y="68"/>
                      </a:cxn>
                      <a:cxn ang="0">
                        <a:pos x="20" y="58"/>
                      </a:cxn>
                      <a:cxn ang="0">
                        <a:pos x="4" y="49"/>
                      </a:cxn>
                      <a:cxn ang="0">
                        <a:pos x="3" y="51"/>
                      </a:cxn>
                      <a:cxn ang="0">
                        <a:pos x="1" y="60"/>
                      </a:cxn>
                      <a:cxn ang="0">
                        <a:pos x="0" y="71"/>
                      </a:cxn>
                      <a:cxn ang="0">
                        <a:pos x="1" y="85"/>
                      </a:cxn>
                      <a:cxn ang="0">
                        <a:pos x="5" y="98"/>
                      </a:cxn>
                      <a:cxn ang="0">
                        <a:pos x="15" y="112"/>
                      </a:cxn>
                      <a:cxn ang="0">
                        <a:pos x="31" y="125"/>
                      </a:cxn>
                      <a:cxn ang="0">
                        <a:pos x="56" y="135"/>
                      </a:cxn>
                      <a:cxn ang="0">
                        <a:pos x="59" y="135"/>
                      </a:cxn>
                      <a:cxn ang="0">
                        <a:pos x="69" y="135"/>
                      </a:cxn>
                      <a:cxn ang="0">
                        <a:pos x="80" y="131"/>
                      </a:cxn>
                      <a:cxn ang="0">
                        <a:pos x="95" y="124"/>
                      </a:cxn>
                      <a:cxn ang="0">
                        <a:pos x="107" y="111"/>
                      </a:cxn>
                      <a:cxn ang="0">
                        <a:pos x="118" y="92"/>
                      </a:cxn>
                      <a:cxn ang="0">
                        <a:pos x="121" y="63"/>
                      </a:cxn>
                      <a:cxn ang="0">
                        <a:pos x="118" y="26"/>
                      </a:cxn>
                      <a:cxn ang="0">
                        <a:pos x="115" y="23"/>
                      </a:cxn>
                      <a:cxn ang="0">
                        <a:pos x="108" y="16"/>
                      </a:cxn>
                      <a:cxn ang="0">
                        <a:pos x="97" y="9"/>
                      </a:cxn>
                      <a:cxn ang="0">
                        <a:pos x="83" y="3"/>
                      </a:cxn>
                      <a:cxn ang="0">
                        <a:pos x="65" y="0"/>
                      </a:cxn>
                      <a:cxn ang="0">
                        <a:pos x="47" y="2"/>
                      </a:cxn>
                      <a:cxn ang="0">
                        <a:pos x="28" y="12"/>
                      </a:cxn>
                      <a:cxn ang="0">
                        <a:pos x="8" y="32"/>
                      </a:cxn>
                      <a:cxn ang="0">
                        <a:pos x="26" y="37"/>
                      </a:cxn>
                    </a:cxnLst>
                    <a:rect l="0" t="0" r="r" b="b"/>
                    <a:pathLst>
                      <a:path w="121" h="135">
                        <a:moveTo>
                          <a:pt x="26" y="37"/>
                        </a:moveTo>
                        <a:lnTo>
                          <a:pt x="28" y="35"/>
                        </a:lnTo>
                        <a:lnTo>
                          <a:pt x="33" y="31"/>
                        </a:lnTo>
                        <a:lnTo>
                          <a:pt x="35" y="29"/>
                        </a:lnTo>
                        <a:lnTo>
                          <a:pt x="40" y="27"/>
                        </a:lnTo>
                        <a:lnTo>
                          <a:pt x="44" y="23"/>
                        </a:lnTo>
                        <a:lnTo>
                          <a:pt x="50" y="22"/>
                        </a:lnTo>
                        <a:lnTo>
                          <a:pt x="55" y="20"/>
                        </a:lnTo>
                        <a:lnTo>
                          <a:pt x="60" y="19"/>
                        </a:lnTo>
                        <a:lnTo>
                          <a:pt x="66" y="19"/>
                        </a:lnTo>
                        <a:lnTo>
                          <a:pt x="73" y="20"/>
                        </a:lnTo>
                        <a:lnTo>
                          <a:pt x="79" y="21"/>
                        </a:lnTo>
                        <a:lnTo>
                          <a:pt x="86" y="24"/>
                        </a:lnTo>
                        <a:lnTo>
                          <a:pt x="92" y="29"/>
                        </a:lnTo>
                        <a:lnTo>
                          <a:pt x="99" y="35"/>
                        </a:lnTo>
                        <a:lnTo>
                          <a:pt x="99" y="37"/>
                        </a:lnTo>
                        <a:lnTo>
                          <a:pt x="101" y="43"/>
                        </a:lnTo>
                        <a:lnTo>
                          <a:pt x="102" y="46"/>
                        </a:lnTo>
                        <a:lnTo>
                          <a:pt x="102" y="50"/>
                        </a:lnTo>
                        <a:lnTo>
                          <a:pt x="102" y="54"/>
                        </a:lnTo>
                        <a:lnTo>
                          <a:pt x="103" y="61"/>
                        </a:lnTo>
                        <a:lnTo>
                          <a:pt x="102" y="66"/>
                        </a:lnTo>
                        <a:lnTo>
                          <a:pt x="102" y="72"/>
                        </a:lnTo>
                        <a:lnTo>
                          <a:pt x="100" y="79"/>
                        </a:lnTo>
                        <a:lnTo>
                          <a:pt x="98" y="86"/>
                        </a:lnTo>
                        <a:lnTo>
                          <a:pt x="93" y="93"/>
                        </a:lnTo>
                        <a:lnTo>
                          <a:pt x="89" y="100"/>
                        </a:lnTo>
                        <a:lnTo>
                          <a:pt x="83" y="107"/>
                        </a:lnTo>
                        <a:lnTo>
                          <a:pt x="77" y="115"/>
                        </a:lnTo>
                        <a:lnTo>
                          <a:pt x="75" y="115"/>
                        </a:lnTo>
                        <a:lnTo>
                          <a:pt x="71" y="116"/>
                        </a:lnTo>
                        <a:lnTo>
                          <a:pt x="65" y="117"/>
                        </a:lnTo>
                        <a:lnTo>
                          <a:pt x="59" y="117"/>
                        </a:lnTo>
                        <a:lnTo>
                          <a:pt x="55" y="116"/>
                        </a:lnTo>
                        <a:lnTo>
                          <a:pt x="50" y="116"/>
                        </a:lnTo>
                        <a:lnTo>
                          <a:pt x="47" y="113"/>
                        </a:lnTo>
                        <a:lnTo>
                          <a:pt x="43" y="112"/>
                        </a:lnTo>
                        <a:lnTo>
                          <a:pt x="40" y="109"/>
                        </a:lnTo>
                        <a:lnTo>
                          <a:pt x="36" y="106"/>
                        </a:lnTo>
                        <a:lnTo>
                          <a:pt x="33" y="102"/>
                        </a:lnTo>
                        <a:lnTo>
                          <a:pt x="31" y="97"/>
                        </a:lnTo>
                        <a:lnTo>
                          <a:pt x="29" y="96"/>
                        </a:lnTo>
                        <a:lnTo>
                          <a:pt x="28" y="94"/>
                        </a:lnTo>
                        <a:lnTo>
                          <a:pt x="25" y="91"/>
                        </a:lnTo>
                        <a:lnTo>
                          <a:pt x="22" y="87"/>
                        </a:lnTo>
                        <a:lnTo>
                          <a:pt x="20" y="83"/>
                        </a:lnTo>
                        <a:lnTo>
                          <a:pt x="20" y="80"/>
                        </a:lnTo>
                        <a:lnTo>
                          <a:pt x="19" y="77"/>
                        </a:lnTo>
                        <a:lnTo>
                          <a:pt x="19" y="73"/>
                        </a:lnTo>
                        <a:lnTo>
                          <a:pt x="19" y="68"/>
                        </a:lnTo>
                        <a:lnTo>
                          <a:pt x="19" y="63"/>
                        </a:lnTo>
                        <a:lnTo>
                          <a:pt x="20" y="58"/>
                        </a:lnTo>
                        <a:lnTo>
                          <a:pt x="22" y="52"/>
                        </a:lnTo>
                        <a:lnTo>
                          <a:pt x="4" y="49"/>
                        </a:lnTo>
                        <a:lnTo>
                          <a:pt x="3" y="49"/>
                        </a:lnTo>
                        <a:lnTo>
                          <a:pt x="3" y="51"/>
                        </a:lnTo>
                        <a:lnTo>
                          <a:pt x="1" y="54"/>
                        </a:lnTo>
                        <a:lnTo>
                          <a:pt x="1" y="60"/>
                        </a:lnTo>
                        <a:lnTo>
                          <a:pt x="0" y="64"/>
                        </a:lnTo>
                        <a:lnTo>
                          <a:pt x="0" y="71"/>
                        </a:lnTo>
                        <a:lnTo>
                          <a:pt x="0" y="77"/>
                        </a:lnTo>
                        <a:lnTo>
                          <a:pt x="1" y="85"/>
                        </a:lnTo>
                        <a:lnTo>
                          <a:pt x="2" y="91"/>
                        </a:lnTo>
                        <a:lnTo>
                          <a:pt x="5" y="98"/>
                        </a:lnTo>
                        <a:lnTo>
                          <a:pt x="8" y="105"/>
                        </a:lnTo>
                        <a:lnTo>
                          <a:pt x="15" y="112"/>
                        </a:lnTo>
                        <a:lnTo>
                          <a:pt x="21" y="119"/>
                        </a:lnTo>
                        <a:lnTo>
                          <a:pt x="31" y="125"/>
                        </a:lnTo>
                        <a:lnTo>
                          <a:pt x="42" y="131"/>
                        </a:lnTo>
                        <a:lnTo>
                          <a:pt x="56" y="135"/>
                        </a:lnTo>
                        <a:lnTo>
                          <a:pt x="57" y="135"/>
                        </a:lnTo>
                        <a:lnTo>
                          <a:pt x="59" y="135"/>
                        </a:lnTo>
                        <a:lnTo>
                          <a:pt x="62" y="135"/>
                        </a:lnTo>
                        <a:lnTo>
                          <a:pt x="69" y="135"/>
                        </a:lnTo>
                        <a:lnTo>
                          <a:pt x="74" y="133"/>
                        </a:lnTo>
                        <a:lnTo>
                          <a:pt x="80" y="131"/>
                        </a:lnTo>
                        <a:lnTo>
                          <a:pt x="88" y="127"/>
                        </a:lnTo>
                        <a:lnTo>
                          <a:pt x="95" y="124"/>
                        </a:lnTo>
                        <a:lnTo>
                          <a:pt x="101" y="119"/>
                        </a:lnTo>
                        <a:lnTo>
                          <a:pt x="107" y="111"/>
                        </a:lnTo>
                        <a:lnTo>
                          <a:pt x="113" y="103"/>
                        </a:lnTo>
                        <a:lnTo>
                          <a:pt x="118" y="92"/>
                        </a:lnTo>
                        <a:lnTo>
                          <a:pt x="119" y="79"/>
                        </a:lnTo>
                        <a:lnTo>
                          <a:pt x="121" y="63"/>
                        </a:lnTo>
                        <a:lnTo>
                          <a:pt x="121" y="46"/>
                        </a:lnTo>
                        <a:lnTo>
                          <a:pt x="118" y="26"/>
                        </a:lnTo>
                        <a:lnTo>
                          <a:pt x="117" y="24"/>
                        </a:lnTo>
                        <a:lnTo>
                          <a:pt x="115" y="23"/>
                        </a:lnTo>
                        <a:lnTo>
                          <a:pt x="112" y="20"/>
                        </a:lnTo>
                        <a:lnTo>
                          <a:pt x="108" y="16"/>
                        </a:lnTo>
                        <a:lnTo>
                          <a:pt x="102" y="13"/>
                        </a:lnTo>
                        <a:lnTo>
                          <a:pt x="97" y="9"/>
                        </a:lnTo>
                        <a:lnTo>
                          <a:pt x="90" y="5"/>
                        </a:lnTo>
                        <a:lnTo>
                          <a:pt x="83" y="3"/>
                        </a:lnTo>
                        <a:lnTo>
                          <a:pt x="74" y="1"/>
                        </a:lnTo>
                        <a:lnTo>
                          <a:pt x="65" y="0"/>
                        </a:lnTo>
                        <a:lnTo>
                          <a:pt x="57" y="0"/>
                        </a:lnTo>
                        <a:lnTo>
                          <a:pt x="47" y="2"/>
                        </a:lnTo>
                        <a:lnTo>
                          <a:pt x="37" y="5"/>
                        </a:lnTo>
                        <a:lnTo>
                          <a:pt x="28" y="12"/>
                        </a:lnTo>
                        <a:lnTo>
                          <a:pt x="17" y="20"/>
                        </a:lnTo>
                        <a:lnTo>
                          <a:pt x="8" y="32"/>
                        </a:lnTo>
                        <a:lnTo>
                          <a:pt x="26" y="37"/>
                        </a:lnTo>
                        <a:lnTo>
                          <a:pt x="26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 158">
                    <a:extLst>
                      <a:ext uri="{FF2B5EF4-FFF2-40B4-BE49-F238E27FC236}">
                        <a16:creationId xmlns:a16="http://schemas.microsoft.com/office/drawing/2014/main" id="{C6D9E39E-794E-ADE5-2E95-3B0CB7062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0" y="2521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33" y="39"/>
                      </a:cxn>
                      <a:cxn ang="0">
                        <a:pos x="38" y="33"/>
                      </a:cxn>
                      <a:cxn ang="0">
                        <a:pos x="45" y="29"/>
                      </a:cxn>
                      <a:cxn ang="0">
                        <a:pos x="53" y="26"/>
                      </a:cxn>
                      <a:cxn ang="0">
                        <a:pos x="62" y="24"/>
                      </a:cxn>
                      <a:cxn ang="0">
                        <a:pos x="72" y="24"/>
                      </a:cxn>
                      <a:cxn ang="0">
                        <a:pos x="82" y="29"/>
                      </a:cxn>
                      <a:cxn ang="0">
                        <a:pos x="89" y="33"/>
                      </a:cxn>
                      <a:cxn ang="0">
                        <a:pos x="95" y="40"/>
                      </a:cxn>
                      <a:cxn ang="0">
                        <a:pos x="100" y="49"/>
                      </a:cxn>
                      <a:cxn ang="0">
                        <a:pos x="102" y="58"/>
                      </a:cxn>
                      <a:cxn ang="0">
                        <a:pos x="102" y="70"/>
                      </a:cxn>
                      <a:cxn ang="0">
                        <a:pos x="101" y="84"/>
                      </a:cxn>
                      <a:cxn ang="0">
                        <a:pos x="97" y="93"/>
                      </a:cxn>
                      <a:cxn ang="0">
                        <a:pos x="92" y="101"/>
                      </a:cxn>
                      <a:cxn ang="0">
                        <a:pos x="86" y="107"/>
                      </a:cxn>
                      <a:cxn ang="0">
                        <a:pos x="77" y="112"/>
                      </a:cxn>
                      <a:cxn ang="0">
                        <a:pos x="67" y="115"/>
                      </a:cxn>
                      <a:cxn ang="0">
                        <a:pos x="56" y="113"/>
                      </a:cxn>
                      <a:cxn ang="0">
                        <a:pos x="42" y="107"/>
                      </a:cxn>
                      <a:cxn ang="0">
                        <a:pos x="33" y="100"/>
                      </a:cxn>
                      <a:cxn ang="0">
                        <a:pos x="28" y="95"/>
                      </a:cxn>
                      <a:cxn ang="0">
                        <a:pos x="23" y="86"/>
                      </a:cxn>
                      <a:cxn ang="0">
                        <a:pos x="22" y="80"/>
                      </a:cxn>
                      <a:cxn ang="0">
                        <a:pos x="22" y="70"/>
                      </a:cxn>
                      <a:cxn ang="0">
                        <a:pos x="27" y="58"/>
                      </a:cxn>
                      <a:cxn ang="0">
                        <a:pos x="7" y="44"/>
                      </a:cxn>
                      <a:cxn ang="0">
                        <a:pos x="6" y="46"/>
                      </a:cxn>
                      <a:cxn ang="0">
                        <a:pos x="3" y="53"/>
                      </a:cxn>
                      <a:cxn ang="0">
                        <a:pos x="1" y="62"/>
                      </a:cxn>
                      <a:cxn ang="0">
                        <a:pos x="0" y="75"/>
                      </a:cxn>
                      <a:cxn ang="0">
                        <a:pos x="0" y="88"/>
                      </a:cxn>
                      <a:cxn ang="0">
                        <a:pos x="5" y="102"/>
                      </a:cxn>
                      <a:cxn ang="0">
                        <a:pos x="14" y="114"/>
                      </a:cxn>
                      <a:cxn ang="0">
                        <a:pos x="28" y="125"/>
                      </a:cxn>
                      <a:cxn ang="0">
                        <a:pos x="45" y="131"/>
                      </a:cxn>
                      <a:cxn ang="0">
                        <a:pos x="61" y="133"/>
                      </a:cxn>
                      <a:cxn ang="0">
                        <a:pos x="75" y="133"/>
                      </a:cxn>
                      <a:cxn ang="0">
                        <a:pos x="89" y="130"/>
                      </a:cxn>
                      <a:cxn ang="0">
                        <a:pos x="101" y="122"/>
                      </a:cxn>
                      <a:cxn ang="0">
                        <a:pos x="110" y="113"/>
                      </a:cxn>
                      <a:cxn ang="0">
                        <a:pos x="118" y="102"/>
                      </a:cxn>
                      <a:cxn ang="0">
                        <a:pos x="124" y="89"/>
                      </a:cxn>
                      <a:cxn ang="0">
                        <a:pos x="125" y="83"/>
                      </a:cxn>
                      <a:cxn ang="0">
                        <a:pos x="125" y="75"/>
                      </a:cxn>
                      <a:cxn ang="0">
                        <a:pos x="125" y="66"/>
                      </a:cxn>
                      <a:cxn ang="0">
                        <a:pos x="123" y="54"/>
                      </a:cxn>
                      <a:cxn ang="0">
                        <a:pos x="120" y="42"/>
                      </a:cxn>
                      <a:cxn ang="0">
                        <a:pos x="112" y="28"/>
                      </a:cxn>
                      <a:cxn ang="0">
                        <a:pos x="104" y="14"/>
                      </a:cxn>
                      <a:cxn ang="0">
                        <a:pos x="101" y="12"/>
                      </a:cxn>
                      <a:cxn ang="0">
                        <a:pos x="94" y="9"/>
                      </a:cxn>
                      <a:cxn ang="0">
                        <a:pos x="85" y="4"/>
                      </a:cxn>
                      <a:cxn ang="0">
                        <a:pos x="73" y="2"/>
                      </a:cxn>
                      <a:cxn ang="0">
                        <a:pos x="58" y="1"/>
                      </a:cxn>
                      <a:cxn ang="0">
                        <a:pos x="42" y="4"/>
                      </a:cxn>
                      <a:cxn ang="0">
                        <a:pos x="27" y="13"/>
                      </a:cxn>
                      <a:cxn ang="0">
                        <a:pos x="10" y="30"/>
                      </a:cxn>
                      <a:cxn ang="0">
                        <a:pos x="33" y="41"/>
                      </a:cxn>
                    </a:cxnLst>
                    <a:rect l="0" t="0" r="r" b="b"/>
                    <a:pathLst>
                      <a:path w="125" h="133">
                        <a:moveTo>
                          <a:pt x="33" y="41"/>
                        </a:moveTo>
                        <a:lnTo>
                          <a:pt x="33" y="39"/>
                        </a:lnTo>
                        <a:lnTo>
                          <a:pt x="36" y="36"/>
                        </a:lnTo>
                        <a:lnTo>
                          <a:pt x="38" y="33"/>
                        </a:lnTo>
                        <a:lnTo>
                          <a:pt x="42" y="31"/>
                        </a:lnTo>
                        <a:lnTo>
                          <a:pt x="45" y="29"/>
                        </a:lnTo>
                        <a:lnTo>
                          <a:pt x="49" y="28"/>
                        </a:lnTo>
                        <a:lnTo>
                          <a:pt x="53" y="26"/>
                        </a:lnTo>
                        <a:lnTo>
                          <a:pt x="57" y="25"/>
                        </a:lnTo>
                        <a:lnTo>
                          <a:pt x="62" y="24"/>
                        </a:lnTo>
                        <a:lnTo>
                          <a:pt x="67" y="24"/>
                        </a:lnTo>
                        <a:lnTo>
                          <a:pt x="72" y="24"/>
                        </a:lnTo>
                        <a:lnTo>
                          <a:pt x="77" y="27"/>
                        </a:lnTo>
                        <a:lnTo>
                          <a:pt x="82" y="29"/>
                        </a:lnTo>
                        <a:lnTo>
                          <a:pt x="89" y="33"/>
                        </a:lnTo>
                        <a:lnTo>
                          <a:pt x="89" y="33"/>
                        </a:lnTo>
                        <a:lnTo>
                          <a:pt x="92" y="37"/>
                        </a:lnTo>
                        <a:lnTo>
                          <a:pt x="95" y="40"/>
                        </a:lnTo>
                        <a:lnTo>
                          <a:pt x="99" y="46"/>
                        </a:lnTo>
                        <a:lnTo>
                          <a:pt x="100" y="49"/>
                        </a:lnTo>
                        <a:lnTo>
                          <a:pt x="101" y="54"/>
                        </a:lnTo>
                        <a:lnTo>
                          <a:pt x="102" y="58"/>
                        </a:lnTo>
                        <a:lnTo>
                          <a:pt x="103" y="63"/>
                        </a:lnTo>
                        <a:lnTo>
                          <a:pt x="102" y="70"/>
                        </a:lnTo>
                        <a:lnTo>
                          <a:pt x="102" y="76"/>
                        </a:lnTo>
                        <a:lnTo>
                          <a:pt x="101" y="84"/>
                        </a:lnTo>
                        <a:lnTo>
                          <a:pt x="99" y="92"/>
                        </a:lnTo>
                        <a:lnTo>
                          <a:pt x="97" y="93"/>
                        </a:lnTo>
                        <a:lnTo>
                          <a:pt x="94" y="98"/>
                        </a:lnTo>
                        <a:lnTo>
                          <a:pt x="92" y="101"/>
                        </a:lnTo>
                        <a:lnTo>
                          <a:pt x="89" y="104"/>
                        </a:lnTo>
                        <a:lnTo>
                          <a:pt x="86" y="107"/>
                        </a:lnTo>
                        <a:lnTo>
                          <a:pt x="81" y="111"/>
                        </a:lnTo>
                        <a:lnTo>
                          <a:pt x="77" y="112"/>
                        </a:lnTo>
                        <a:lnTo>
                          <a:pt x="73" y="114"/>
                        </a:lnTo>
                        <a:lnTo>
                          <a:pt x="67" y="115"/>
                        </a:lnTo>
                        <a:lnTo>
                          <a:pt x="62" y="115"/>
                        </a:lnTo>
                        <a:lnTo>
                          <a:pt x="56" y="113"/>
                        </a:lnTo>
                        <a:lnTo>
                          <a:pt x="49" y="111"/>
                        </a:lnTo>
                        <a:lnTo>
                          <a:pt x="42" y="107"/>
                        </a:lnTo>
                        <a:lnTo>
                          <a:pt x="35" y="101"/>
                        </a:lnTo>
                        <a:lnTo>
                          <a:pt x="33" y="100"/>
                        </a:lnTo>
                        <a:lnTo>
                          <a:pt x="31" y="98"/>
                        </a:lnTo>
                        <a:lnTo>
                          <a:pt x="28" y="95"/>
                        </a:lnTo>
                        <a:lnTo>
                          <a:pt x="25" y="90"/>
                        </a:lnTo>
                        <a:lnTo>
                          <a:pt x="23" y="86"/>
                        </a:lnTo>
                        <a:lnTo>
                          <a:pt x="22" y="83"/>
                        </a:lnTo>
                        <a:lnTo>
                          <a:pt x="22" y="80"/>
                        </a:lnTo>
                        <a:lnTo>
                          <a:pt x="22" y="75"/>
                        </a:lnTo>
                        <a:lnTo>
                          <a:pt x="22" y="70"/>
                        </a:lnTo>
                        <a:lnTo>
                          <a:pt x="24" y="64"/>
                        </a:lnTo>
                        <a:lnTo>
                          <a:pt x="27" y="58"/>
                        </a:lnTo>
                        <a:lnTo>
                          <a:pt x="30" y="53"/>
                        </a:lnTo>
                        <a:lnTo>
                          <a:pt x="7" y="44"/>
                        </a:lnTo>
                        <a:lnTo>
                          <a:pt x="7" y="44"/>
                        </a:lnTo>
                        <a:lnTo>
                          <a:pt x="6" y="46"/>
                        </a:lnTo>
                        <a:lnTo>
                          <a:pt x="5" y="48"/>
                        </a:lnTo>
                        <a:lnTo>
                          <a:pt x="3" y="53"/>
                        </a:lnTo>
                        <a:lnTo>
                          <a:pt x="2" y="56"/>
                        </a:lnTo>
                        <a:lnTo>
                          <a:pt x="1" y="62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0" y="81"/>
                        </a:lnTo>
                        <a:lnTo>
                          <a:pt x="0" y="88"/>
                        </a:lnTo>
                        <a:lnTo>
                          <a:pt x="2" y="95"/>
                        </a:lnTo>
                        <a:lnTo>
                          <a:pt x="5" y="102"/>
                        </a:lnTo>
                        <a:lnTo>
                          <a:pt x="8" y="107"/>
                        </a:lnTo>
                        <a:lnTo>
                          <a:pt x="14" y="114"/>
                        </a:lnTo>
                        <a:lnTo>
                          <a:pt x="19" y="119"/>
                        </a:lnTo>
                        <a:lnTo>
                          <a:pt x="28" y="125"/>
                        </a:lnTo>
                        <a:lnTo>
                          <a:pt x="36" y="128"/>
                        </a:lnTo>
                        <a:lnTo>
                          <a:pt x="45" y="131"/>
                        </a:lnTo>
                        <a:lnTo>
                          <a:pt x="52" y="132"/>
                        </a:lnTo>
                        <a:lnTo>
                          <a:pt x="61" y="133"/>
                        </a:lnTo>
                        <a:lnTo>
                          <a:pt x="67" y="133"/>
                        </a:lnTo>
                        <a:lnTo>
                          <a:pt x="75" y="133"/>
                        </a:lnTo>
                        <a:lnTo>
                          <a:pt x="81" y="131"/>
                        </a:lnTo>
                        <a:lnTo>
                          <a:pt x="89" y="130"/>
                        </a:lnTo>
                        <a:lnTo>
                          <a:pt x="94" y="126"/>
                        </a:lnTo>
                        <a:lnTo>
                          <a:pt x="101" y="122"/>
                        </a:lnTo>
                        <a:lnTo>
                          <a:pt x="105" y="117"/>
                        </a:lnTo>
                        <a:lnTo>
                          <a:pt x="110" y="113"/>
                        </a:lnTo>
                        <a:lnTo>
                          <a:pt x="115" y="107"/>
                        </a:lnTo>
                        <a:lnTo>
                          <a:pt x="118" y="102"/>
                        </a:lnTo>
                        <a:lnTo>
                          <a:pt x="121" y="95"/>
                        </a:lnTo>
                        <a:lnTo>
                          <a:pt x="124" y="89"/>
                        </a:lnTo>
                        <a:lnTo>
                          <a:pt x="124" y="87"/>
                        </a:lnTo>
                        <a:lnTo>
                          <a:pt x="125" y="83"/>
                        </a:lnTo>
                        <a:lnTo>
                          <a:pt x="125" y="78"/>
                        </a:lnTo>
                        <a:lnTo>
                          <a:pt x="125" y="75"/>
                        </a:lnTo>
                        <a:lnTo>
                          <a:pt x="125" y="70"/>
                        </a:lnTo>
                        <a:lnTo>
                          <a:pt x="125" y="66"/>
                        </a:lnTo>
                        <a:lnTo>
                          <a:pt x="124" y="60"/>
                        </a:lnTo>
                        <a:lnTo>
                          <a:pt x="123" y="54"/>
                        </a:lnTo>
                        <a:lnTo>
                          <a:pt x="122" y="47"/>
                        </a:lnTo>
                        <a:lnTo>
                          <a:pt x="120" y="42"/>
                        </a:lnTo>
                        <a:lnTo>
                          <a:pt x="117" y="34"/>
                        </a:lnTo>
                        <a:lnTo>
                          <a:pt x="112" y="28"/>
                        </a:lnTo>
                        <a:lnTo>
                          <a:pt x="108" y="21"/>
                        </a:lnTo>
                        <a:lnTo>
                          <a:pt x="104" y="14"/>
                        </a:lnTo>
                        <a:lnTo>
                          <a:pt x="103" y="13"/>
                        </a:lnTo>
                        <a:lnTo>
                          <a:pt x="101" y="12"/>
                        </a:lnTo>
                        <a:lnTo>
                          <a:pt x="97" y="10"/>
                        </a:lnTo>
                        <a:lnTo>
                          <a:pt x="94" y="9"/>
                        </a:lnTo>
                        <a:lnTo>
                          <a:pt x="90" y="7"/>
                        </a:lnTo>
                        <a:lnTo>
                          <a:pt x="85" y="4"/>
                        </a:lnTo>
                        <a:lnTo>
                          <a:pt x="78" y="2"/>
                        </a:lnTo>
                        <a:lnTo>
                          <a:pt x="73" y="2"/>
                        </a:lnTo>
                        <a:lnTo>
                          <a:pt x="65" y="0"/>
                        </a:lnTo>
                        <a:lnTo>
                          <a:pt x="58" y="1"/>
                        </a:lnTo>
                        <a:lnTo>
                          <a:pt x="50" y="2"/>
                        </a:lnTo>
                        <a:lnTo>
                          <a:pt x="42" y="4"/>
                        </a:lnTo>
                        <a:lnTo>
                          <a:pt x="34" y="8"/>
                        </a:lnTo>
                        <a:lnTo>
                          <a:pt x="27" y="13"/>
                        </a:lnTo>
                        <a:lnTo>
                          <a:pt x="18" y="21"/>
                        </a:lnTo>
                        <a:lnTo>
                          <a:pt x="10" y="30"/>
                        </a:lnTo>
                        <a:lnTo>
                          <a:pt x="33" y="41"/>
                        </a:ln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 159">
                    <a:extLst>
                      <a:ext uri="{FF2B5EF4-FFF2-40B4-BE49-F238E27FC236}">
                        <a16:creationId xmlns:a16="http://schemas.microsoft.com/office/drawing/2014/main" id="{33DCFE6E-C176-DE5E-AD75-2FA2F3C17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" y="2502"/>
                    <a:ext cx="62" cy="66"/>
                  </a:xfrm>
                  <a:custGeom>
                    <a:avLst/>
                    <a:gdLst/>
                    <a:ahLst/>
                    <a:cxnLst>
                      <a:cxn ang="0">
                        <a:pos x="22" y="153"/>
                      </a:cxn>
                      <a:cxn ang="0">
                        <a:pos x="28" y="126"/>
                      </a:cxn>
                      <a:cxn ang="0">
                        <a:pos x="45" y="90"/>
                      </a:cxn>
                      <a:cxn ang="0">
                        <a:pos x="78" y="52"/>
                      </a:cxn>
                      <a:cxn ang="0">
                        <a:pos x="132" y="26"/>
                      </a:cxn>
                      <a:cxn ang="0">
                        <a:pos x="183" y="19"/>
                      </a:cxn>
                      <a:cxn ang="0">
                        <a:pos x="202" y="21"/>
                      </a:cxn>
                      <a:cxn ang="0">
                        <a:pos x="231" y="32"/>
                      </a:cxn>
                      <a:cxn ang="0">
                        <a:pos x="263" y="58"/>
                      </a:cxn>
                      <a:cxn ang="0">
                        <a:pos x="283" y="101"/>
                      </a:cxn>
                      <a:cxn ang="0">
                        <a:pos x="285" y="168"/>
                      </a:cxn>
                      <a:cxn ang="0">
                        <a:pos x="266" y="232"/>
                      </a:cxn>
                      <a:cxn ang="0">
                        <a:pos x="241" y="272"/>
                      </a:cxn>
                      <a:cxn ang="0">
                        <a:pos x="211" y="293"/>
                      </a:cxn>
                      <a:cxn ang="0">
                        <a:pos x="182" y="302"/>
                      </a:cxn>
                      <a:cxn ang="0">
                        <a:pos x="157" y="308"/>
                      </a:cxn>
                      <a:cxn ang="0">
                        <a:pos x="144" y="310"/>
                      </a:cxn>
                      <a:cxn ang="0">
                        <a:pos x="120" y="306"/>
                      </a:cxn>
                      <a:cxn ang="0">
                        <a:pos x="87" y="295"/>
                      </a:cxn>
                      <a:cxn ang="0">
                        <a:pos x="51" y="269"/>
                      </a:cxn>
                      <a:cxn ang="0">
                        <a:pos x="28" y="224"/>
                      </a:cxn>
                      <a:cxn ang="0">
                        <a:pos x="0" y="182"/>
                      </a:cxn>
                      <a:cxn ang="0">
                        <a:pos x="0" y="195"/>
                      </a:cxn>
                      <a:cxn ang="0">
                        <a:pos x="6" y="226"/>
                      </a:cxn>
                      <a:cxn ang="0">
                        <a:pos x="24" y="266"/>
                      </a:cxn>
                      <a:cxn ang="0">
                        <a:pos x="60" y="302"/>
                      </a:cxn>
                      <a:cxn ang="0">
                        <a:pos x="119" y="324"/>
                      </a:cxn>
                      <a:cxn ang="0">
                        <a:pos x="152" y="326"/>
                      </a:cxn>
                      <a:cxn ang="0">
                        <a:pos x="178" y="323"/>
                      </a:cxn>
                      <a:cxn ang="0">
                        <a:pos x="219" y="310"/>
                      </a:cxn>
                      <a:cxn ang="0">
                        <a:pos x="261" y="279"/>
                      </a:cxn>
                      <a:cxn ang="0">
                        <a:pos x="295" y="224"/>
                      </a:cxn>
                      <a:cxn ang="0">
                        <a:pos x="309" y="169"/>
                      </a:cxn>
                      <a:cxn ang="0">
                        <a:pos x="311" y="147"/>
                      </a:cxn>
                      <a:cxn ang="0">
                        <a:pos x="309" y="108"/>
                      </a:cxn>
                      <a:cxn ang="0">
                        <a:pos x="294" y="63"/>
                      </a:cxn>
                      <a:cxn ang="0">
                        <a:pos x="256" y="23"/>
                      </a:cxn>
                      <a:cxn ang="0">
                        <a:pos x="191" y="2"/>
                      </a:cxn>
                      <a:cxn ang="0">
                        <a:pos x="175" y="0"/>
                      </a:cxn>
                      <a:cxn ang="0">
                        <a:pos x="138" y="3"/>
                      </a:cxn>
                      <a:cxn ang="0">
                        <a:pos x="90" y="19"/>
                      </a:cxn>
                      <a:cxn ang="0">
                        <a:pos x="44" y="58"/>
                      </a:cxn>
                      <a:cxn ang="0">
                        <a:pos x="7" y="125"/>
                      </a:cxn>
                      <a:cxn ang="0">
                        <a:pos x="21" y="160"/>
                      </a:cxn>
                    </a:cxnLst>
                    <a:rect l="0" t="0" r="r" b="b"/>
                    <a:pathLst>
                      <a:path w="311" h="327">
                        <a:moveTo>
                          <a:pt x="21" y="160"/>
                        </a:moveTo>
                        <a:lnTo>
                          <a:pt x="21" y="157"/>
                        </a:lnTo>
                        <a:lnTo>
                          <a:pt x="22" y="153"/>
                        </a:lnTo>
                        <a:lnTo>
                          <a:pt x="22" y="146"/>
                        </a:lnTo>
                        <a:lnTo>
                          <a:pt x="25" y="137"/>
                        </a:lnTo>
                        <a:lnTo>
                          <a:pt x="28" y="126"/>
                        </a:lnTo>
                        <a:lnTo>
                          <a:pt x="32" y="116"/>
                        </a:lnTo>
                        <a:lnTo>
                          <a:pt x="37" y="103"/>
                        </a:lnTo>
                        <a:lnTo>
                          <a:pt x="45" y="90"/>
                        </a:lnTo>
                        <a:lnTo>
                          <a:pt x="54" y="77"/>
                        </a:lnTo>
                        <a:lnTo>
                          <a:pt x="65" y="64"/>
                        </a:lnTo>
                        <a:lnTo>
                          <a:pt x="78" y="52"/>
                        </a:lnTo>
                        <a:lnTo>
                          <a:pt x="94" y="42"/>
                        </a:lnTo>
                        <a:lnTo>
                          <a:pt x="111" y="33"/>
                        </a:lnTo>
                        <a:lnTo>
                          <a:pt x="132" y="26"/>
                        </a:lnTo>
                        <a:lnTo>
                          <a:pt x="155" y="20"/>
                        </a:lnTo>
                        <a:lnTo>
                          <a:pt x="182" y="19"/>
                        </a:lnTo>
                        <a:lnTo>
                          <a:pt x="183" y="19"/>
                        </a:lnTo>
                        <a:lnTo>
                          <a:pt x="188" y="19"/>
                        </a:lnTo>
                        <a:lnTo>
                          <a:pt x="193" y="19"/>
                        </a:lnTo>
                        <a:lnTo>
                          <a:pt x="202" y="21"/>
                        </a:lnTo>
                        <a:lnTo>
                          <a:pt x="210" y="23"/>
                        </a:lnTo>
                        <a:lnTo>
                          <a:pt x="221" y="28"/>
                        </a:lnTo>
                        <a:lnTo>
                          <a:pt x="231" y="32"/>
                        </a:lnTo>
                        <a:lnTo>
                          <a:pt x="242" y="39"/>
                        </a:lnTo>
                        <a:lnTo>
                          <a:pt x="252" y="47"/>
                        </a:lnTo>
                        <a:lnTo>
                          <a:pt x="263" y="58"/>
                        </a:lnTo>
                        <a:lnTo>
                          <a:pt x="271" y="70"/>
                        </a:lnTo>
                        <a:lnTo>
                          <a:pt x="279" y="83"/>
                        </a:lnTo>
                        <a:lnTo>
                          <a:pt x="283" y="101"/>
                        </a:lnTo>
                        <a:lnTo>
                          <a:pt x="287" y="120"/>
                        </a:lnTo>
                        <a:lnTo>
                          <a:pt x="288" y="142"/>
                        </a:lnTo>
                        <a:lnTo>
                          <a:pt x="285" y="168"/>
                        </a:lnTo>
                        <a:lnTo>
                          <a:pt x="280" y="192"/>
                        </a:lnTo>
                        <a:lnTo>
                          <a:pt x="275" y="213"/>
                        </a:lnTo>
                        <a:lnTo>
                          <a:pt x="266" y="232"/>
                        </a:lnTo>
                        <a:lnTo>
                          <a:pt x="260" y="249"/>
                        </a:lnTo>
                        <a:lnTo>
                          <a:pt x="250" y="260"/>
                        </a:lnTo>
                        <a:lnTo>
                          <a:pt x="241" y="272"/>
                        </a:lnTo>
                        <a:lnTo>
                          <a:pt x="231" y="281"/>
                        </a:lnTo>
                        <a:lnTo>
                          <a:pt x="222" y="288"/>
                        </a:lnTo>
                        <a:lnTo>
                          <a:pt x="211" y="293"/>
                        </a:lnTo>
                        <a:lnTo>
                          <a:pt x="202" y="297"/>
                        </a:lnTo>
                        <a:lnTo>
                          <a:pt x="191" y="300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4" y="306"/>
                        </a:lnTo>
                        <a:lnTo>
                          <a:pt x="157" y="308"/>
                        </a:lnTo>
                        <a:lnTo>
                          <a:pt x="150" y="310"/>
                        </a:lnTo>
                        <a:lnTo>
                          <a:pt x="148" y="310"/>
                        </a:lnTo>
                        <a:lnTo>
                          <a:pt x="144" y="310"/>
                        </a:lnTo>
                        <a:lnTo>
                          <a:pt x="137" y="309"/>
                        </a:lnTo>
                        <a:lnTo>
                          <a:pt x="130" y="308"/>
                        </a:lnTo>
                        <a:lnTo>
                          <a:pt x="120" y="306"/>
                        </a:lnTo>
                        <a:lnTo>
                          <a:pt x="109" y="303"/>
                        </a:lnTo>
                        <a:lnTo>
                          <a:pt x="97" y="299"/>
                        </a:lnTo>
                        <a:lnTo>
                          <a:pt x="87" y="295"/>
                        </a:lnTo>
                        <a:lnTo>
                          <a:pt x="75" y="287"/>
                        </a:lnTo>
                        <a:lnTo>
                          <a:pt x="63" y="280"/>
                        </a:lnTo>
                        <a:lnTo>
                          <a:pt x="51" y="269"/>
                        </a:lnTo>
                        <a:lnTo>
                          <a:pt x="42" y="256"/>
                        </a:lnTo>
                        <a:lnTo>
                          <a:pt x="33" y="241"/>
                        </a:lnTo>
                        <a:lnTo>
                          <a:pt x="28" y="224"/>
                        </a:lnTo>
                        <a:lnTo>
                          <a:pt x="22" y="204"/>
                        </a:lnTo>
                        <a:lnTo>
                          <a:pt x="21" y="182"/>
                        </a:lnTo>
                        <a:lnTo>
                          <a:pt x="0" y="182"/>
                        </a:lnTo>
                        <a:lnTo>
                          <a:pt x="0" y="183"/>
                        </a:lnTo>
                        <a:lnTo>
                          <a:pt x="0" y="188"/>
                        </a:lnTo>
                        <a:lnTo>
                          <a:pt x="0" y="195"/>
                        </a:lnTo>
                        <a:lnTo>
                          <a:pt x="2" y="204"/>
                        </a:lnTo>
                        <a:lnTo>
                          <a:pt x="3" y="213"/>
                        </a:lnTo>
                        <a:lnTo>
                          <a:pt x="6" y="226"/>
                        </a:lnTo>
                        <a:lnTo>
                          <a:pt x="10" y="239"/>
                        </a:lnTo>
                        <a:lnTo>
                          <a:pt x="17" y="253"/>
                        </a:lnTo>
                        <a:lnTo>
                          <a:pt x="24" y="266"/>
                        </a:lnTo>
                        <a:lnTo>
                          <a:pt x="33" y="279"/>
                        </a:lnTo>
                        <a:lnTo>
                          <a:pt x="45" y="290"/>
                        </a:lnTo>
                        <a:lnTo>
                          <a:pt x="60" y="302"/>
                        </a:lnTo>
                        <a:lnTo>
                          <a:pt x="76" y="311"/>
                        </a:lnTo>
                        <a:lnTo>
                          <a:pt x="96" y="319"/>
                        </a:lnTo>
                        <a:lnTo>
                          <a:pt x="119" y="324"/>
                        </a:lnTo>
                        <a:lnTo>
                          <a:pt x="146" y="327"/>
                        </a:lnTo>
                        <a:lnTo>
                          <a:pt x="148" y="326"/>
                        </a:lnTo>
                        <a:lnTo>
                          <a:pt x="152" y="326"/>
                        </a:lnTo>
                        <a:lnTo>
                          <a:pt x="159" y="325"/>
                        </a:lnTo>
                        <a:lnTo>
                          <a:pt x="168" y="325"/>
                        </a:lnTo>
                        <a:lnTo>
                          <a:pt x="178" y="323"/>
                        </a:lnTo>
                        <a:lnTo>
                          <a:pt x="191" y="321"/>
                        </a:lnTo>
                        <a:lnTo>
                          <a:pt x="204" y="316"/>
                        </a:lnTo>
                        <a:lnTo>
                          <a:pt x="219" y="310"/>
                        </a:lnTo>
                        <a:lnTo>
                          <a:pt x="233" y="302"/>
                        </a:lnTo>
                        <a:lnTo>
                          <a:pt x="247" y="292"/>
                        </a:lnTo>
                        <a:lnTo>
                          <a:pt x="261" y="279"/>
                        </a:lnTo>
                        <a:lnTo>
                          <a:pt x="274" y="265"/>
                        </a:lnTo>
                        <a:lnTo>
                          <a:pt x="285" y="245"/>
                        </a:lnTo>
                        <a:lnTo>
                          <a:pt x="295" y="224"/>
                        </a:lnTo>
                        <a:lnTo>
                          <a:pt x="304" y="199"/>
                        </a:lnTo>
                        <a:lnTo>
                          <a:pt x="309" y="171"/>
                        </a:lnTo>
                        <a:lnTo>
                          <a:pt x="309" y="169"/>
                        </a:lnTo>
                        <a:lnTo>
                          <a:pt x="310" y="164"/>
                        </a:lnTo>
                        <a:lnTo>
                          <a:pt x="311" y="156"/>
                        </a:lnTo>
                        <a:lnTo>
                          <a:pt x="311" y="147"/>
                        </a:lnTo>
                        <a:lnTo>
                          <a:pt x="311" y="135"/>
                        </a:lnTo>
                        <a:lnTo>
                          <a:pt x="311" y="122"/>
                        </a:lnTo>
                        <a:lnTo>
                          <a:pt x="309" y="108"/>
                        </a:lnTo>
                        <a:lnTo>
                          <a:pt x="306" y="93"/>
                        </a:lnTo>
                        <a:lnTo>
                          <a:pt x="300" y="78"/>
                        </a:lnTo>
                        <a:lnTo>
                          <a:pt x="294" y="63"/>
                        </a:lnTo>
                        <a:lnTo>
                          <a:pt x="283" y="48"/>
                        </a:lnTo>
                        <a:lnTo>
                          <a:pt x="273" y="35"/>
                        </a:lnTo>
                        <a:lnTo>
                          <a:pt x="256" y="23"/>
                        </a:lnTo>
                        <a:lnTo>
                          <a:pt x="238" y="14"/>
                        </a:lnTo>
                        <a:lnTo>
                          <a:pt x="217" y="6"/>
                        </a:lnTo>
                        <a:lnTo>
                          <a:pt x="191" y="2"/>
                        </a:lnTo>
                        <a:lnTo>
                          <a:pt x="189" y="1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5" y="0"/>
                        </a:lnTo>
                        <a:lnTo>
                          <a:pt x="152" y="0"/>
                        </a:lnTo>
                        <a:lnTo>
                          <a:pt x="138" y="3"/>
                        </a:lnTo>
                        <a:lnTo>
                          <a:pt x="122" y="6"/>
                        </a:lnTo>
                        <a:lnTo>
                          <a:pt x="107" y="12"/>
                        </a:lnTo>
                        <a:lnTo>
                          <a:pt x="90" y="19"/>
                        </a:lnTo>
                        <a:lnTo>
                          <a:pt x="74" y="29"/>
                        </a:lnTo>
                        <a:lnTo>
                          <a:pt x="58" y="41"/>
                        </a:lnTo>
                        <a:lnTo>
                          <a:pt x="44" y="58"/>
                        </a:lnTo>
                        <a:lnTo>
                          <a:pt x="30" y="76"/>
                        </a:lnTo>
                        <a:lnTo>
                          <a:pt x="18" y="98"/>
                        </a:lnTo>
                        <a:lnTo>
                          <a:pt x="7" y="125"/>
                        </a:lnTo>
                        <a:lnTo>
                          <a:pt x="1" y="157"/>
                        </a:lnTo>
                        <a:lnTo>
                          <a:pt x="21" y="160"/>
                        </a:lnTo>
                        <a:lnTo>
                          <a:pt x="21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 160">
                    <a:extLst>
                      <a:ext uri="{FF2B5EF4-FFF2-40B4-BE49-F238E27FC236}">
                        <a16:creationId xmlns:a16="http://schemas.microsoft.com/office/drawing/2014/main" id="{9AD41E97-990F-3B61-2A47-7C98AC5054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0" y="2503"/>
                    <a:ext cx="59" cy="65"/>
                  </a:xfrm>
                  <a:custGeom>
                    <a:avLst/>
                    <a:gdLst/>
                    <a:ahLst/>
                    <a:cxnLst>
                      <a:cxn ang="0">
                        <a:pos x="22" y="155"/>
                      </a:cxn>
                      <a:cxn ang="0">
                        <a:pos x="27" y="131"/>
                      </a:cxn>
                      <a:cxn ang="0">
                        <a:pos x="40" y="97"/>
                      </a:cxn>
                      <a:cxn ang="0">
                        <a:pos x="64" y="59"/>
                      </a:cxn>
                      <a:cxn ang="0">
                        <a:pos x="102" y="29"/>
                      </a:cxn>
                      <a:cxn ang="0">
                        <a:pos x="157" y="15"/>
                      </a:cxn>
                      <a:cxn ang="0">
                        <a:pos x="205" y="28"/>
                      </a:cxn>
                      <a:cxn ang="0">
                        <a:pos x="239" y="57"/>
                      </a:cxn>
                      <a:cxn ang="0">
                        <a:pos x="262" y="97"/>
                      </a:cxn>
                      <a:cxn ang="0">
                        <a:pos x="272" y="135"/>
                      </a:cxn>
                      <a:cxn ang="0">
                        <a:pos x="271" y="166"/>
                      </a:cxn>
                      <a:cxn ang="0">
                        <a:pos x="267" y="178"/>
                      </a:cxn>
                      <a:cxn ang="0">
                        <a:pos x="258" y="209"/>
                      </a:cxn>
                      <a:cxn ang="0">
                        <a:pos x="238" y="248"/>
                      </a:cxn>
                      <a:cxn ang="0">
                        <a:pos x="206" y="282"/>
                      </a:cxn>
                      <a:cxn ang="0">
                        <a:pos x="158" y="303"/>
                      </a:cxn>
                      <a:cxn ang="0">
                        <a:pos x="100" y="298"/>
                      </a:cxn>
                      <a:cxn ang="0">
                        <a:pos x="61" y="276"/>
                      </a:cxn>
                      <a:cxn ang="0">
                        <a:pos x="37" y="246"/>
                      </a:cxn>
                      <a:cxn ang="0">
                        <a:pos x="27" y="214"/>
                      </a:cxn>
                      <a:cxn ang="0">
                        <a:pos x="25" y="193"/>
                      </a:cxn>
                      <a:cxn ang="0">
                        <a:pos x="2" y="190"/>
                      </a:cxn>
                      <a:cxn ang="0">
                        <a:pos x="2" y="202"/>
                      </a:cxn>
                      <a:cxn ang="0">
                        <a:pos x="8" y="232"/>
                      </a:cxn>
                      <a:cxn ang="0">
                        <a:pos x="26" y="268"/>
                      </a:cxn>
                      <a:cxn ang="0">
                        <a:pos x="59" y="301"/>
                      </a:cxn>
                      <a:cxn ang="0">
                        <a:pos x="114" y="320"/>
                      </a:cxn>
                      <a:cxn ang="0">
                        <a:pos x="184" y="316"/>
                      </a:cxn>
                      <a:cxn ang="0">
                        <a:pos x="234" y="284"/>
                      </a:cxn>
                      <a:cxn ang="0">
                        <a:pos x="269" y="240"/>
                      </a:cxn>
                      <a:cxn ang="0">
                        <a:pos x="288" y="195"/>
                      </a:cxn>
                      <a:cxn ang="0">
                        <a:pos x="296" y="165"/>
                      </a:cxn>
                      <a:cxn ang="0">
                        <a:pos x="298" y="157"/>
                      </a:cxn>
                      <a:cxn ang="0">
                        <a:pos x="296" y="132"/>
                      </a:cxn>
                      <a:cxn ang="0">
                        <a:pos x="288" y="90"/>
                      </a:cxn>
                      <a:cxn ang="0">
                        <a:pos x="264" y="46"/>
                      </a:cxn>
                      <a:cxn ang="0">
                        <a:pos x="216" y="11"/>
                      </a:cxn>
                      <a:cxn ang="0">
                        <a:pos x="138" y="0"/>
                      </a:cxn>
                      <a:cxn ang="0">
                        <a:pos x="126" y="0"/>
                      </a:cxn>
                      <a:cxn ang="0">
                        <a:pos x="95" y="10"/>
                      </a:cxn>
                      <a:cxn ang="0">
                        <a:pos x="59" y="31"/>
                      </a:cxn>
                      <a:cxn ang="0">
                        <a:pos x="25" y="70"/>
                      </a:cxn>
                      <a:cxn ang="0">
                        <a:pos x="1" y="132"/>
                      </a:cxn>
                      <a:cxn ang="0">
                        <a:pos x="21" y="161"/>
                      </a:cxn>
                    </a:cxnLst>
                    <a:rect l="0" t="0" r="r" b="b"/>
                    <a:pathLst>
                      <a:path w="298" h="323">
                        <a:moveTo>
                          <a:pt x="21" y="161"/>
                        </a:moveTo>
                        <a:lnTo>
                          <a:pt x="21" y="159"/>
                        </a:lnTo>
                        <a:lnTo>
                          <a:pt x="22" y="155"/>
                        </a:lnTo>
                        <a:lnTo>
                          <a:pt x="22" y="149"/>
                        </a:lnTo>
                        <a:lnTo>
                          <a:pt x="25" y="141"/>
                        </a:lnTo>
                        <a:lnTo>
                          <a:pt x="27" y="131"/>
                        </a:lnTo>
                        <a:lnTo>
                          <a:pt x="30" y="120"/>
                        </a:lnTo>
                        <a:lnTo>
                          <a:pt x="34" y="109"/>
                        </a:lnTo>
                        <a:lnTo>
                          <a:pt x="40" y="97"/>
                        </a:lnTo>
                        <a:lnTo>
                          <a:pt x="46" y="84"/>
                        </a:lnTo>
                        <a:lnTo>
                          <a:pt x="55" y="71"/>
                        </a:lnTo>
                        <a:lnTo>
                          <a:pt x="64" y="59"/>
                        </a:lnTo>
                        <a:lnTo>
                          <a:pt x="75" y="48"/>
                        </a:lnTo>
                        <a:lnTo>
                          <a:pt x="88" y="38"/>
                        </a:lnTo>
                        <a:lnTo>
                          <a:pt x="102" y="29"/>
                        </a:lnTo>
                        <a:lnTo>
                          <a:pt x="119" y="23"/>
                        </a:lnTo>
                        <a:lnTo>
                          <a:pt x="138" y="18"/>
                        </a:lnTo>
                        <a:lnTo>
                          <a:pt x="157" y="15"/>
                        </a:lnTo>
                        <a:lnTo>
                          <a:pt x="174" y="17"/>
                        </a:lnTo>
                        <a:lnTo>
                          <a:pt x="190" y="21"/>
                        </a:lnTo>
                        <a:lnTo>
                          <a:pt x="205" y="28"/>
                        </a:lnTo>
                        <a:lnTo>
                          <a:pt x="217" y="36"/>
                        </a:lnTo>
                        <a:lnTo>
                          <a:pt x="230" y="45"/>
                        </a:lnTo>
                        <a:lnTo>
                          <a:pt x="239" y="57"/>
                        </a:lnTo>
                        <a:lnTo>
                          <a:pt x="249" y="70"/>
                        </a:lnTo>
                        <a:lnTo>
                          <a:pt x="256" y="83"/>
                        </a:lnTo>
                        <a:lnTo>
                          <a:pt x="262" y="97"/>
                        </a:lnTo>
                        <a:lnTo>
                          <a:pt x="266" y="110"/>
                        </a:lnTo>
                        <a:lnTo>
                          <a:pt x="271" y="124"/>
                        </a:lnTo>
                        <a:lnTo>
                          <a:pt x="272" y="135"/>
                        </a:lnTo>
                        <a:lnTo>
                          <a:pt x="273" y="147"/>
                        </a:lnTo>
                        <a:lnTo>
                          <a:pt x="272" y="157"/>
                        </a:lnTo>
                        <a:lnTo>
                          <a:pt x="271" y="166"/>
                        </a:lnTo>
                        <a:lnTo>
                          <a:pt x="269" y="168"/>
                        </a:lnTo>
                        <a:lnTo>
                          <a:pt x="269" y="172"/>
                        </a:lnTo>
                        <a:lnTo>
                          <a:pt x="267" y="178"/>
                        </a:lnTo>
                        <a:lnTo>
                          <a:pt x="265" y="188"/>
                        </a:lnTo>
                        <a:lnTo>
                          <a:pt x="262" y="198"/>
                        </a:lnTo>
                        <a:lnTo>
                          <a:pt x="258" y="209"/>
                        </a:lnTo>
                        <a:lnTo>
                          <a:pt x="252" y="222"/>
                        </a:lnTo>
                        <a:lnTo>
                          <a:pt x="247" y="235"/>
                        </a:lnTo>
                        <a:lnTo>
                          <a:pt x="238" y="248"/>
                        </a:lnTo>
                        <a:lnTo>
                          <a:pt x="230" y="261"/>
                        </a:lnTo>
                        <a:lnTo>
                          <a:pt x="218" y="272"/>
                        </a:lnTo>
                        <a:lnTo>
                          <a:pt x="206" y="282"/>
                        </a:lnTo>
                        <a:lnTo>
                          <a:pt x="192" y="291"/>
                        </a:lnTo>
                        <a:lnTo>
                          <a:pt x="176" y="298"/>
                        </a:lnTo>
                        <a:lnTo>
                          <a:pt x="158" y="303"/>
                        </a:lnTo>
                        <a:lnTo>
                          <a:pt x="138" y="305"/>
                        </a:lnTo>
                        <a:lnTo>
                          <a:pt x="118" y="303"/>
                        </a:lnTo>
                        <a:lnTo>
                          <a:pt x="100" y="298"/>
                        </a:lnTo>
                        <a:lnTo>
                          <a:pt x="85" y="292"/>
                        </a:lnTo>
                        <a:lnTo>
                          <a:pt x="72" y="285"/>
                        </a:lnTo>
                        <a:lnTo>
                          <a:pt x="61" y="276"/>
                        </a:lnTo>
                        <a:lnTo>
                          <a:pt x="51" y="266"/>
                        </a:lnTo>
                        <a:lnTo>
                          <a:pt x="43" y="255"/>
                        </a:lnTo>
                        <a:lnTo>
                          <a:pt x="37" y="246"/>
                        </a:lnTo>
                        <a:lnTo>
                          <a:pt x="33" y="234"/>
                        </a:lnTo>
                        <a:lnTo>
                          <a:pt x="29" y="224"/>
                        </a:lnTo>
                        <a:lnTo>
                          <a:pt x="27" y="214"/>
                        </a:lnTo>
                        <a:lnTo>
                          <a:pt x="26" y="206"/>
                        </a:lnTo>
                        <a:lnTo>
                          <a:pt x="25" y="199"/>
                        </a:lnTo>
                        <a:lnTo>
                          <a:pt x="25" y="193"/>
                        </a:lnTo>
                        <a:lnTo>
                          <a:pt x="25" y="190"/>
                        </a:lnTo>
                        <a:lnTo>
                          <a:pt x="25" y="189"/>
                        </a:lnTo>
                        <a:lnTo>
                          <a:pt x="2" y="190"/>
                        </a:lnTo>
                        <a:lnTo>
                          <a:pt x="2" y="191"/>
                        </a:lnTo>
                        <a:lnTo>
                          <a:pt x="2" y="195"/>
                        </a:lnTo>
                        <a:lnTo>
                          <a:pt x="2" y="202"/>
                        </a:lnTo>
                        <a:lnTo>
                          <a:pt x="4" y="210"/>
                        </a:lnTo>
                        <a:lnTo>
                          <a:pt x="5" y="219"/>
                        </a:lnTo>
                        <a:lnTo>
                          <a:pt x="8" y="232"/>
                        </a:lnTo>
                        <a:lnTo>
                          <a:pt x="13" y="244"/>
                        </a:lnTo>
                        <a:lnTo>
                          <a:pt x="19" y="255"/>
                        </a:lnTo>
                        <a:lnTo>
                          <a:pt x="26" y="268"/>
                        </a:lnTo>
                        <a:lnTo>
                          <a:pt x="34" y="280"/>
                        </a:lnTo>
                        <a:lnTo>
                          <a:pt x="45" y="291"/>
                        </a:lnTo>
                        <a:lnTo>
                          <a:pt x="59" y="301"/>
                        </a:lnTo>
                        <a:lnTo>
                          <a:pt x="74" y="309"/>
                        </a:lnTo>
                        <a:lnTo>
                          <a:pt x="92" y="317"/>
                        </a:lnTo>
                        <a:lnTo>
                          <a:pt x="114" y="320"/>
                        </a:lnTo>
                        <a:lnTo>
                          <a:pt x="138" y="323"/>
                        </a:lnTo>
                        <a:lnTo>
                          <a:pt x="161" y="321"/>
                        </a:lnTo>
                        <a:lnTo>
                          <a:pt x="184" y="316"/>
                        </a:lnTo>
                        <a:lnTo>
                          <a:pt x="203" y="307"/>
                        </a:lnTo>
                        <a:lnTo>
                          <a:pt x="220" y="297"/>
                        </a:lnTo>
                        <a:lnTo>
                          <a:pt x="234" y="284"/>
                        </a:lnTo>
                        <a:lnTo>
                          <a:pt x="248" y="270"/>
                        </a:lnTo>
                        <a:lnTo>
                          <a:pt x="259" y="255"/>
                        </a:lnTo>
                        <a:lnTo>
                          <a:pt x="269" y="240"/>
                        </a:lnTo>
                        <a:lnTo>
                          <a:pt x="276" y="224"/>
                        </a:lnTo>
                        <a:lnTo>
                          <a:pt x="283" y="210"/>
                        </a:lnTo>
                        <a:lnTo>
                          <a:pt x="288" y="195"/>
                        </a:lnTo>
                        <a:lnTo>
                          <a:pt x="292" y="184"/>
                        </a:lnTo>
                        <a:lnTo>
                          <a:pt x="294" y="173"/>
                        </a:lnTo>
                        <a:lnTo>
                          <a:pt x="296" y="165"/>
                        </a:lnTo>
                        <a:lnTo>
                          <a:pt x="297" y="160"/>
                        </a:lnTo>
                        <a:lnTo>
                          <a:pt x="298" y="158"/>
                        </a:lnTo>
                        <a:lnTo>
                          <a:pt x="298" y="157"/>
                        </a:lnTo>
                        <a:lnTo>
                          <a:pt x="298" y="151"/>
                        </a:lnTo>
                        <a:lnTo>
                          <a:pt x="297" y="143"/>
                        </a:lnTo>
                        <a:lnTo>
                          <a:pt x="296" y="132"/>
                        </a:lnTo>
                        <a:lnTo>
                          <a:pt x="295" y="119"/>
                        </a:lnTo>
                        <a:lnTo>
                          <a:pt x="292" y="105"/>
                        </a:lnTo>
                        <a:lnTo>
                          <a:pt x="288" y="90"/>
                        </a:lnTo>
                        <a:lnTo>
                          <a:pt x="282" y="76"/>
                        </a:lnTo>
                        <a:lnTo>
                          <a:pt x="274" y="60"/>
                        </a:lnTo>
                        <a:lnTo>
                          <a:pt x="264" y="46"/>
                        </a:lnTo>
                        <a:lnTo>
                          <a:pt x="250" y="32"/>
                        </a:lnTo>
                        <a:lnTo>
                          <a:pt x="235" y="21"/>
                        </a:lnTo>
                        <a:lnTo>
                          <a:pt x="216" y="11"/>
                        </a:lnTo>
                        <a:lnTo>
                          <a:pt x="193" y="3"/>
                        </a:lnTo>
                        <a:lnTo>
                          <a:pt x="167" y="0"/>
                        </a:lnTo>
                        <a:lnTo>
                          <a:pt x="138" y="0"/>
                        </a:lnTo>
                        <a:lnTo>
                          <a:pt x="136" y="0"/>
                        </a:lnTo>
                        <a:lnTo>
                          <a:pt x="132" y="0"/>
                        </a:lnTo>
                        <a:lnTo>
                          <a:pt x="126" y="0"/>
                        </a:lnTo>
                        <a:lnTo>
                          <a:pt x="118" y="3"/>
                        </a:lnTo>
                        <a:lnTo>
                          <a:pt x="107" y="6"/>
                        </a:lnTo>
                        <a:lnTo>
                          <a:pt x="95" y="10"/>
                        </a:lnTo>
                        <a:lnTo>
                          <a:pt x="84" y="15"/>
                        </a:lnTo>
                        <a:lnTo>
                          <a:pt x="72" y="23"/>
                        </a:lnTo>
                        <a:lnTo>
                          <a:pt x="59" y="31"/>
                        </a:lnTo>
                        <a:lnTo>
                          <a:pt x="46" y="42"/>
                        </a:lnTo>
                        <a:lnTo>
                          <a:pt x="34" y="54"/>
                        </a:lnTo>
                        <a:lnTo>
                          <a:pt x="25" y="70"/>
                        </a:lnTo>
                        <a:lnTo>
                          <a:pt x="15" y="88"/>
                        </a:lnTo>
                        <a:lnTo>
                          <a:pt x="7" y="109"/>
                        </a:lnTo>
                        <a:lnTo>
                          <a:pt x="1" y="132"/>
                        </a:lnTo>
                        <a:lnTo>
                          <a:pt x="0" y="160"/>
                        </a:lnTo>
                        <a:lnTo>
                          <a:pt x="21" y="161"/>
                        </a:lnTo>
                        <a:lnTo>
                          <a:pt x="21" y="1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 161">
                    <a:extLst>
                      <a:ext uri="{FF2B5EF4-FFF2-40B4-BE49-F238E27FC236}">
                        <a16:creationId xmlns:a16="http://schemas.microsoft.com/office/drawing/2014/main" id="{55EAF29C-E6A5-03C1-F1DE-BAE0EAFD03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" y="2374"/>
                    <a:ext cx="4" cy="90"/>
                  </a:xfrm>
                  <a:custGeom>
                    <a:avLst/>
                    <a:gdLst/>
                    <a:ahLst/>
                    <a:cxnLst>
                      <a:cxn ang="0">
                        <a:pos x="4" y="449"/>
                      </a:cxn>
                      <a:cxn ang="0">
                        <a:pos x="0" y="0"/>
                      </a:cxn>
                      <a:cxn ang="0">
                        <a:pos x="21" y="7"/>
                      </a:cxn>
                      <a:cxn ang="0">
                        <a:pos x="21" y="449"/>
                      </a:cxn>
                      <a:cxn ang="0">
                        <a:pos x="4" y="449"/>
                      </a:cxn>
                      <a:cxn ang="0">
                        <a:pos x="4" y="449"/>
                      </a:cxn>
                    </a:cxnLst>
                    <a:rect l="0" t="0" r="r" b="b"/>
                    <a:pathLst>
                      <a:path w="21" h="449">
                        <a:moveTo>
                          <a:pt x="4" y="449"/>
                        </a:moveTo>
                        <a:lnTo>
                          <a:pt x="0" y="0"/>
                        </a:lnTo>
                        <a:lnTo>
                          <a:pt x="21" y="7"/>
                        </a:lnTo>
                        <a:lnTo>
                          <a:pt x="21" y="449"/>
                        </a:lnTo>
                        <a:lnTo>
                          <a:pt x="4" y="449"/>
                        </a:lnTo>
                        <a:lnTo>
                          <a:pt x="4" y="4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 162">
                    <a:extLst>
                      <a:ext uri="{FF2B5EF4-FFF2-40B4-BE49-F238E27FC236}">
                        <a16:creationId xmlns:a16="http://schemas.microsoft.com/office/drawing/2014/main" id="{A0CA5621-1EF3-EBCF-8037-25357B8954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3" y="2373"/>
                    <a:ext cx="7" cy="90"/>
                  </a:xfrm>
                  <a:custGeom>
                    <a:avLst/>
                    <a:gdLst/>
                    <a:ahLst/>
                    <a:cxnLst>
                      <a:cxn ang="0">
                        <a:pos x="0" y="445"/>
                      </a:cxn>
                      <a:cxn ang="0">
                        <a:pos x="16" y="0"/>
                      </a:cxn>
                      <a:cxn ang="0">
                        <a:pos x="33" y="7"/>
                      </a:cxn>
                      <a:cxn ang="0">
                        <a:pos x="16" y="452"/>
                      </a:cxn>
                      <a:cxn ang="0">
                        <a:pos x="0" y="445"/>
                      </a:cxn>
                      <a:cxn ang="0">
                        <a:pos x="0" y="445"/>
                      </a:cxn>
                    </a:cxnLst>
                    <a:rect l="0" t="0" r="r" b="b"/>
                    <a:pathLst>
                      <a:path w="33" h="452">
                        <a:moveTo>
                          <a:pt x="0" y="445"/>
                        </a:moveTo>
                        <a:lnTo>
                          <a:pt x="16" y="0"/>
                        </a:lnTo>
                        <a:lnTo>
                          <a:pt x="33" y="7"/>
                        </a:lnTo>
                        <a:lnTo>
                          <a:pt x="16" y="452"/>
                        </a:lnTo>
                        <a:lnTo>
                          <a:pt x="0" y="445"/>
                        </a:lnTo>
                        <a:lnTo>
                          <a:pt x="0" y="4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 163">
                    <a:extLst>
                      <a:ext uri="{FF2B5EF4-FFF2-40B4-BE49-F238E27FC236}">
                        <a16:creationId xmlns:a16="http://schemas.microsoft.com/office/drawing/2014/main" id="{4BE0387F-74ED-83E6-CB9F-15BF5C2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3" y="2377"/>
                    <a:ext cx="11" cy="158"/>
                  </a:xfrm>
                  <a:custGeom>
                    <a:avLst/>
                    <a:gdLst/>
                    <a:ahLst/>
                    <a:cxnLst>
                      <a:cxn ang="0">
                        <a:pos x="36" y="793"/>
                      </a:cxn>
                      <a:cxn ang="0">
                        <a:pos x="0" y="0"/>
                      </a:cxn>
                      <a:cxn ang="0">
                        <a:pos x="19" y="1"/>
                      </a:cxn>
                      <a:cxn ang="0">
                        <a:pos x="19" y="9"/>
                      </a:cxn>
                      <a:cxn ang="0">
                        <a:pos x="20" y="34"/>
                      </a:cxn>
                      <a:cxn ang="0">
                        <a:pos x="21" y="71"/>
                      </a:cxn>
                      <a:cxn ang="0">
                        <a:pos x="23" y="121"/>
                      </a:cxn>
                      <a:cxn ang="0">
                        <a:pos x="25" y="178"/>
                      </a:cxn>
                      <a:cxn ang="0">
                        <a:pos x="28" y="244"/>
                      </a:cxn>
                      <a:cxn ang="0">
                        <a:pos x="31" y="314"/>
                      </a:cxn>
                      <a:cxn ang="0">
                        <a:pos x="35" y="385"/>
                      </a:cxn>
                      <a:cxn ang="0">
                        <a:pos x="37" y="457"/>
                      </a:cxn>
                      <a:cxn ang="0">
                        <a:pos x="41" y="528"/>
                      </a:cxn>
                      <a:cxn ang="0">
                        <a:pos x="43" y="594"/>
                      </a:cxn>
                      <a:cxn ang="0">
                        <a:pos x="47" y="655"/>
                      </a:cxn>
                      <a:cxn ang="0">
                        <a:pos x="49" y="705"/>
                      </a:cxn>
                      <a:cxn ang="0">
                        <a:pos x="51" y="746"/>
                      </a:cxn>
                      <a:cxn ang="0">
                        <a:pos x="53" y="774"/>
                      </a:cxn>
                      <a:cxn ang="0">
                        <a:pos x="55" y="787"/>
                      </a:cxn>
                      <a:cxn ang="0">
                        <a:pos x="36" y="793"/>
                      </a:cxn>
                      <a:cxn ang="0">
                        <a:pos x="36" y="793"/>
                      </a:cxn>
                    </a:cxnLst>
                    <a:rect l="0" t="0" r="r" b="b"/>
                    <a:pathLst>
                      <a:path w="55" h="793">
                        <a:moveTo>
                          <a:pt x="36" y="793"/>
                        </a:moveTo>
                        <a:lnTo>
                          <a:pt x="0" y="0"/>
                        </a:lnTo>
                        <a:lnTo>
                          <a:pt x="19" y="1"/>
                        </a:lnTo>
                        <a:lnTo>
                          <a:pt x="19" y="9"/>
                        </a:lnTo>
                        <a:lnTo>
                          <a:pt x="20" y="34"/>
                        </a:lnTo>
                        <a:lnTo>
                          <a:pt x="21" y="71"/>
                        </a:lnTo>
                        <a:lnTo>
                          <a:pt x="23" y="121"/>
                        </a:lnTo>
                        <a:lnTo>
                          <a:pt x="25" y="178"/>
                        </a:lnTo>
                        <a:lnTo>
                          <a:pt x="28" y="244"/>
                        </a:lnTo>
                        <a:lnTo>
                          <a:pt x="31" y="314"/>
                        </a:lnTo>
                        <a:lnTo>
                          <a:pt x="35" y="385"/>
                        </a:lnTo>
                        <a:lnTo>
                          <a:pt x="37" y="457"/>
                        </a:lnTo>
                        <a:lnTo>
                          <a:pt x="41" y="528"/>
                        </a:lnTo>
                        <a:lnTo>
                          <a:pt x="43" y="594"/>
                        </a:lnTo>
                        <a:lnTo>
                          <a:pt x="47" y="655"/>
                        </a:lnTo>
                        <a:lnTo>
                          <a:pt x="49" y="705"/>
                        </a:lnTo>
                        <a:lnTo>
                          <a:pt x="51" y="746"/>
                        </a:lnTo>
                        <a:lnTo>
                          <a:pt x="53" y="774"/>
                        </a:lnTo>
                        <a:lnTo>
                          <a:pt x="55" y="787"/>
                        </a:lnTo>
                        <a:lnTo>
                          <a:pt x="36" y="793"/>
                        </a:lnTo>
                        <a:lnTo>
                          <a:pt x="36" y="7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 164">
                    <a:extLst>
                      <a:ext uri="{FF2B5EF4-FFF2-40B4-BE49-F238E27FC236}">
                        <a16:creationId xmlns:a16="http://schemas.microsoft.com/office/drawing/2014/main" id="{E2E113D2-718B-2B2F-A4F2-39C9ABDB9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2" y="2473"/>
                    <a:ext cx="18" cy="32"/>
                  </a:xfrm>
                  <a:custGeom>
                    <a:avLst/>
                    <a:gdLst/>
                    <a:ahLst/>
                    <a:cxnLst>
                      <a:cxn ang="0">
                        <a:pos x="86" y="39"/>
                      </a:cxn>
                      <a:cxn ang="0">
                        <a:pos x="20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11"/>
                      </a:cxn>
                      <a:cxn ang="0">
                        <a:pos x="1" y="17"/>
                      </a:cxn>
                      <a:cxn ang="0">
                        <a:pos x="2" y="26"/>
                      </a:cxn>
                      <a:cxn ang="0">
                        <a:pos x="2" y="35"/>
                      </a:cxn>
                      <a:cxn ang="0">
                        <a:pos x="4" y="46"/>
                      </a:cxn>
                      <a:cxn ang="0">
                        <a:pos x="5" y="59"/>
                      </a:cxn>
                      <a:cxn ang="0">
                        <a:pos x="6" y="72"/>
                      </a:cxn>
                      <a:cxn ang="0">
                        <a:pos x="7" y="84"/>
                      </a:cxn>
                      <a:cxn ang="0">
                        <a:pos x="7" y="96"/>
                      </a:cxn>
                      <a:cxn ang="0">
                        <a:pos x="8" y="109"/>
                      </a:cxn>
                      <a:cxn ang="0">
                        <a:pos x="9" y="121"/>
                      </a:cxn>
                      <a:cxn ang="0">
                        <a:pos x="9" y="131"/>
                      </a:cxn>
                      <a:cxn ang="0">
                        <a:pos x="10" y="139"/>
                      </a:cxn>
                      <a:cxn ang="0">
                        <a:pos x="9" y="147"/>
                      </a:cxn>
                      <a:cxn ang="0">
                        <a:pos x="9" y="152"/>
                      </a:cxn>
                      <a:cxn ang="0">
                        <a:pos x="29" y="159"/>
                      </a:cxn>
                      <a:cxn ang="0">
                        <a:pos x="92" y="88"/>
                      </a:cxn>
                      <a:cxn ang="0">
                        <a:pos x="89" y="69"/>
                      </a:cxn>
                      <a:cxn ang="0">
                        <a:pos x="28" y="130"/>
                      </a:cxn>
                      <a:cxn ang="0">
                        <a:pos x="27" y="129"/>
                      </a:cxn>
                      <a:cxn ang="0">
                        <a:pos x="27" y="128"/>
                      </a:cxn>
                      <a:cxn ang="0">
                        <a:pos x="27" y="124"/>
                      </a:cxn>
                      <a:cxn ang="0">
                        <a:pos x="27" y="121"/>
                      </a:cxn>
                      <a:cxn ang="0">
                        <a:pos x="27" y="116"/>
                      </a:cxn>
                      <a:cxn ang="0">
                        <a:pos x="27" y="110"/>
                      </a:cxn>
                      <a:cxn ang="0">
                        <a:pos x="27" y="104"/>
                      </a:cxn>
                      <a:cxn ang="0">
                        <a:pos x="27" y="99"/>
                      </a:cxn>
                      <a:cxn ang="0">
                        <a:pos x="27" y="90"/>
                      </a:cxn>
                      <a:cxn ang="0">
                        <a:pos x="27" y="84"/>
                      </a:cxn>
                      <a:cxn ang="0">
                        <a:pos x="27" y="74"/>
                      </a:cxn>
                      <a:cxn ang="0">
                        <a:pos x="27" y="65"/>
                      </a:cxn>
                      <a:cxn ang="0">
                        <a:pos x="26" y="56"/>
                      </a:cxn>
                      <a:cxn ang="0">
                        <a:pos x="26" y="46"/>
                      </a:cxn>
                      <a:cxn ang="0">
                        <a:pos x="24" y="36"/>
                      </a:cxn>
                      <a:cxn ang="0">
                        <a:pos x="24" y="27"/>
                      </a:cxn>
                      <a:cxn ang="0">
                        <a:pos x="89" y="57"/>
                      </a:cxn>
                      <a:cxn ang="0">
                        <a:pos x="86" y="39"/>
                      </a:cxn>
                      <a:cxn ang="0">
                        <a:pos x="86" y="39"/>
                      </a:cxn>
                    </a:cxnLst>
                    <a:rect l="0" t="0" r="r" b="b"/>
                    <a:pathLst>
                      <a:path w="92" h="159">
                        <a:moveTo>
                          <a:pt x="86" y="39"/>
                        </a:moveTo>
                        <a:lnTo>
                          <a:pt x="20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1" y="17"/>
                        </a:lnTo>
                        <a:lnTo>
                          <a:pt x="2" y="26"/>
                        </a:lnTo>
                        <a:lnTo>
                          <a:pt x="2" y="35"/>
                        </a:lnTo>
                        <a:lnTo>
                          <a:pt x="4" y="46"/>
                        </a:lnTo>
                        <a:lnTo>
                          <a:pt x="5" y="59"/>
                        </a:lnTo>
                        <a:lnTo>
                          <a:pt x="6" y="72"/>
                        </a:lnTo>
                        <a:lnTo>
                          <a:pt x="7" y="84"/>
                        </a:lnTo>
                        <a:lnTo>
                          <a:pt x="7" y="96"/>
                        </a:lnTo>
                        <a:lnTo>
                          <a:pt x="8" y="109"/>
                        </a:lnTo>
                        <a:lnTo>
                          <a:pt x="9" y="121"/>
                        </a:lnTo>
                        <a:lnTo>
                          <a:pt x="9" y="131"/>
                        </a:lnTo>
                        <a:lnTo>
                          <a:pt x="10" y="139"/>
                        </a:lnTo>
                        <a:lnTo>
                          <a:pt x="9" y="147"/>
                        </a:lnTo>
                        <a:lnTo>
                          <a:pt x="9" y="152"/>
                        </a:lnTo>
                        <a:lnTo>
                          <a:pt x="29" y="159"/>
                        </a:lnTo>
                        <a:lnTo>
                          <a:pt x="92" y="88"/>
                        </a:lnTo>
                        <a:lnTo>
                          <a:pt x="89" y="69"/>
                        </a:lnTo>
                        <a:lnTo>
                          <a:pt x="28" y="130"/>
                        </a:lnTo>
                        <a:lnTo>
                          <a:pt x="27" y="129"/>
                        </a:lnTo>
                        <a:lnTo>
                          <a:pt x="27" y="128"/>
                        </a:lnTo>
                        <a:lnTo>
                          <a:pt x="27" y="124"/>
                        </a:lnTo>
                        <a:lnTo>
                          <a:pt x="27" y="121"/>
                        </a:lnTo>
                        <a:lnTo>
                          <a:pt x="27" y="116"/>
                        </a:lnTo>
                        <a:lnTo>
                          <a:pt x="27" y="110"/>
                        </a:lnTo>
                        <a:lnTo>
                          <a:pt x="27" y="104"/>
                        </a:lnTo>
                        <a:lnTo>
                          <a:pt x="27" y="99"/>
                        </a:lnTo>
                        <a:lnTo>
                          <a:pt x="27" y="90"/>
                        </a:lnTo>
                        <a:lnTo>
                          <a:pt x="27" y="84"/>
                        </a:lnTo>
                        <a:lnTo>
                          <a:pt x="27" y="74"/>
                        </a:lnTo>
                        <a:lnTo>
                          <a:pt x="27" y="65"/>
                        </a:lnTo>
                        <a:lnTo>
                          <a:pt x="26" y="56"/>
                        </a:lnTo>
                        <a:lnTo>
                          <a:pt x="26" y="46"/>
                        </a:lnTo>
                        <a:lnTo>
                          <a:pt x="24" y="36"/>
                        </a:lnTo>
                        <a:lnTo>
                          <a:pt x="24" y="27"/>
                        </a:lnTo>
                        <a:lnTo>
                          <a:pt x="89" y="57"/>
                        </a:lnTo>
                        <a:lnTo>
                          <a:pt x="86" y="39"/>
                        </a:lnTo>
                        <a:lnTo>
                          <a:pt x="86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 165">
                    <a:extLst>
                      <a:ext uri="{FF2B5EF4-FFF2-40B4-BE49-F238E27FC236}">
                        <a16:creationId xmlns:a16="http://schemas.microsoft.com/office/drawing/2014/main" id="{0C3038C3-44A3-C02F-F83F-4CEC07EE6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1" y="2480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90" y="45"/>
                      </a:cxn>
                      <a:cxn ang="0">
                        <a:pos x="94" y="1"/>
                      </a:cxn>
                      <a:cxn ang="0">
                        <a:pos x="70" y="0"/>
                      </a:cxn>
                      <a:cxn ang="0">
                        <a:pos x="67" y="27"/>
                      </a:cxn>
                      <a:cxn ang="0">
                        <a:pos x="0" y="23"/>
                      </a:cxn>
                      <a:cxn ang="0">
                        <a:pos x="12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94" h="45">
                        <a:moveTo>
                          <a:pt x="12" y="45"/>
                        </a:moveTo>
                        <a:lnTo>
                          <a:pt x="90" y="45"/>
                        </a:lnTo>
                        <a:lnTo>
                          <a:pt x="94" y="1"/>
                        </a:lnTo>
                        <a:lnTo>
                          <a:pt x="70" y="0"/>
                        </a:lnTo>
                        <a:lnTo>
                          <a:pt x="67" y="27"/>
                        </a:lnTo>
                        <a:lnTo>
                          <a:pt x="0" y="23"/>
                        </a:lnTo>
                        <a:lnTo>
                          <a:pt x="12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 166">
                    <a:extLst>
                      <a:ext uri="{FF2B5EF4-FFF2-40B4-BE49-F238E27FC236}">
                        <a16:creationId xmlns:a16="http://schemas.microsoft.com/office/drawing/2014/main" id="{E2EB35AC-50B6-B452-3BFC-4454C0F14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5" y="2496"/>
                    <a:ext cx="143" cy="43"/>
                  </a:xfrm>
                  <a:custGeom>
                    <a:avLst/>
                    <a:gdLst/>
                    <a:ahLst/>
                    <a:cxnLst>
                      <a:cxn ang="0">
                        <a:pos x="16" y="203"/>
                      </a:cxn>
                      <a:cxn ang="0">
                        <a:pos x="16" y="191"/>
                      </a:cxn>
                      <a:cxn ang="0">
                        <a:pos x="18" y="168"/>
                      </a:cxn>
                      <a:cxn ang="0">
                        <a:pos x="26" y="140"/>
                      </a:cxn>
                      <a:cxn ang="0">
                        <a:pos x="41" y="109"/>
                      </a:cxn>
                      <a:cxn ang="0">
                        <a:pos x="64" y="78"/>
                      </a:cxn>
                      <a:cxn ang="0">
                        <a:pos x="100" y="51"/>
                      </a:cxn>
                      <a:cxn ang="0">
                        <a:pos x="150" y="32"/>
                      </a:cxn>
                      <a:cxn ang="0">
                        <a:pos x="183" y="26"/>
                      </a:cxn>
                      <a:cxn ang="0">
                        <a:pos x="194" y="25"/>
                      </a:cxn>
                      <a:cxn ang="0">
                        <a:pos x="216" y="23"/>
                      </a:cxn>
                      <a:cxn ang="0">
                        <a:pos x="245" y="22"/>
                      </a:cxn>
                      <a:cxn ang="0">
                        <a:pos x="279" y="21"/>
                      </a:cxn>
                      <a:cxn ang="0">
                        <a:pos x="318" y="20"/>
                      </a:cxn>
                      <a:cxn ang="0">
                        <a:pos x="359" y="20"/>
                      </a:cxn>
                      <a:cxn ang="0">
                        <a:pos x="398" y="20"/>
                      </a:cxn>
                      <a:cxn ang="0">
                        <a:pos x="421" y="20"/>
                      </a:cxn>
                      <a:cxn ang="0">
                        <a:pos x="435" y="20"/>
                      </a:cxn>
                      <a:cxn ang="0">
                        <a:pos x="461" y="20"/>
                      </a:cxn>
                      <a:cxn ang="0">
                        <a:pos x="493" y="20"/>
                      </a:cxn>
                      <a:cxn ang="0">
                        <a:pos x="529" y="21"/>
                      </a:cxn>
                      <a:cxn ang="0">
                        <a:pos x="565" y="21"/>
                      </a:cxn>
                      <a:cxn ang="0">
                        <a:pos x="597" y="22"/>
                      </a:cxn>
                      <a:cxn ang="0">
                        <a:pos x="621" y="24"/>
                      </a:cxn>
                      <a:cxn ang="0">
                        <a:pos x="634" y="25"/>
                      </a:cxn>
                      <a:cxn ang="0">
                        <a:pos x="647" y="29"/>
                      </a:cxn>
                      <a:cxn ang="0">
                        <a:pos x="661" y="35"/>
                      </a:cxn>
                      <a:cxn ang="0">
                        <a:pos x="675" y="47"/>
                      </a:cxn>
                      <a:cxn ang="0">
                        <a:pos x="685" y="66"/>
                      </a:cxn>
                      <a:cxn ang="0">
                        <a:pos x="692" y="95"/>
                      </a:cxn>
                      <a:cxn ang="0">
                        <a:pos x="692" y="135"/>
                      </a:cxn>
                      <a:cxn ang="0">
                        <a:pos x="684" y="186"/>
                      </a:cxn>
                      <a:cxn ang="0">
                        <a:pos x="699" y="218"/>
                      </a:cxn>
                      <a:cxn ang="0">
                        <a:pos x="701" y="209"/>
                      </a:cxn>
                      <a:cxn ang="0">
                        <a:pos x="707" y="186"/>
                      </a:cxn>
                      <a:cxn ang="0">
                        <a:pos x="712" y="153"/>
                      </a:cxn>
                      <a:cxn ang="0">
                        <a:pos x="714" y="115"/>
                      </a:cxn>
                      <a:cxn ang="0">
                        <a:pos x="710" y="77"/>
                      </a:cxn>
                      <a:cxn ang="0">
                        <a:pos x="698" y="43"/>
                      </a:cxn>
                      <a:cxn ang="0">
                        <a:pos x="672" y="18"/>
                      </a:cxn>
                      <a:cxn ang="0">
                        <a:pos x="634" y="8"/>
                      </a:cxn>
                      <a:cxn ang="0">
                        <a:pos x="186" y="4"/>
                      </a:cxn>
                      <a:cxn ang="0">
                        <a:pos x="177" y="4"/>
                      </a:cxn>
                      <a:cxn ang="0">
                        <a:pos x="154" y="7"/>
                      </a:cxn>
                      <a:cxn ang="0">
                        <a:pos x="123" y="15"/>
                      </a:cxn>
                      <a:cxn ang="0">
                        <a:pos x="88" y="30"/>
                      </a:cxn>
                      <a:cxn ang="0">
                        <a:pos x="52" y="53"/>
                      </a:cxn>
                      <a:cxn ang="0">
                        <a:pos x="23" y="90"/>
                      </a:cxn>
                      <a:cxn ang="0">
                        <a:pos x="4" y="138"/>
                      </a:cxn>
                      <a:cxn ang="0">
                        <a:pos x="1" y="203"/>
                      </a:cxn>
                      <a:cxn ang="0">
                        <a:pos x="16" y="206"/>
                      </a:cxn>
                    </a:cxnLst>
                    <a:rect l="0" t="0" r="r" b="b"/>
                    <a:pathLst>
                      <a:path w="714" h="218">
                        <a:moveTo>
                          <a:pt x="16" y="206"/>
                        </a:moveTo>
                        <a:lnTo>
                          <a:pt x="16" y="203"/>
                        </a:lnTo>
                        <a:lnTo>
                          <a:pt x="16" y="198"/>
                        </a:lnTo>
                        <a:lnTo>
                          <a:pt x="16" y="191"/>
                        </a:lnTo>
                        <a:lnTo>
                          <a:pt x="17" y="180"/>
                        </a:lnTo>
                        <a:lnTo>
                          <a:pt x="18" y="168"/>
                        </a:lnTo>
                        <a:lnTo>
                          <a:pt x="21" y="154"/>
                        </a:lnTo>
                        <a:lnTo>
                          <a:pt x="26" y="140"/>
                        </a:lnTo>
                        <a:lnTo>
                          <a:pt x="32" y="125"/>
                        </a:lnTo>
                        <a:lnTo>
                          <a:pt x="41" y="109"/>
                        </a:lnTo>
                        <a:lnTo>
                          <a:pt x="51" y="93"/>
                        </a:lnTo>
                        <a:lnTo>
                          <a:pt x="64" y="78"/>
                        </a:lnTo>
                        <a:lnTo>
                          <a:pt x="80" y="65"/>
                        </a:lnTo>
                        <a:lnTo>
                          <a:pt x="100" y="51"/>
                        </a:lnTo>
                        <a:lnTo>
                          <a:pt x="123" y="40"/>
                        </a:lnTo>
                        <a:lnTo>
                          <a:pt x="150" y="32"/>
                        </a:lnTo>
                        <a:lnTo>
                          <a:pt x="182" y="26"/>
                        </a:lnTo>
                        <a:lnTo>
                          <a:pt x="183" y="26"/>
                        </a:lnTo>
                        <a:lnTo>
                          <a:pt x="188" y="26"/>
                        </a:lnTo>
                        <a:lnTo>
                          <a:pt x="194" y="25"/>
                        </a:lnTo>
                        <a:lnTo>
                          <a:pt x="204" y="24"/>
                        </a:lnTo>
                        <a:lnTo>
                          <a:pt x="216" y="23"/>
                        </a:lnTo>
                        <a:lnTo>
                          <a:pt x="230" y="23"/>
                        </a:lnTo>
                        <a:lnTo>
                          <a:pt x="245" y="22"/>
                        </a:lnTo>
                        <a:lnTo>
                          <a:pt x="262" y="22"/>
                        </a:lnTo>
                        <a:lnTo>
                          <a:pt x="279" y="21"/>
                        </a:lnTo>
                        <a:lnTo>
                          <a:pt x="298" y="21"/>
                        </a:lnTo>
                        <a:lnTo>
                          <a:pt x="318" y="20"/>
                        </a:lnTo>
                        <a:lnTo>
                          <a:pt x="338" y="20"/>
                        </a:lnTo>
                        <a:lnTo>
                          <a:pt x="359" y="20"/>
                        </a:lnTo>
                        <a:lnTo>
                          <a:pt x="379" y="20"/>
                        </a:lnTo>
                        <a:lnTo>
                          <a:pt x="398" y="20"/>
                        </a:lnTo>
                        <a:lnTo>
                          <a:pt x="420" y="20"/>
                        </a:lnTo>
                        <a:lnTo>
                          <a:pt x="421" y="20"/>
                        </a:lnTo>
                        <a:lnTo>
                          <a:pt x="426" y="20"/>
                        </a:lnTo>
                        <a:lnTo>
                          <a:pt x="435" y="20"/>
                        </a:lnTo>
                        <a:lnTo>
                          <a:pt x="448" y="20"/>
                        </a:lnTo>
                        <a:lnTo>
                          <a:pt x="461" y="20"/>
                        </a:lnTo>
                        <a:lnTo>
                          <a:pt x="477" y="20"/>
                        </a:lnTo>
                        <a:lnTo>
                          <a:pt x="493" y="20"/>
                        </a:lnTo>
                        <a:lnTo>
                          <a:pt x="512" y="21"/>
                        </a:lnTo>
                        <a:lnTo>
                          <a:pt x="529" y="21"/>
                        </a:lnTo>
                        <a:lnTo>
                          <a:pt x="548" y="21"/>
                        </a:lnTo>
                        <a:lnTo>
                          <a:pt x="565" y="21"/>
                        </a:lnTo>
                        <a:lnTo>
                          <a:pt x="582" y="22"/>
                        </a:lnTo>
                        <a:lnTo>
                          <a:pt x="597" y="22"/>
                        </a:lnTo>
                        <a:lnTo>
                          <a:pt x="610" y="23"/>
                        </a:lnTo>
                        <a:lnTo>
                          <a:pt x="621" y="24"/>
                        </a:lnTo>
                        <a:lnTo>
                          <a:pt x="628" y="25"/>
                        </a:lnTo>
                        <a:lnTo>
                          <a:pt x="634" y="25"/>
                        </a:lnTo>
                        <a:lnTo>
                          <a:pt x="640" y="26"/>
                        </a:lnTo>
                        <a:lnTo>
                          <a:pt x="647" y="29"/>
                        </a:lnTo>
                        <a:lnTo>
                          <a:pt x="655" y="32"/>
                        </a:lnTo>
                        <a:lnTo>
                          <a:pt x="661" y="35"/>
                        </a:lnTo>
                        <a:lnTo>
                          <a:pt x="669" y="40"/>
                        </a:lnTo>
                        <a:lnTo>
                          <a:pt x="675" y="47"/>
                        </a:lnTo>
                        <a:lnTo>
                          <a:pt x="682" y="56"/>
                        </a:lnTo>
                        <a:lnTo>
                          <a:pt x="685" y="66"/>
                        </a:lnTo>
                        <a:lnTo>
                          <a:pt x="689" y="80"/>
                        </a:lnTo>
                        <a:lnTo>
                          <a:pt x="692" y="95"/>
                        </a:lnTo>
                        <a:lnTo>
                          <a:pt x="693" y="113"/>
                        </a:lnTo>
                        <a:lnTo>
                          <a:pt x="692" y="135"/>
                        </a:lnTo>
                        <a:lnTo>
                          <a:pt x="689" y="158"/>
                        </a:lnTo>
                        <a:lnTo>
                          <a:pt x="684" y="186"/>
                        </a:lnTo>
                        <a:lnTo>
                          <a:pt x="678" y="218"/>
                        </a:lnTo>
                        <a:lnTo>
                          <a:pt x="699" y="218"/>
                        </a:lnTo>
                        <a:lnTo>
                          <a:pt x="699" y="216"/>
                        </a:lnTo>
                        <a:lnTo>
                          <a:pt x="701" y="209"/>
                        </a:lnTo>
                        <a:lnTo>
                          <a:pt x="702" y="199"/>
                        </a:lnTo>
                        <a:lnTo>
                          <a:pt x="707" y="186"/>
                        </a:lnTo>
                        <a:lnTo>
                          <a:pt x="709" y="170"/>
                        </a:lnTo>
                        <a:lnTo>
                          <a:pt x="712" y="153"/>
                        </a:lnTo>
                        <a:lnTo>
                          <a:pt x="713" y="134"/>
                        </a:lnTo>
                        <a:lnTo>
                          <a:pt x="714" y="115"/>
                        </a:lnTo>
                        <a:lnTo>
                          <a:pt x="712" y="95"/>
                        </a:lnTo>
                        <a:lnTo>
                          <a:pt x="710" y="77"/>
                        </a:lnTo>
                        <a:lnTo>
                          <a:pt x="704" y="59"/>
                        </a:lnTo>
                        <a:lnTo>
                          <a:pt x="698" y="43"/>
                        </a:lnTo>
                        <a:lnTo>
                          <a:pt x="686" y="29"/>
                        </a:lnTo>
                        <a:lnTo>
                          <a:pt x="672" y="18"/>
                        </a:lnTo>
                        <a:lnTo>
                          <a:pt x="654" y="10"/>
                        </a:lnTo>
                        <a:lnTo>
                          <a:pt x="634" y="8"/>
                        </a:lnTo>
                        <a:lnTo>
                          <a:pt x="418" y="0"/>
                        </a:lnTo>
                        <a:lnTo>
                          <a:pt x="186" y="4"/>
                        </a:lnTo>
                        <a:lnTo>
                          <a:pt x="183" y="4"/>
                        </a:lnTo>
                        <a:lnTo>
                          <a:pt x="177" y="4"/>
                        </a:lnTo>
                        <a:lnTo>
                          <a:pt x="166" y="5"/>
                        </a:lnTo>
                        <a:lnTo>
                          <a:pt x="154" y="7"/>
                        </a:lnTo>
                        <a:lnTo>
                          <a:pt x="139" y="10"/>
                        </a:lnTo>
                        <a:lnTo>
                          <a:pt x="123" y="15"/>
                        </a:lnTo>
                        <a:lnTo>
                          <a:pt x="105" y="21"/>
                        </a:lnTo>
                        <a:lnTo>
                          <a:pt x="88" y="30"/>
                        </a:lnTo>
                        <a:lnTo>
                          <a:pt x="71" y="40"/>
                        </a:lnTo>
                        <a:lnTo>
                          <a:pt x="52" y="53"/>
                        </a:lnTo>
                        <a:lnTo>
                          <a:pt x="37" y="69"/>
                        </a:lnTo>
                        <a:lnTo>
                          <a:pt x="23" y="90"/>
                        </a:lnTo>
                        <a:lnTo>
                          <a:pt x="12" y="111"/>
                        </a:lnTo>
                        <a:lnTo>
                          <a:pt x="4" y="138"/>
                        </a:lnTo>
                        <a:lnTo>
                          <a:pt x="0" y="168"/>
                        </a:lnTo>
                        <a:lnTo>
                          <a:pt x="1" y="203"/>
                        </a:lnTo>
                        <a:lnTo>
                          <a:pt x="16" y="206"/>
                        </a:lnTo>
                        <a:lnTo>
                          <a:pt x="16" y="20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 167">
                    <a:extLst>
                      <a:ext uri="{FF2B5EF4-FFF2-40B4-BE49-F238E27FC236}">
                        <a16:creationId xmlns:a16="http://schemas.microsoft.com/office/drawing/2014/main" id="{29615835-65A3-F01E-722A-A93E0C5685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8" y="2461"/>
                    <a:ext cx="171" cy="14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7" y="56"/>
                      </a:cxn>
                      <a:cxn ang="0">
                        <a:pos x="24" y="52"/>
                      </a:cxn>
                      <a:cxn ang="0">
                        <a:pos x="53" y="48"/>
                      </a:cxn>
                      <a:cxn ang="0">
                        <a:pos x="92" y="45"/>
                      </a:cxn>
                      <a:cxn ang="0">
                        <a:pos x="137" y="38"/>
                      </a:cxn>
                      <a:cxn ang="0">
                        <a:pos x="192" y="33"/>
                      </a:cxn>
                      <a:cxn ang="0">
                        <a:pos x="251" y="27"/>
                      </a:cxn>
                      <a:cxn ang="0">
                        <a:pos x="315" y="20"/>
                      </a:cxn>
                      <a:cxn ang="0">
                        <a:pos x="382" y="15"/>
                      </a:cxn>
                      <a:cxn ang="0">
                        <a:pos x="452" y="9"/>
                      </a:cxn>
                      <a:cxn ang="0">
                        <a:pos x="524" y="5"/>
                      </a:cxn>
                      <a:cxn ang="0">
                        <a:pos x="594" y="2"/>
                      </a:cxn>
                      <a:cxn ang="0">
                        <a:pos x="664" y="0"/>
                      </a:cxn>
                      <a:cxn ang="0">
                        <a:pos x="732" y="0"/>
                      </a:cxn>
                      <a:cxn ang="0">
                        <a:pos x="796" y="1"/>
                      </a:cxn>
                      <a:cxn ang="0">
                        <a:pos x="855" y="6"/>
                      </a:cxn>
                      <a:cxn ang="0">
                        <a:pos x="855" y="22"/>
                      </a:cxn>
                      <a:cxn ang="0">
                        <a:pos x="850" y="22"/>
                      </a:cxn>
                      <a:cxn ang="0">
                        <a:pos x="835" y="21"/>
                      </a:cxn>
                      <a:cxn ang="0">
                        <a:pos x="811" y="20"/>
                      </a:cxn>
                      <a:cxn ang="0">
                        <a:pos x="779" y="20"/>
                      </a:cxn>
                      <a:cxn ang="0">
                        <a:pos x="739" y="20"/>
                      </a:cxn>
                      <a:cxn ang="0">
                        <a:pos x="693" y="20"/>
                      </a:cxn>
                      <a:cxn ang="0">
                        <a:pos x="640" y="21"/>
                      </a:cxn>
                      <a:cxn ang="0">
                        <a:pos x="583" y="23"/>
                      </a:cxn>
                      <a:cxn ang="0">
                        <a:pos x="519" y="24"/>
                      </a:cxn>
                      <a:cxn ang="0">
                        <a:pos x="453" y="28"/>
                      </a:cxn>
                      <a:cxn ang="0">
                        <a:pos x="382" y="31"/>
                      </a:cxn>
                      <a:cxn ang="0">
                        <a:pos x="310" y="36"/>
                      </a:cxn>
                      <a:cxn ang="0">
                        <a:pos x="236" y="43"/>
                      </a:cxn>
                      <a:cxn ang="0">
                        <a:pos x="161" y="51"/>
                      </a:cxn>
                      <a:cxn ang="0">
                        <a:pos x="84" y="61"/>
                      </a:cxn>
                      <a:cxn ang="0">
                        <a:pos x="9" y="72"/>
                      </a:cxn>
                      <a:cxn ang="0">
                        <a:pos x="0" y="57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855" h="72">
                        <a:moveTo>
                          <a:pt x="0" y="57"/>
                        </a:moveTo>
                        <a:lnTo>
                          <a:pt x="7" y="56"/>
                        </a:lnTo>
                        <a:lnTo>
                          <a:pt x="24" y="52"/>
                        </a:lnTo>
                        <a:lnTo>
                          <a:pt x="53" y="48"/>
                        </a:lnTo>
                        <a:lnTo>
                          <a:pt x="92" y="45"/>
                        </a:lnTo>
                        <a:lnTo>
                          <a:pt x="137" y="38"/>
                        </a:lnTo>
                        <a:lnTo>
                          <a:pt x="192" y="33"/>
                        </a:lnTo>
                        <a:lnTo>
                          <a:pt x="251" y="27"/>
                        </a:lnTo>
                        <a:lnTo>
                          <a:pt x="315" y="20"/>
                        </a:lnTo>
                        <a:lnTo>
                          <a:pt x="382" y="15"/>
                        </a:lnTo>
                        <a:lnTo>
                          <a:pt x="452" y="9"/>
                        </a:lnTo>
                        <a:lnTo>
                          <a:pt x="524" y="5"/>
                        </a:lnTo>
                        <a:lnTo>
                          <a:pt x="594" y="2"/>
                        </a:lnTo>
                        <a:lnTo>
                          <a:pt x="664" y="0"/>
                        </a:lnTo>
                        <a:lnTo>
                          <a:pt x="732" y="0"/>
                        </a:lnTo>
                        <a:lnTo>
                          <a:pt x="796" y="1"/>
                        </a:lnTo>
                        <a:lnTo>
                          <a:pt x="855" y="6"/>
                        </a:lnTo>
                        <a:lnTo>
                          <a:pt x="855" y="22"/>
                        </a:lnTo>
                        <a:lnTo>
                          <a:pt x="850" y="22"/>
                        </a:lnTo>
                        <a:lnTo>
                          <a:pt x="835" y="21"/>
                        </a:lnTo>
                        <a:lnTo>
                          <a:pt x="811" y="20"/>
                        </a:lnTo>
                        <a:lnTo>
                          <a:pt x="779" y="20"/>
                        </a:lnTo>
                        <a:lnTo>
                          <a:pt x="739" y="20"/>
                        </a:lnTo>
                        <a:lnTo>
                          <a:pt x="693" y="20"/>
                        </a:lnTo>
                        <a:lnTo>
                          <a:pt x="640" y="21"/>
                        </a:lnTo>
                        <a:lnTo>
                          <a:pt x="583" y="23"/>
                        </a:lnTo>
                        <a:lnTo>
                          <a:pt x="519" y="24"/>
                        </a:lnTo>
                        <a:lnTo>
                          <a:pt x="453" y="28"/>
                        </a:lnTo>
                        <a:lnTo>
                          <a:pt x="382" y="31"/>
                        </a:lnTo>
                        <a:lnTo>
                          <a:pt x="310" y="36"/>
                        </a:lnTo>
                        <a:lnTo>
                          <a:pt x="236" y="43"/>
                        </a:lnTo>
                        <a:lnTo>
                          <a:pt x="161" y="51"/>
                        </a:lnTo>
                        <a:lnTo>
                          <a:pt x="84" y="61"/>
                        </a:lnTo>
                        <a:lnTo>
                          <a:pt x="9" y="72"/>
                        </a:lnTo>
                        <a:lnTo>
                          <a:pt x="0" y="57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 168">
                    <a:extLst>
                      <a:ext uri="{FF2B5EF4-FFF2-40B4-BE49-F238E27FC236}">
                        <a16:creationId xmlns:a16="http://schemas.microsoft.com/office/drawing/2014/main" id="{E352FC2B-996C-C005-D563-1F1603743D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6" y="2410"/>
                    <a:ext cx="49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7" y="38"/>
                      </a:cxn>
                      <a:cxn ang="0">
                        <a:pos x="245" y="59"/>
                      </a:cxn>
                      <a:cxn ang="0">
                        <a:pos x="3" y="2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7" h="59">
                        <a:moveTo>
                          <a:pt x="0" y="0"/>
                        </a:moveTo>
                        <a:lnTo>
                          <a:pt x="247" y="38"/>
                        </a:lnTo>
                        <a:lnTo>
                          <a:pt x="245" y="59"/>
                        </a:lnTo>
                        <a:lnTo>
                          <a:pt x="3" y="2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 169">
                    <a:extLst>
                      <a:ext uri="{FF2B5EF4-FFF2-40B4-BE49-F238E27FC236}">
                        <a16:creationId xmlns:a16="http://schemas.microsoft.com/office/drawing/2014/main" id="{F755D324-B99A-A70B-8FEE-2212DEF906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4" y="2411"/>
                    <a:ext cx="4" cy="62"/>
                  </a:xfrm>
                  <a:custGeom>
                    <a:avLst/>
                    <a:gdLst/>
                    <a:ahLst/>
                    <a:cxnLst>
                      <a:cxn ang="0">
                        <a:pos x="1" y="311"/>
                      </a:cxn>
                      <a:cxn ang="0">
                        <a:pos x="0" y="0"/>
                      </a:cxn>
                      <a:cxn ang="0">
                        <a:pos x="19" y="11"/>
                      </a:cxn>
                      <a:cxn ang="0">
                        <a:pos x="22" y="309"/>
                      </a:cxn>
                      <a:cxn ang="0">
                        <a:pos x="1" y="311"/>
                      </a:cxn>
                      <a:cxn ang="0">
                        <a:pos x="1" y="311"/>
                      </a:cxn>
                    </a:cxnLst>
                    <a:rect l="0" t="0" r="r" b="b"/>
                    <a:pathLst>
                      <a:path w="22" h="311">
                        <a:moveTo>
                          <a:pt x="1" y="311"/>
                        </a:moveTo>
                        <a:lnTo>
                          <a:pt x="0" y="0"/>
                        </a:lnTo>
                        <a:lnTo>
                          <a:pt x="19" y="11"/>
                        </a:lnTo>
                        <a:lnTo>
                          <a:pt x="22" y="309"/>
                        </a:lnTo>
                        <a:lnTo>
                          <a:pt x="1" y="311"/>
                        </a:lnTo>
                        <a:lnTo>
                          <a:pt x="1" y="3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 170">
                    <a:extLst>
                      <a:ext uri="{FF2B5EF4-FFF2-40B4-BE49-F238E27FC236}">
                        <a16:creationId xmlns:a16="http://schemas.microsoft.com/office/drawing/2014/main" id="{6514BB96-AB64-51A4-4316-D84FC7EE1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9" y="2468"/>
                    <a:ext cx="13" cy="68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2" y="1"/>
                      </a:cxn>
                      <a:cxn ang="0">
                        <a:pos x="41" y="9"/>
                      </a:cxn>
                      <a:cxn ang="0">
                        <a:pos x="41" y="21"/>
                      </a:cxn>
                      <a:cxn ang="0">
                        <a:pos x="40" y="37"/>
                      </a:cxn>
                      <a:cxn ang="0">
                        <a:pos x="38" y="54"/>
                      </a:cxn>
                      <a:cxn ang="0">
                        <a:pos x="36" y="75"/>
                      </a:cxn>
                      <a:cxn ang="0">
                        <a:pos x="35" y="99"/>
                      </a:cxn>
                      <a:cxn ang="0">
                        <a:pos x="33" y="126"/>
                      </a:cxn>
                      <a:cxn ang="0">
                        <a:pos x="29" y="152"/>
                      </a:cxn>
                      <a:cxn ang="0">
                        <a:pos x="26" y="179"/>
                      </a:cxn>
                      <a:cxn ang="0">
                        <a:pos x="22" y="207"/>
                      </a:cxn>
                      <a:cxn ang="0">
                        <a:pos x="19" y="236"/>
                      </a:cxn>
                      <a:cxn ang="0">
                        <a:pos x="14" y="263"/>
                      </a:cxn>
                      <a:cxn ang="0">
                        <a:pos x="10" y="290"/>
                      </a:cxn>
                      <a:cxn ang="0">
                        <a:pos x="5" y="315"/>
                      </a:cxn>
                      <a:cxn ang="0">
                        <a:pos x="0" y="338"/>
                      </a:cxn>
                      <a:cxn ang="0">
                        <a:pos x="23" y="339"/>
                      </a:cxn>
                      <a:cxn ang="0">
                        <a:pos x="23" y="336"/>
                      </a:cxn>
                      <a:cxn ang="0">
                        <a:pos x="24" y="330"/>
                      </a:cxn>
                      <a:cxn ang="0">
                        <a:pos x="25" y="318"/>
                      </a:cxn>
                      <a:cxn ang="0">
                        <a:pos x="29" y="303"/>
                      </a:cxn>
                      <a:cxn ang="0">
                        <a:pos x="32" y="283"/>
                      </a:cxn>
                      <a:cxn ang="0">
                        <a:pos x="35" y="262"/>
                      </a:cxn>
                      <a:cxn ang="0">
                        <a:pos x="39" y="238"/>
                      </a:cxn>
                      <a:cxn ang="0">
                        <a:pos x="43" y="213"/>
                      </a:cxn>
                      <a:cxn ang="0">
                        <a:pos x="47" y="185"/>
                      </a:cxn>
                      <a:cxn ang="0">
                        <a:pos x="50" y="158"/>
                      </a:cxn>
                      <a:cxn ang="0">
                        <a:pos x="53" y="129"/>
                      </a:cxn>
                      <a:cxn ang="0">
                        <a:pos x="56" y="101"/>
                      </a:cxn>
                      <a:cxn ang="0">
                        <a:pos x="57" y="73"/>
                      </a:cxn>
                      <a:cxn ang="0">
                        <a:pos x="60" y="47"/>
                      </a:cxn>
                      <a:cxn ang="0">
                        <a:pos x="61" y="22"/>
                      </a:cxn>
                      <a:cxn ang="0">
                        <a:pos x="62" y="0"/>
                      </a:cxn>
                      <a:cxn ang="0">
                        <a:pos x="43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62" h="339">
                        <a:moveTo>
                          <a:pt x="43" y="0"/>
                        </a:moveTo>
                        <a:lnTo>
                          <a:pt x="42" y="1"/>
                        </a:lnTo>
                        <a:lnTo>
                          <a:pt x="41" y="9"/>
                        </a:lnTo>
                        <a:lnTo>
                          <a:pt x="41" y="21"/>
                        </a:lnTo>
                        <a:lnTo>
                          <a:pt x="40" y="37"/>
                        </a:lnTo>
                        <a:lnTo>
                          <a:pt x="38" y="54"/>
                        </a:lnTo>
                        <a:lnTo>
                          <a:pt x="36" y="75"/>
                        </a:lnTo>
                        <a:lnTo>
                          <a:pt x="35" y="99"/>
                        </a:lnTo>
                        <a:lnTo>
                          <a:pt x="33" y="126"/>
                        </a:lnTo>
                        <a:lnTo>
                          <a:pt x="29" y="152"/>
                        </a:lnTo>
                        <a:lnTo>
                          <a:pt x="26" y="179"/>
                        </a:lnTo>
                        <a:lnTo>
                          <a:pt x="22" y="207"/>
                        </a:lnTo>
                        <a:lnTo>
                          <a:pt x="19" y="236"/>
                        </a:lnTo>
                        <a:lnTo>
                          <a:pt x="14" y="263"/>
                        </a:lnTo>
                        <a:lnTo>
                          <a:pt x="10" y="290"/>
                        </a:lnTo>
                        <a:lnTo>
                          <a:pt x="5" y="315"/>
                        </a:lnTo>
                        <a:lnTo>
                          <a:pt x="0" y="338"/>
                        </a:lnTo>
                        <a:lnTo>
                          <a:pt x="23" y="339"/>
                        </a:lnTo>
                        <a:lnTo>
                          <a:pt x="23" y="336"/>
                        </a:lnTo>
                        <a:lnTo>
                          <a:pt x="24" y="330"/>
                        </a:lnTo>
                        <a:lnTo>
                          <a:pt x="25" y="318"/>
                        </a:lnTo>
                        <a:lnTo>
                          <a:pt x="29" y="303"/>
                        </a:lnTo>
                        <a:lnTo>
                          <a:pt x="32" y="283"/>
                        </a:lnTo>
                        <a:lnTo>
                          <a:pt x="35" y="262"/>
                        </a:lnTo>
                        <a:lnTo>
                          <a:pt x="39" y="238"/>
                        </a:lnTo>
                        <a:lnTo>
                          <a:pt x="43" y="213"/>
                        </a:lnTo>
                        <a:lnTo>
                          <a:pt x="47" y="185"/>
                        </a:lnTo>
                        <a:lnTo>
                          <a:pt x="50" y="158"/>
                        </a:lnTo>
                        <a:lnTo>
                          <a:pt x="53" y="129"/>
                        </a:lnTo>
                        <a:lnTo>
                          <a:pt x="56" y="101"/>
                        </a:lnTo>
                        <a:lnTo>
                          <a:pt x="57" y="73"/>
                        </a:lnTo>
                        <a:lnTo>
                          <a:pt x="60" y="47"/>
                        </a:lnTo>
                        <a:lnTo>
                          <a:pt x="61" y="22"/>
                        </a:lnTo>
                        <a:lnTo>
                          <a:pt x="62" y="0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 171">
                    <a:extLst>
                      <a:ext uri="{FF2B5EF4-FFF2-40B4-BE49-F238E27FC236}">
                        <a16:creationId xmlns:a16="http://schemas.microsoft.com/office/drawing/2014/main" id="{A2015F3A-53AE-6605-3CF0-CA2AC9028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2533"/>
                    <a:ext cx="99" cy="7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4" y="34"/>
                      </a:cxn>
                      <a:cxn ang="0">
                        <a:pos x="14" y="34"/>
                      </a:cxn>
                      <a:cxn ang="0">
                        <a:pos x="31" y="32"/>
                      </a:cxn>
                      <a:cxn ang="0">
                        <a:pos x="55" y="30"/>
                      </a:cxn>
                      <a:cxn ang="0">
                        <a:pos x="82" y="29"/>
                      </a:cxn>
                      <a:cxn ang="0">
                        <a:pos x="114" y="28"/>
                      </a:cxn>
                      <a:cxn ang="0">
                        <a:pos x="149" y="26"/>
                      </a:cxn>
                      <a:cxn ang="0">
                        <a:pos x="187" y="25"/>
                      </a:cxn>
                      <a:cxn ang="0">
                        <a:pos x="226" y="24"/>
                      </a:cxn>
                      <a:cxn ang="0">
                        <a:pos x="267" y="24"/>
                      </a:cxn>
                      <a:cxn ang="0">
                        <a:pos x="307" y="23"/>
                      </a:cxn>
                      <a:cxn ang="0">
                        <a:pos x="349" y="25"/>
                      </a:cxn>
                      <a:cxn ang="0">
                        <a:pos x="388" y="25"/>
                      </a:cxn>
                      <a:cxn ang="0">
                        <a:pos x="427" y="28"/>
                      </a:cxn>
                      <a:cxn ang="0">
                        <a:pos x="462" y="31"/>
                      </a:cxn>
                      <a:cxn ang="0">
                        <a:pos x="494" y="36"/>
                      </a:cxn>
                      <a:cxn ang="0">
                        <a:pos x="499" y="14"/>
                      </a:cxn>
                      <a:cxn ang="0">
                        <a:pos x="495" y="14"/>
                      </a:cxn>
                      <a:cxn ang="0">
                        <a:pos x="489" y="13"/>
                      </a:cxn>
                      <a:cxn ang="0">
                        <a:pos x="478" y="11"/>
                      </a:cxn>
                      <a:cxn ang="0">
                        <a:pos x="463" y="10"/>
                      </a:cxn>
                      <a:cxn ang="0">
                        <a:pos x="444" y="8"/>
                      </a:cxn>
                      <a:cxn ang="0">
                        <a:pos x="421" y="7"/>
                      </a:cxn>
                      <a:cxn ang="0">
                        <a:pos x="395" y="5"/>
                      </a:cxn>
                      <a:cxn ang="0">
                        <a:pos x="366" y="3"/>
                      </a:cxn>
                      <a:cxn ang="0">
                        <a:pos x="330" y="1"/>
                      </a:cxn>
                      <a:cxn ang="0">
                        <a:pos x="294" y="1"/>
                      </a:cxn>
                      <a:cxn ang="0">
                        <a:pos x="253" y="0"/>
                      </a:cxn>
                      <a:cxn ang="0">
                        <a:pos x="209" y="2"/>
                      </a:cxn>
                      <a:cxn ang="0">
                        <a:pos x="162" y="3"/>
                      </a:cxn>
                      <a:cxn ang="0">
                        <a:pos x="112" y="6"/>
                      </a:cxn>
                      <a:cxn ang="0">
                        <a:pos x="59" y="9"/>
                      </a:cxn>
                      <a:cxn ang="0">
                        <a:pos x="6" y="14"/>
                      </a:cxn>
                      <a:cxn ang="0">
                        <a:pos x="0" y="35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499" h="36">
                        <a:moveTo>
                          <a:pt x="0" y="35"/>
                        </a:moveTo>
                        <a:lnTo>
                          <a:pt x="4" y="34"/>
                        </a:lnTo>
                        <a:lnTo>
                          <a:pt x="14" y="34"/>
                        </a:lnTo>
                        <a:lnTo>
                          <a:pt x="31" y="32"/>
                        </a:lnTo>
                        <a:lnTo>
                          <a:pt x="55" y="30"/>
                        </a:lnTo>
                        <a:lnTo>
                          <a:pt x="82" y="29"/>
                        </a:lnTo>
                        <a:lnTo>
                          <a:pt x="114" y="28"/>
                        </a:lnTo>
                        <a:lnTo>
                          <a:pt x="149" y="26"/>
                        </a:lnTo>
                        <a:lnTo>
                          <a:pt x="187" y="25"/>
                        </a:lnTo>
                        <a:lnTo>
                          <a:pt x="226" y="24"/>
                        </a:lnTo>
                        <a:lnTo>
                          <a:pt x="267" y="24"/>
                        </a:lnTo>
                        <a:lnTo>
                          <a:pt x="307" y="23"/>
                        </a:lnTo>
                        <a:lnTo>
                          <a:pt x="349" y="25"/>
                        </a:lnTo>
                        <a:lnTo>
                          <a:pt x="388" y="25"/>
                        </a:lnTo>
                        <a:lnTo>
                          <a:pt x="427" y="28"/>
                        </a:lnTo>
                        <a:lnTo>
                          <a:pt x="462" y="31"/>
                        </a:lnTo>
                        <a:lnTo>
                          <a:pt x="494" y="36"/>
                        </a:lnTo>
                        <a:lnTo>
                          <a:pt x="499" y="14"/>
                        </a:lnTo>
                        <a:lnTo>
                          <a:pt x="495" y="14"/>
                        </a:lnTo>
                        <a:lnTo>
                          <a:pt x="489" y="13"/>
                        </a:lnTo>
                        <a:lnTo>
                          <a:pt x="478" y="11"/>
                        </a:lnTo>
                        <a:lnTo>
                          <a:pt x="463" y="10"/>
                        </a:lnTo>
                        <a:lnTo>
                          <a:pt x="444" y="8"/>
                        </a:lnTo>
                        <a:lnTo>
                          <a:pt x="421" y="7"/>
                        </a:lnTo>
                        <a:lnTo>
                          <a:pt x="395" y="5"/>
                        </a:lnTo>
                        <a:lnTo>
                          <a:pt x="366" y="3"/>
                        </a:lnTo>
                        <a:lnTo>
                          <a:pt x="330" y="1"/>
                        </a:lnTo>
                        <a:lnTo>
                          <a:pt x="294" y="1"/>
                        </a:lnTo>
                        <a:lnTo>
                          <a:pt x="253" y="0"/>
                        </a:lnTo>
                        <a:lnTo>
                          <a:pt x="209" y="2"/>
                        </a:lnTo>
                        <a:lnTo>
                          <a:pt x="162" y="3"/>
                        </a:lnTo>
                        <a:lnTo>
                          <a:pt x="112" y="6"/>
                        </a:lnTo>
                        <a:lnTo>
                          <a:pt x="59" y="9"/>
                        </a:lnTo>
                        <a:lnTo>
                          <a:pt x="6" y="14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 172">
                    <a:extLst>
                      <a:ext uri="{FF2B5EF4-FFF2-40B4-BE49-F238E27FC236}">
                        <a16:creationId xmlns:a16="http://schemas.microsoft.com/office/drawing/2014/main" id="{1349F825-B7CF-E710-26AA-D625A76752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6" y="2402"/>
                    <a:ext cx="147" cy="130"/>
                  </a:xfrm>
                  <a:custGeom>
                    <a:avLst/>
                    <a:gdLst/>
                    <a:ahLst/>
                    <a:cxnLst>
                      <a:cxn ang="0">
                        <a:pos x="141" y="30"/>
                      </a:cxn>
                      <a:cxn ang="0">
                        <a:pos x="147" y="30"/>
                      </a:cxn>
                      <a:cxn ang="0">
                        <a:pos x="163" y="32"/>
                      </a:cxn>
                      <a:cxn ang="0">
                        <a:pos x="185" y="37"/>
                      </a:cxn>
                      <a:cxn ang="0">
                        <a:pos x="211" y="47"/>
                      </a:cxn>
                      <a:cxn ang="0">
                        <a:pos x="237" y="62"/>
                      </a:cxn>
                      <a:cxn ang="0">
                        <a:pos x="262" y="85"/>
                      </a:cxn>
                      <a:cxn ang="0">
                        <a:pos x="279" y="116"/>
                      </a:cxn>
                      <a:cxn ang="0">
                        <a:pos x="290" y="155"/>
                      </a:cxn>
                      <a:cxn ang="0">
                        <a:pos x="295" y="198"/>
                      </a:cxn>
                      <a:cxn ang="0">
                        <a:pos x="302" y="237"/>
                      </a:cxn>
                      <a:cxn ang="0">
                        <a:pos x="312" y="270"/>
                      </a:cxn>
                      <a:cxn ang="0">
                        <a:pos x="326" y="298"/>
                      </a:cxn>
                      <a:cxn ang="0">
                        <a:pos x="341" y="321"/>
                      </a:cxn>
                      <a:cxn ang="0">
                        <a:pos x="363" y="340"/>
                      </a:cxn>
                      <a:cxn ang="0">
                        <a:pos x="386" y="352"/>
                      </a:cxn>
                      <a:cxn ang="0">
                        <a:pos x="416" y="359"/>
                      </a:cxn>
                      <a:cxn ang="0">
                        <a:pos x="607" y="392"/>
                      </a:cxn>
                      <a:cxn ang="0">
                        <a:pos x="616" y="392"/>
                      </a:cxn>
                      <a:cxn ang="0">
                        <a:pos x="630" y="397"/>
                      </a:cxn>
                      <a:cxn ang="0">
                        <a:pos x="648" y="405"/>
                      </a:cxn>
                      <a:cxn ang="0">
                        <a:pos x="667" y="418"/>
                      </a:cxn>
                      <a:cxn ang="0">
                        <a:pos x="685" y="439"/>
                      </a:cxn>
                      <a:cxn ang="0">
                        <a:pos x="698" y="465"/>
                      </a:cxn>
                      <a:cxn ang="0">
                        <a:pos x="704" y="502"/>
                      </a:cxn>
                      <a:cxn ang="0">
                        <a:pos x="712" y="653"/>
                      </a:cxn>
                      <a:cxn ang="0">
                        <a:pos x="724" y="472"/>
                      </a:cxn>
                      <a:cxn ang="0">
                        <a:pos x="724" y="469"/>
                      </a:cxn>
                      <a:cxn ang="0">
                        <a:pos x="720" y="459"/>
                      </a:cxn>
                      <a:cxn ang="0">
                        <a:pos x="715" y="446"/>
                      </a:cxn>
                      <a:cxn ang="0">
                        <a:pos x="706" y="430"/>
                      </a:cxn>
                      <a:cxn ang="0">
                        <a:pos x="692" y="412"/>
                      </a:cxn>
                      <a:cxn ang="0">
                        <a:pos x="673" y="396"/>
                      </a:cxn>
                      <a:cxn ang="0">
                        <a:pos x="645" y="380"/>
                      </a:cxn>
                      <a:cxn ang="0">
                        <a:pos x="610" y="369"/>
                      </a:cxn>
                      <a:cxn ang="0">
                        <a:pos x="423" y="342"/>
                      </a:cxn>
                      <a:cxn ang="0">
                        <a:pos x="413" y="341"/>
                      </a:cxn>
                      <a:cxn ang="0">
                        <a:pos x="398" y="337"/>
                      </a:cxn>
                      <a:cxn ang="0">
                        <a:pos x="380" y="327"/>
                      </a:cxn>
                      <a:cxn ang="0">
                        <a:pos x="359" y="311"/>
                      </a:cxn>
                      <a:cxn ang="0">
                        <a:pos x="340" y="284"/>
                      </a:cxn>
                      <a:cxn ang="0">
                        <a:pos x="323" y="245"/>
                      </a:cxn>
                      <a:cxn ang="0">
                        <a:pos x="312" y="193"/>
                      </a:cxn>
                      <a:cxn ang="0">
                        <a:pos x="310" y="159"/>
                      </a:cxn>
                      <a:cxn ang="0">
                        <a:pos x="308" y="148"/>
                      </a:cxn>
                      <a:cxn ang="0">
                        <a:pos x="304" y="130"/>
                      </a:cxn>
                      <a:cxn ang="0">
                        <a:pos x="294" y="105"/>
                      </a:cxn>
                      <a:cxn ang="0">
                        <a:pos x="279" y="79"/>
                      </a:cxn>
                      <a:cxn ang="0">
                        <a:pos x="255" y="52"/>
                      </a:cxn>
                      <a:cxn ang="0">
                        <a:pos x="223" y="30"/>
                      </a:cxn>
                      <a:cxn ang="0">
                        <a:pos x="180" y="14"/>
                      </a:cxn>
                      <a:cxn ang="0">
                        <a:pos x="0" y="0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735" h="653">
                        <a:moveTo>
                          <a:pt x="0" y="23"/>
                        </a:moveTo>
                        <a:lnTo>
                          <a:pt x="141" y="30"/>
                        </a:lnTo>
                        <a:lnTo>
                          <a:pt x="143" y="30"/>
                        </a:lnTo>
                        <a:lnTo>
                          <a:pt x="147" y="30"/>
                        </a:lnTo>
                        <a:lnTo>
                          <a:pt x="153" y="30"/>
                        </a:lnTo>
                        <a:lnTo>
                          <a:pt x="163" y="32"/>
                        </a:lnTo>
                        <a:lnTo>
                          <a:pt x="172" y="33"/>
                        </a:lnTo>
                        <a:lnTo>
                          <a:pt x="185" y="37"/>
                        </a:lnTo>
                        <a:lnTo>
                          <a:pt x="197" y="41"/>
                        </a:lnTo>
                        <a:lnTo>
                          <a:pt x="211" y="47"/>
                        </a:lnTo>
                        <a:lnTo>
                          <a:pt x="223" y="53"/>
                        </a:lnTo>
                        <a:lnTo>
                          <a:pt x="237" y="62"/>
                        </a:lnTo>
                        <a:lnTo>
                          <a:pt x="250" y="72"/>
                        </a:lnTo>
                        <a:lnTo>
                          <a:pt x="262" y="85"/>
                        </a:lnTo>
                        <a:lnTo>
                          <a:pt x="271" y="99"/>
                        </a:lnTo>
                        <a:lnTo>
                          <a:pt x="279" y="116"/>
                        </a:lnTo>
                        <a:lnTo>
                          <a:pt x="285" y="134"/>
                        </a:lnTo>
                        <a:lnTo>
                          <a:pt x="290" y="155"/>
                        </a:lnTo>
                        <a:lnTo>
                          <a:pt x="292" y="177"/>
                        </a:lnTo>
                        <a:lnTo>
                          <a:pt x="295" y="198"/>
                        </a:lnTo>
                        <a:lnTo>
                          <a:pt x="298" y="218"/>
                        </a:lnTo>
                        <a:lnTo>
                          <a:pt x="302" y="237"/>
                        </a:lnTo>
                        <a:lnTo>
                          <a:pt x="307" y="253"/>
                        </a:lnTo>
                        <a:lnTo>
                          <a:pt x="312" y="270"/>
                        </a:lnTo>
                        <a:lnTo>
                          <a:pt x="319" y="284"/>
                        </a:lnTo>
                        <a:lnTo>
                          <a:pt x="326" y="298"/>
                        </a:lnTo>
                        <a:lnTo>
                          <a:pt x="333" y="311"/>
                        </a:lnTo>
                        <a:lnTo>
                          <a:pt x="341" y="321"/>
                        </a:lnTo>
                        <a:lnTo>
                          <a:pt x="352" y="331"/>
                        </a:lnTo>
                        <a:lnTo>
                          <a:pt x="363" y="340"/>
                        </a:lnTo>
                        <a:lnTo>
                          <a:pt x="373" y="345"/>
                        </a:lnTo>
                        <a:lnTo>
                          <a:pt x="386" y="352"/>
                        </a:lnTo>
                        <a:lnTo>
                          <a:pt x="400" y="356"/>
                        </a:lnTo>
                        <a:lnTo>
                          <a:pt x="416" y="359"/>
                        </a:lnTo>
                        <a:lnTo>
                          <a:pt x="606" y="392"/>
                        </a:lnTo>
                        <a:lnTo>
                          <a:pt x="607" y="392"/>
                        </a:lnTo>
                        <a:lnTo>
                          <a:pt x="611" y="392"/>
                        </a:lnTo>
                        <a:lnTo>
                          <a:pt x="616" y="392"/>
                        </a:lnTo>
                        <a:lnTo>
                          <a:pt x="623" y="395"/>
                        </a:lnTo>
                        <a:lnTo>
                          <a:pt x="630" y="397"/>
                        </a:lnTo>
                        <a:lnTo>
                          <a:pt x="639" y="401"/>
                        </a:lnTo>
                        <a:lnTo>
                          <a:pt x="648" y="405"/>
                        </a:lnTo>
                        <a:lnTo>
                          <a:pt x="658" y="412"/>
                        </a:lnTo>
                        <a:lnTo>
                          <a:pt x="667" y="418"/>
                        </a:lnTo>
                        <a:lnTo>
                          <a:pt x="676" y="428"/>
                        </a:lnTo>
                        <a:lnTo>
                          <a:pt x="685" y="439"/>
                        </a:lnTo>
                        <a:lnTo>
                          <a:pt x="692" y="451"/>
                        </a:lnTo>
                        <a:lnTo>
                          <a:pt x="698" y="465"/>
                        </a:lnTo>
                        <a:lnTo>
                          <a:pt x="703" y="483"/>
                        </a:lnTo>
                        <a:lnTo>
                          <a:pt x="704" y="502"/>
                        </a:lnTo>
                        <a:lnTo>
                          <a:pt x="705" y="524"/>
                        </a:lnTo>
                        <a:lnTo>
                          <a:pt x="712" y="653"/>
                        </a:lnTo>
                        <a:lnTo>
                          <a:pt x="735" y="651"/>
                        </a:lnTo>
                        <a:lnTo>
                          <a:pt x="724" y="472"/>
                        </a:lnTo>
                        <a:lnTo>
                          <a:pt x="724" y="471"/>
                        </a:lnTo>
                        <a:lnTo>
                          <a:pt x="724" y="469"/>
                        </a:lnTo>
                        <a:lnTo>
                          <a:pt x="721" y="464"/>
                        </a:lnTo>
                        <a:lnTo>
                          <a:pt x="720" y="459"/>
                        </a:lnTo>
                        <a:lnTo>
                          <a:pt x="718" y="452"/>
                        </a:lnTo>
                        <a:lnTo>
                          <a:pt x="715" y="446"/>
                        </a:lnTo>
                        <a:lnTo>
                          <a:pt x="712" y="437"/>
                        </a:lnTo>
                        <a:lnTo>
                          <a:pt x="706" y="430"/>
                        </a:lnTo>
                        <a:lnTo>
                          <a:pt x="700" y="420"/>
                        </a:lnTo>
                        <a:lnTo>
                          <a:pt x="692" y="412"/>
                        </a:lnTo>
                        <a:lnTo>
                          <a:pt x="683" y="403"/>
                        </a:lnTo>
                        <a:lnTo>
                          <a:pt x="673" y="396"/>
                        </a:lnTo>
                        <a:lnTo>
                          <a:pt x="659" y="387"/>
                        </a:lnTo>
                        <a:lnTo>
                          <a:pt x="645" y="380"/>
                        </a:lnTo>
                        <a:lnTo>
                          <a:pt x="628" y="373"/>
                        </a:lnTo>
                        <a:lnTo>
                          <a:pt x="610" y="369"/>
                        </a:lnTo>
                        <a:lnTo>
                          <a:pt x="424" y="342"/>
                        </a:lnTo>
                        <a:lnTo>
                          <a:pt x="423" y="342"/>
                        </a:lnTo>
                        <a:lnTo>
                          <a:pt x="420" y="342"/>
                        </a:lnTo>
                        <a:lnTo>
                          <a:pt x="413" y="341"/>
                        </a:lnTo>
                        <a:lnTo>
                          <a:pt x="407" y="340"/>
                        </a:lnTo>
                        <a:lnTo>
                          <a:pt x="398" y="337"/>
                        </a:lnTo>
                        <a:lnTo>
                          <a:pt x="389" y="332"/>
                        </a:lnTo>
                        <a:lnTo>
                          <a:pt x="380" y="327"/>
                        </a:lnTo>
                        <a:lnTo>
                          <a:pt x="370" y="321"/>
                        </a:lnTo>
                        <a:lnTo>
                          <a:pt x="359" y="311"/>
                        </a:lnTo>
                        <a:lnTo>
                          <a:pt x="350" y="298"/>
                        </a:lnTo>
                        <a:lnTo>
                          <a:pt x="340" y="284"/>
                        </a:lnTo>
                        <a:lnTo>
                          <a:pt x="331" y="267"/>
                        </a:lnTo>
                        <a:lnTo>
                          <a:pt x="323" y="245"/>
                        </a:lnTo>
                        <a:lnTo>
                          <a:pt x="316" y="221"/>
                        </a:lnTo>
                        <a:lnTo>
                          <a:pt x="312" y="193"/>
                        </a:lnTo>
                        <a:lnTo>
                          <a:pt x="310" y="161"/>
                        </a:lnTo>
                        <a:lnTo>
                          <a:pt x="310" y="159"/>
                        </a:lnTo>
                        <a:lnTo>
                          <a:pt x="309" y="155"/>
                        </a:lnTo>
                        <a:lnTo>
                          <a:pt x="308" y="148"/>
                        </a:lnTo>
                        <a:lnTo>
                          <a:pt x="307" y="139"/>
                        </a:lnTo>
                        <a:lnTo>
                          <a:pt x="304" y="130"/>
                        </a:lnTo>
                        <a:lnTo>
                          <a:pt x="299" y="118"/>
                        </a:lnTo>
                        <a:lnTo>
                          <a:pt x="294" y="105"/>
                        </a:lnTo>
                        <a:lnTo>
                          <a:pt x="287" y="93"/>
                        </a:lnTo>
                        <a:lnTo>
                          <a:pt x="279" y="79"/>
                        </a:lnTo>
                        <a:lnTo>
                          <a:pt x="268" y="66"/>
                        </a:lnTo>
                        <a:lnTo>
                          <a:pt x="255" y="52"/>
                        </a:lnTo>
                        <a:lnTo>
                          <a:pt x="240" y="42"/>
                        </a:lnTo>
                        <a:lnTo>
                          <a:pt x="223" y="30"/>
                        </a:lnTo>
                        <a:lnTo>
                          <a:pt x="203" y="21"/>
                        </a:lnTo>
                        <a:lnTo>
                          <a:pt x="180" y="14"/>
                        </a:lnTo>
                        <a:lnTo>
                          <a:pt x="153" y="9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0" name="Freeform 173">
                    <a:extLst>
                      <a:ext uri="{FF2B5EF4-FFF2-40B4-BE49-F238E27FC236}">
                        <a16:creationId xmlns:a16="http://schemas.microsoft.com/office/drawing/2014/main" id="{DC375914-413A-CA8F-0102-1FA68ABB6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2469"/>
                    <a:ext cx="116" cy="1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2" y="1"/>
                      </a:cxn>
                      <a:cxn ang="0">
                        <a:pos x="32" y="2"/>
                      </a:cxn>
                      <a:cxn ang="0">
                        <a:pos x="61" y="4"/>
                      </a:cxn>
                      <a:cxn ang="0">
                        <a:pos x="95" y="6"/>
                      </a:cxn>
                      <a:cxn ang="0">
                        <a:pos x="136" y="7"/>
                      </a:cxn>
                      <a:cxn ang="0">
                        <a:pos x="181" y="9"/>
                      </a:cxn>
                      <a:cxn ang="0">
                        <a:pos x="229" y="9"/>
                      </a:cxn>
                      <a:cxn ang="0">
                        <a:pos x="255" y="10"/>
                      </a:cxn>
                      <a:cxn ang="0">
                        <a:pos x="262" y="11"/>
                      </a:cxn>
                      <a:cxn ang="0">
                        <a:pos x="274" y="12"/>
                      </a:cxn>
                      <a:cxn ang="0">
                        <a:pos x="294" y="15"/>
                      </a:cxn>
                      <a:cxn ang="0">
                        <a:pos x="317" y="18"/>
                      </a:cxn>
                      <a:cxn ang="0">
                        <a:pos x="345" y="20"/>
                      </a:cxn>
                      <a:cxn ang="0">
                        <a:pos x="376" y="21"/>
                      </a:cxn>
                      <a:cxn ang="0">
                        <a:pos x="412" y="22"/>
                      </a:cxn>
                      <a:cxn ang="0">
                        <a:pos x="581" y="49"/>
                      </a:cxn>
                      <a:cxn ang="0">
                        <a:pos x="544" y="47"/>
                      </a:cxn>
                      <a:cxn ang="0">
                        <a:pos x="496" y="46"/>
                      </a:cxn>
                      <a:cxn ang="0">
                        <a:pos x="440" y="44"/>
                      </a:cxn>
                      <a:cxn ang="0">
                        <a:pos x="381" y="40"/>
                      </a:cxn>
                      <a:cxn ang="0">
                        <a:pos x="324" y="37"/>
                      </a:cxn>
                      <a:cxn ang="0">
                        <a:pos x="272" y="33"/>
                      </a:cxn>
                      <a:cxn ang="0">
                        <a:pos x="248" y="31"/>
                      </a:cxn>
                      <a:cxn ang="0">
                        <a:pos x="231" y="31"/>
                      </a:cxn>
                      <a:cxn ang="0">
                        <a:pos x="205" y="30"/>
                      </a:cxn>
                      <a:cxn ang="0">
                        <a:pos x="168" y="29"/>
                      </a:cxn>
                      <a:cxn ang="0">
                        <a:pos x="127" y="27"/>
                      </a:cxn>
                      <a:cxn ang="0">
                        <a:pos x="85" y="26"/>
                      </a:cxn>
                      <a:cxn ang="0">
                        <a:pos x="47" y="24"/>
                      </a:cxn>
                      <a:cxn ang="0">
                        <a:pos x="13" y="2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81" h="49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12" y="1"/>
                        </a:lnTo>
                        <a:lnTo>
                          <a:pt x="21" y="1"/>
                        </a:lnTo>
                        <a:lnTo>
                          <a:pt x="32" y="2"/>
                        </a:lnTo>
                        <a:lnTo>
                          <a:pt x="45" y="3"/>
                        </a:lnTo>
                        <a:lnTo>
                          <a:pt x="61" y="4"/>
                        </a:lnTo>
                        <a:lnTo>
                          <a:pt x="78" y="5"/>
                        </a:lnTo>
                        <a:lnTo>
                          <a:pt x="95" y="6"/>
                        </a:lnTo>
                        <a:lnTo>
                          <a:pt x="115" y="6"/>
                        </a:lnTo>
                        <a:lnTo>
                          <a:pt x="136" y="7"/>
                        </a:lnTo>
                        <a:lnTo>
                          <a:pt x="158" y="8"/>
                        </a:lnTo>
                        <a:lnTo>
                          <a:pt x="181" y="9"/>
                        </a:lnTo>
                        <a:lnTo>
                          <a:pt x="205" y="9"/>
                        </a:lnTo>
                        <a:lnTo>
                          <a:pt x="229" y="9"/>
                        </a:lnTo>
                        <a:lnTo>
                          <a:pt x="254" y="10"/>
                        </a:lnTo>
                        <a:lnTo>
                          <a:pt x="255" y="10"/>
                        </a:lnTo>
                        <a:lnTo>
                          <a:pt x="257" y="10"/>
                        </a:lnTo>
                        <a:lnTo>
                          <a:pt x="262" y="11"/>
                        </a:lnTo>
                        <a:lnTo>
                          <a:pt x="267" y="12"/>
                        </a:lnTo>
                        <a:lnTo>
                          <a:pt x="274" y="12"/>
                        </a:lnTo>
                        <a:lnTo>
                          <a:pt x="283" y="15"/>
                        </a:lnTo>
                        <a:lnTo>
                          <a:pt x="294" y="15"/>
                        </a:lnTo>
                        <a:lnTo>
                          <a:pt x="306" y="17"/>
                        </a:lnTo>
                        <a:lnTo>
                          <a:pt x="317" y="18"/>
                        </a:lnTo>
                        <a:lnTo>
                          <a:pt x="331" y="19"/>
                        </a:lnTo>
                        <a:lnTo>
                          <a:pt x="345" y="20"/>
                        </a:lnTo>
                        <a:lnTo>
                          <a:pt x="361" y="21"/>
                        </a:lnTo>
                        <a:lnTo>
                          <a:pt x="376" y="21"/>
                        </a:lnTo>
                        <a:lnTo>
                          <a:pt x="395" y="22"/>
                        </a:lnTo>
                        <a:lnTo>
                          <a:pt x="412" y="22"/>
                        </a:lnTo>
                        <a:lnTo>
                          <a:pt x="430" y="23"/>
                        </a:lnTo>
                        <a:lnTo>
                          <a:pt x="581" y="49"/>
                        </a:lnTo>
                        <a:lnTo>
                          <a:pt x="564" y="48"/>
                        </a:lnTo>
                        <a:lnTo>
                          <a:pt x="544" y="47"/>
                        </a:lnTo>
                        <a:lnTo>
                          <a:pt x="521" y="46"/>
                        </a:lnTo>
                        <a:lnTo>
                          <a:pt x="496" y="46"/>
                        </a:lnTo>
                        <a:lnTo>
                          <a:pt x="469" y="45"/>
                        </a:lnTo>
                        <a:lnTo>
                          <a:pt x="440" y="44"/>
                        </a:lnTo>
                        <a:lnTo>
                          <a:pt x="410" y="42"/>
                        </a:lnTo>
                        <a:lnTo>
                          <a:pt x="381" y="40"/>
                        </a:lnTo>
                        <a:lnTo>
                          <a:pt x="353" y="39"/>
                        </a:lnTo>
                        <a:lnTo>
                          <a:pt x="324" y="37"/>
                        </a:lnTo>
                        <a:lnTo>
                          <a:pt x="297" y="35"/>
                        </a:lnTo>
                        <a:lnTo>
                          <a:pt x="272" y="33"/>
                        </a:lnTo>
                        <a:lnTo>
                          <a:pt x="250" y="32"/>
                        </a:lnTo>
                        <a:lnTo>
                          <a:pt x="248" y="31"/>
                        </a:lnTo>
                        <a:lnTo>
                          <a:pt x="241" y="31"/>
                        </a:lnTo>
                        <a:lnTo>
                          <a:pt x="231" y="31"/>
                        </a:lnTo>
                        <a:lnTo>
                          <a:pt x="220" y="31"/>
                        </a:lnTo>
                        <a:lnTo>
                          <a:pt x="205" y="30"/>
                        </a:lnTo>
                        <a:lnTo>
                          <a:pt x="187" y="30"/>
                        </a:lnTo>
                        <a:lnTo>
                          <a:pt x="168" y="29"/>
                        </a:lnTo>
                        <a:lnTo>
                          <a:pt x="149" y="29"/>
                        </a:lnTo>
                        <a:lnTo>
                          <a:pt x="127" y="27"/>
                        </a:lnTo>
                        <a:lnTo>
                          <a:pt x="106" y="26"/>
                        </a:lnTo>
                        <a:lnTo>
                          <a:pt x="85" y="26"/>
                        </a:lnTo>
                        <a:lnTo>
                          <a:pt x="66" y="25"/>
                        </a:lnTo>
                        <a:lnTo>
                          <a:pt x="47" y="24"/>
                        </a:lnTo>
                        <a:lnTo>
                          <a:pt x="29" y="23"/>
                        </a:lnTo>
                        <a:lnTo>
                          <a:pt x="13" y="21"/>
                        </a:lnTo>
                        <a:lnTo>
                          <a:pt x="2" y="2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 174">
                    <a:extLst>
                      <a:ext uri="{FF2B5EF4-FFF2-40B4-BE49-F238E27FC236}">
                        <a16:creationId xmlns:a16="http://schemas.microsoft.com/office/drawing/2014/main" id="{11B1D2BB-C8D8-D958-7077-BC81C94743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3" y="2452"/>
                    <a:ext cx="12" cy="1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57" y="53"/>
                      </a:cxn>
                      <a:cxn ang="0">
                        <a:pos x="59" y="31"/>
                      </a:cxn>
                      <a:cxn ang="0">
                        <a:pos x="21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9" h="53">
                        <a:moveTo>
                          <a:pt x="0" y="8"/>
                        </a:moveTo>
                        <a:lnTo>
                          <a:pt x="57" y="53"/>
                        </a:lnTo>
                        <a:lnTo>
                          <a:pt x="59" y="31"/>
                        </a:lnTo>
                        <a:lnTo>
                          <a:pt x="21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 175">
                    <a:extLst>
                      <a:ext uri="{FF2B5EF4-FFF2-40B4-BE49-F238E27FC236}">
                        <a16:creationId xmlns:a16="http://schemas.microsoft.com/office/drawing/2014/main" id="{BF668FEF-FB8A-7B45-733F-1016D1461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6" y="2434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21" y="74"/>
                      </a:cxn>
                      <a:cxn ang="0">
                        <a:pos x="23" y="81"/>
                      </a:cxn>
                      <a:cxn ang="0">
                        <a:pos x="27" y="89"/>
                      </a:cxn>
                      <a:cxn ang="0">
                        <a:pos x="33" y="95"/>
                      </a:cxn>
                      <a:cxn ang="0">
                        <a:pos x="42" y="101"/>
                      </a:cxn>
                      <a:cxn ang="0">
                        <a:pos x="54" y="104"/>
                      </a:cxn>
                      <a:cxn ang="0">
                        <a:pos x="69" y="104"/>
                      </a:cxn>
                      <a:cxn ang="0">
                        <a:pos x="80" y="101"/>
                      </a:cxn>
                      <a:cxn ang="0">
                        <a:pos x="87" y="95"/>
                      </a:cxn>
                      <a:cxn ang="0">
                        <a:pos x="96" y="87"/>
                      </a:cxn>
                      <a:cxn ang="0">
                        <a:pos x="100" y="77"/>
                      </a:cxn>
                      <a:cxn ang="0">
                        <a:pos x="102" y="65"/>
                      </a:cxn>
                      <a:cxn ang="0">
                        <a:pos x="102" y="52"/>
                      </a:cxn>
                      <a:cxn ang="0">
                        <a:pos x="99" y="36"/>
                      </a:cxn>
                      <a:cxn ang="0">
                        <a:pos x="91" y="26"/>
                      </a:cxn>
                      <a:cxn ang="0">
                        <a:pos x="80" y="19"/>
                      </a:cxn>
                      <a:cxn ang="0">
                        <a:pos x="69" y="17"/>
                      </a:cxn>
                      <a:cxn ang="0">
                        <a:pos x="56" y="20"/>
                      </a:cxn>
                      <a:cxn ang="0">
                        <a:pos x="43" y="26"/>
                      </a:cxn>
                      <a:cxn ang="0">
                        <a:pos x="33" y="35"/>
                      </a:cxn>
                      <a:cxn ang="0">
                        <a:pos x="26" y="48"/>
                      </a:cxn>
                      <a:cxn ang="0">
                        <a:pos x="0" y="51"/>
                      </a:cxn>
                      <a:cxn ang="0">
                        <a:pos x="1" y="48"/>
                      </a:cxn>
                      <a:cxn ang="0">
                        <a:pos x="6" y="38"/>
                      </a:cxn>
                      <a:cxn ang="0">
                        <a:pos x="14" y="26"/>
                      </a:cxn>
                      <a:cxn ang="0">
                        <a:pos x="26" y="14"/>
                      </a:cxn>
                      <a:cxn ang="0">
                        <a:pos x="40" y="4"/>
                      </a:cxn>
                      <a:cxn ang="0">
                        <a:pos x="60" y="0"/>
                      </a:cxn>
                      <a:cxn ang="0">
                        <a:pos x="83" y="3"/>
                      </a:cxn>
                      <a:cxn ang="0">
                        <a:pos x="111" y="18"/>
                      </a:cxn>
                      <a:cxn ang="0">
                        <a:pos x="114" y="22"/>
                      </a:cxn>
                      <a:cxn ang="0">
                        <a:pos x="117" y="31"/>
                      </a:cxn>
                      <a:cxn ang="0">
                        <a:pos x="121" y="42"/>
                      </a:cxn>
                      <a:cxn ang="0">
                        <a:pos x="123" y="55"/>
                      </a:cxn>
                      <a:cxn ang="0">
                        <a:pos x="122" y="70"/>
                      </a:cxn>
                      <a:cxn ang="0">
                        <a:pos x="116" y="85"/>
                      </a:cxn>
                      <a:cxn ang="0">
                        <a:pos x="106" y="101"/>
                      </a:cxn>
                      <a:cxn ang="0">
                        <a:pos x="89" y="115"/>
                      </a:cxn>
                      <a:cxn ang="0">
                        <a:pos x="71" y="123"/>
                      </a:cxn>
                      <a:cxn ang="0">
                        <a:pos x="54" y="125"/>
                      </a:cxn>
                      <a:cxn ang="0">
                        <a:pos x="38" y="124"/>
                      </a:cxn>
                      <a:cxn ang="0">
                        <a:pos x="24" y="118"/>
                      </a:cxn>
                      <a:cxn ang="0">
                        <a:pos x="12" y="108"/>
                      </a:cxn>
                      <a:cxn ang="0">
                        <a:pos x="5" y="95"/>
                      </a:cxn>
                      <a:cxn ang="0">
                        <a:pos x="0" y="80"/>
                      </a:cxn>
                      <a:cxn ang="0">
                        <a:pos x="21" y="73"/>
                      </a:cxn>
                    </a:cxnLst>
                    <a:rect l="0" t="0" r="r" b="b"/>
                    <a:pathLst>
                      <a:path w="123" h="125">
                        <a:moveTo>
                          <a:pt x="21" y="73"/>
                        </a:moveTo>
                        <a:lnTo>
                          <a:pt x="21" y="74"/>
                        </a:lnTo>
                        <a:lnTo>
                          <a:pt x="23" y="79"/>
                        </a:lnTo>
                        <a:lnTo>
                          <a:pt x="23" y="81"/>
                        </a:lnTo>
                        <a:lnTo>
                          <a:pt x="25" y="86"/>
                        </a:lnTo>
                        <a:lnTo>
                          <a:pt x="27" y="89"/>
                        </a:lnTo>
                        <a:lnTo>
                          <a:pt x="30" y="93"/>
                        </a:lnTo>
                        <a:lnTo>
                          <a:pt x="33" y="95"/>
                        </a:lnTo>
                        <a:lnTo>
                          <a:pt x="37" y="99"/>
                        </a:lnTo>
                        <a:lnTo>
                          <a:pt x="42" y="101"/>
                        </a:lnTo>
                        <a:lnTo>
                          <a:pt x="48" y="104"/>
                        </a:lnTo>
                        <a:lnTo>
                          <a:pt x="54" y="104"/>
                        </a:lnTo>
                        <a:lnTo>
                          <a:pt x="60" y="104"/>
                        </a:lnTo>
                        <a:lnTo>
                          <a:pt x="69" y="104"/>
                        </a:lnTo>
                        <a:lnTo>
                          <a:pt x="79" y="102"/>
                        </a:lnTo>
                        <a:lnTo>
                          <a:pt x="80" y="101"/>
                        </a:lnTo>
                        <a:lnTo>
                          <a:pt x="83" y="99"/>
                        </a:lnTo>
                        <a:lnTo>
                          <a:pt x="87" y="95"/>
                        </a:lnTo>
                        <a:lnTo>
                          <a:pt x="94" y="90"/>
                        </a:lnTo>
                        <a:lnTo>
                          <a:pt x="96" y="87"/>
                        </a:lnTo>
                        <a:lnTo>
                          <a:pt x="98" y="82"/>
                        </a:lnTo>
                        <a:lnTo>
                          <a:pt x="100" y="77"/>
                        </a:lnTo>
                        <a:lnTo>
                          <a:pt x="102" y="73"/>
                        </a:lnTo>
                        <a:lnTo>
                          <a:pt x="102" y="65"/>
                        </a:lnTo>
                        <a:lnTo>
                          <a:pt x="103" y="60"/>
                        </a:lnTo>
                        <a:lnTo>
                          <a:pt x="102" y="52"/>
                        </a:lnTo>
                        <a:lnTo>
                          <a:pt x="102" y="45"/>
                        </a:lnTo>
                        <a:lnTo>
                          <a:pt x="99" y="36"/>
                        </a:lnTo>
                        <a:lnTo>
                          <a:pt x="96" y="31"/>
                        </a:lnTo>
                        <a:lnTo>
                          <a:pt x="91" y="26"/>
                        </a:lnTo>
                        <a:lnTo>
                          <a:pt x="86" y="22"/>
                        </a:lnTo>
                        <a:lnTo>
                          <a:pt x="80" y="19"/>
                        </a:lnTo>
                        <a:lnTo>
                          <a:pt x="74" y="18"/>
                        </a:lnTo>
                        <a:lnTo>
                          <a:pt x="69" y="17"/>
                        </a:lnTo>
                        <a:lnTo>
                          <a:pt x="63" y="18"/>
                        </a:lnTo>
                        <a:lnTo>
                          <a:pt x="56" y="20"/>
                        </a:lnTo>
                        <a:lnTo>
                          <a:pt x="50" y="22"/>
                        </a:lnTo>
                        <a:lnTo>
                          <a:pt x="43" y="26"/>
                        </a:lnTo>
                        <a:lnTo>
                          <a:pt x="38" y="31"/>
                        </a:lnTo>
                        <a:lnTo>
                          <a:pt x="33" y="35"/>
                        </a:lnTo>
                        <a:lnTo>
                          <a:pt x="29" y="42"/>
                        </a:lnTo>
                        <a:lnTo>
                          <a:pt x="26" y="48"/>
                        </a:lnTo>
                        <a:lnTo>
                          <a:pt x="24" y="57"/>
                        </a:lnTo>
                        <a:lnTo>
                          <a:pt x="0" y="51"/>
                        </a:lnTo>
                        <a:lnTo>
                          <a:pt x="0" y="50"/>
                        </a:lnTo>
                        <a:lnTo>
                          <a:pt x="1" y="48"/>
                        </a:lnTo>
                        <a:lnTo>
                          <a:pt x="2" y="43"/>
                        </a:lnTo>
                        <a:lnTo>
                          <a:pt x="6" y="38"/>
                        </a:lnTo>
                        <a:lnTo>
                          <a:pt x="9" y="32"/>
                        </a:lnTo>
                        <a:lnTo>
                          <a:pt x="14" y="26"/>
                        </a:lnTo>
                        <a:lnTo>
                          <a:pt x="20" y="19"/>
                        </a:lnTo>
                        <a:lnTo>
                          <a:pt x="26" y="14"/>
                        </a:lnTo>
                        <a:lnTo>
                          <a:pt x="33" y="7"/>
                        </a:lnTo>
                        <a:lnTo>
                          <a:pt x="40" y="4"/>
                        </a:lnTo>
                        <a:lnTo>
                          <a:pt x="50" y="1"/>
                        </a:lnTo>
                        <a:lnTo>
                          <a:pt x="60" y="0"/>
                        </a:lnTo>
                        <a:lnTo>
                          <a:pt x="71" y="0"/>
                        </a:lnTo>
                        <a:lnTo>
                          <a:pt x="83" y="3"/>
                        </a:lnTo>
                        <a:lnTo>
                          <a:pt x="97" y="10"/>
                        </a:lnTo>
                        <a:lnTo>
                          <a:pt x="111" y="18"/>
                        </a:lnTo>
                        <a:lnTo>
                          <a:pt x="113" y="20"/>
                        </a:lnTo>
                        <a:lnTo>
                          <a:pt x="114" y="22"/>
                        </a:lnTo>
                        <a:lnTo>
                          <a:pt x="116" y="27"/>
                        </a:lnTo>
                        <a:lnTo>
                          <a:pt x="117" y="31"/>
                        </a:lnTo>
                        <a:lnTo>
                          <a:pt x="120" y="36"/>
                        </a:lnTo>
                        <a:lnTo>
                          <a:pt x="121" y="42"/>
                        </a:lnTo>
                        <a:lnTo>
                          <a:pt x="123" y="48"/>
                        </a:lnTo>
                        <a:lnTo>
                          <a:pt x="123" y="55"/>
                        </a:lnTo>
                        <a:lnTo>
                          <a:pt x="123" y="62"/>
                        </a:lnTo>
                        <a:lnTo>
                          <a:pt x="122" y="70"/>
                        </a:lnTo>
                        <a:lnTo>
                          <a:pt x="120" y="77"/>
                        </a:lnTo>
                        <a:lnTo>
                          <a:pt x="116" y="85"/>
                        </a:lnTo>
                        <a:lnTo>
                          <a:pt x="112" y="93"/>
                        </a:lnTo>
                        <a:lnTo>
                          <a:pt x="106" y="101"/>
                        </a:lnTo>
                        <a:lnTo>
                          <a:pt x="99" y="109"/>
                        </a:lnTo>
                        <a:lnTo>
                          <a:pt x="89" y="115"/>
                        </a:lnTo>
                        <a:lnTo>
                          <a:pt x="80" y="119"/>
                        </a:lnTo>
                        <a:lnTo>
                          <a:pt x="71" y="123"/>
                        </a:lnTo>
                        <a:lnTo>
                          <a:pt x="63" y="125"/>
                        </a:lnTo>
                        <a:lnTo>
                          <a:pt x="54" y="125"/>
                        </a:lnTo>
                        <a:lnTo>
                          <a:pt x="47" y="125"/>
                        </a:lnTo>
                        <a:lnTo>
                          <a:pt x="38" y="124"/>
                        </a:lnTo>
                        <a:lnTo>
                          <a:pt x="31" y="122"/>
                        </a:lnTo>
                        <a:lnTo>
                          <a:pt x="24" y="118"/>
                        </a:lnTo>
                        <a:lnTo>
                          <a:pt x="19" y="115"/>
                        </a:lnTo>
                        <a:lnTo>
                          <a:pt x="12" y="108"/>
                        </a:lnTo>
                        <a:lnTo>
                          <a:pt x="9" y="103"/>
                        </a:lnTo>
                        <a:lnTo>
                          <a:pt x="5" y="95"/>
                        </a:lnTo>
                        <a:lnTo>
                          <a:pt x="1" y="88"/>
                        </a:lnTo>
                        <a:lnTo>
                          <a:pt x="0" y="80"/>
                        </a:lnTo>
                        <a:lnTo>
                          <a:pt x="0" y="73"/>
                        </a:lnTo>
                        <a:lnTo>
                          <a:pt x="21" y="73"/>
                        </a:lnTo>
                        <a:lnTo>
                          <a:pt x="21" y="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 176">
                    <a:extLst>
                      <a:ext uri="{FF2B5EF4-FFF2-40B4-BE49-F238E27FC236}">
                        <a16:creationId xmlns:a16="http://schemas.microsoft.com/office/drawing/2014/main" id="{FB98B8C1-412A-95B2-500F-CA129526D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" y="2441"/>
                    <a:ext cx="20" cy="11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1" y="39"/>
                      </a:cxn>
                      <a:cxn ang="0">
                        <a:pos x="3" y="38"/>
                      </a:cxn>
                      <a:cxn ang="0">
                        <a:pos x="6" y="35"/>
                      </a:cxn>
                      <a:cxn ang="0">
                        <a:pos x="13" y="34"/>
                      </a:cxn>
                      <a:cxn ang="0">
                        <a:pos x="18" y="32"/>
                      </a:cxn>
                      <a:cxn ang="0">
                        <a:pos x="25" y="30"/>
                      </a:cxn>
                      <a:cxn ang="0">
                        <a:pos x="33" y="27"/>
                      </a:cxn>
                      <a:cxn ang="0">
                        <a:pos x="42" y="25"/>
                      </a:cxn>
                      <a:cxn ang="0">
                        <a:pos x="49" y="21"/>
                      </a:cxn>
                      <a:cxn ang="0">
                        <a:pos x="58" y="18"/>
                      </a:cxn>
                      <a:cxn ang="0">
                        <a:pos x="66" y="14"/>
                      </a:cxn>
                      <a:cxn ang="0">
                        <a:pos x="75" y="11"/>
                      </a:cxn>
                      <a:cxn ang="0">
                        <a:pos x="83" y="8"/>
                      </a:cxn>
                      <a:cxn ang="0">
                        <a:pos x="89" y="5"/>
                      </a:cxn>
                      <a:cxn ang="0">
                        <a:pos x="94" y="2"/>
                      </a:cxn>
                      <a:cxn ang="0">
                        <a:pos x="100" y="0"/>
                      </a:cxn>
                      <a:cxn ang="0">
                        <a:pos x="103" y="19"/>
                      </a:cxn>
                      <a:cxn ang="0">
                        <a:pos x="5" y="56"/>
                      </a:cxn>
                      <a:cxn ang="0">
                        <a:pos x="0" y="39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03" h="56">
                        <a:moveTo>
                          <a:pt x="0" y="39"/>
                        </a:moveTo>
                        <a:lnTo>
                          <a:pt x="1" y="39"/>
                        </a:lnTo>
                        <a:lnTo>
                          <a:pt x="3" y="38"/>
                        </a:lnTo>
                        <a:lnTo>
                          <a:pt x="6" y="35"/>
                        </a:lnTo>
                        <a:lnTo>
                          <a:pt x="13" y="34"/>
                        </a:lnTo>
                        <a:lnTo>
                          <a:pt x="18" y="32"/>
                        </a:lnTo>
                        <a:lnTo>
                          <a:pt x="25" y="30"/>
                        </a:lnTo>
                        <a:lnTo>
                          <a:pt x="33" y="27"/>
                        </a:lnTo>
                        <a:lnTo>
                          <a:pt x="42" y="25"/>
                        </a:lnTo>
                        <a:lnTo>
                          <a:pt x="49" y="21"/>
                        </a:lnTo>
                        <a:lnTo>
                          <a:pt x="58" y="18"/>
                        </a:lnTo>
                        <a:lnTo>
                          <a:pt x="66" y="14"/>
                        </a:lnTo>
                        <a:lnTo>
                          <a:pt x="75" y="11"/>
                        </a:lnTo>
                        <a:lnTo>
                          <a:pt x="83" y="8"/>
                        </a:lnTo>
                        <a:lnTo>
                          <a:pt x="89" y="5"/>
                        </a:lnTo>
                        <a:lnTo>
                          <a:pt x="94" y="2"/>
                        </a:lnTo>
                        <a:lnTo>
                          <a:pt x="100" y="0"/>
                        </a:lnTo>
                        <a:lnTo>
                          <a:pt x="103" y="19"/>
                        </a:lnTo>
                        <a:lnTo>
                          <a:pt x="5" y="56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 177">
                    <a:extLst>
                      <a:ext uri="{FF2B5EF4-FFF2-40B4-BE49-F238E27FC236}">
                        <a16:creationId xmlns:a16="http://schemas.microsoft.com/office/drawing/2014/main" id="{1E8F2E4E-A91D-56B1-5FA1-5DC0D8682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5" y="2436"/>
                    <a:ext cx="7" cy="2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7" y="110"/>
                      </a:cxn>
                      <a:cxn ang="0">
                        <a:pos x="36" y="106"/>
                      </a:cxn>
                      <a:cxn ang="0">
                        <a:pos x="20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110">
                        <a:moveTo>
                          <a:pt x="0" y="5"/>
                        </a:moveTo>
                        <a:lnTo>
                          <a:pt x="17" y="110"/>
                        </a:lnTo>
                        <a:lnTo>
                          <a:pt x="36" y="106"/>
                        </a:lnTo>
                        <a:lnTo>
                          <a:pt x="20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 178">
                    <a:extLst>
                      <a:ext uri="{FF2B5EF4-FFF2-40B4-BE49-F238E27FC236}">
                        <a16:creationId xmlns:a16="http://schemas.microsoft.com/office/drawing/2014/main" id="{9C1D0CA6-B4A1-ADEA-2BD5-ABA5C0238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1" y="2487"/>
                    <a:ext cx="156" cy="50"/>
                  </a:xfrm>
                  <a:custGeom>
                    <a:avLst/>
                    <a:gdLst/>
                    <a:ahLst/>
                    <a:cxnLst>
                      <a:cxn ang="0">
                        <a:pos x="11" y="211"/>
                      </a:cxn>
                      <a:cxn ang="0">
                        <a:pos x="14" y="176"/>
                      </a:cxn>
                      <a:cxn ang="0">
                        <a:pos x="29" y="136"/>
                      </a:cxn>
                      <a:cxn ang="0">
                        <a:pos x="56" y="95"/>
                      </a:cxn>
                      <a:cxn ang="0">
                        <a:pos x="104" y="59"/>
                      </a:cxn>
                      <a:cxn ang="0">
                        <a:pos x="172" y="32"/>
                      </a:cxn>
                      <a:cxn ang="0">
                        <a:pos x="270" y="19"/>
                      </a:cxn>
                      <a:cxn ang="0">
                        <a:pos x="284" y="18"/>
                      </a:cxn>
                      <a:cxn ang="0">
                        <a:pos x="324" y="18"/>
                      </a:cxn>
                      <a:cxn ang="0">
                        <a:pos x="381" y="18"/>
                      </a:cxn>
                      <a:cxn ang="0">
                        <a:pos x="449" y="19"/>
                      </a:cxn>
                      <a:cxn ang="0">
                        <a:pos x="520" y="20"/>
                      </a:cxn>
                      <a:cxn ang="0">
                        <a:pos x="588" y="22"/>
                      </a:cxn>
                      <a:cxn ang="0">
                        <a:pos x="644" y="25"/>
                      </a:cxn>
                      <a:cxn ang="0">
                        <a:pos x="684" y="32"/>
                      </a:cxn>
                      <a:cxn ang="0">
                        <a:pos x="687" y="32"/>
                      </a:cxn>
                      <a:cxn ang="0">
                        <a:pos x="699" y="36"/>
                      </a:cxn>
                      <a:cxn ang="0">
                        <a:pos x="715" y="46"/>
                      </a:cxn>
                      <a:cxn ang="0">
                        <a:pos x="732" y="64"/>
                      </a:cxn>
                      <a:cxn ang="0">
                        <a:pos x="747" y="90"/>
                      </a:cxn>
                      <a:cxn ang="0">
                        <a:pos x="758" y="128"/>
                      </a:cxn>
                      <a:cxn ang="0">
                        <a:pos x="761" y="182"/>
                      </a:cxn>
                      <a:cxn ang="0">
                        <a:pos x="755" y="252"/>
                      </a:cxn>
                      <a:cxn ang="0">
                        <a:pos x="776" y="246"/>
                      </a:cxn>
                      <a:cxn ang="0">
                        <a:pos x="779" y="229"/>
                      </a:cxn>
                      <a:cxn ang="0">
                        <a:pos x="781" y="199"/>
                      </a:cxn>
                      <a:cxn ang="0">
                        <a:pos x="782" y="161"/>
                      </a:cxn>
                      <a:cxn ang="0">
                        <a:pos x="778" y="119"/>
                      </a:cxn>
                      <a:cxn ang="0">
                        <a:pos x="767" y="78"/>
                      </a:cxn>
                      <a:cxn ang="0">
                        <a:pos x="745" y="43"/>
                      </a:cxn>
                      <a:cxn ang="0">
                        <a:pos x="712" y="18"/>
                      </a:cxn>
                      <a:cxn ang="0">
                        <a:pos x="687" y="11"/>
                      </a:cxn>
                      <a:cxn ang="0">
                        <a:pos x="664" y="9"/>
                      </a:cxn>
                      <a:cxn ang="0">
                        <a:pos x="624" y="8"/>
                      </a:cxn>
                      <a:cxn ang="0">
                        <a:pos x="570" y="5"/>
                      </a:cxn>
                      <a:cxn ang="0">
                        <a:pos x="505" y="3"/>
                      </a:cxn>
                      <a:cxn ang="0">
                        <a:pos x="436" y="1"/>
                      </a:cxn>
                      <a:cxn ang="0">
                        <a:pos x="365" y="0"/>
                      </a:cxn>
                      <a:cxn ang="0">
                        <a:pos x="295" y="0"/>
                      </a:cxn>
                      <a:cxn ang="0">
                        <a:pos x="231" y="2"/>
                      </a:cxn>
                      <a:cxn ang="0">
                        <a:pos x="177" y="9"/>
                      </a:cxn>
                      <a:cxn ang="0">
                        <a:pos x="128" y="22"/>
                      </a:cxn>
                      <a:cxn ang="0">
                        <a:pos x="88" y="40"/>
                      </a:cxn>
                      <a:cxn ang="0">
                        <a:pos x="55" y="63"/>
                      </a:cxn>
                      <a:cxn ang="0">
                        <a:pos x="31" y="88"/>
                      </a:cxn>
                      <a:cxn ang="0">
                        <a:pos x="12" y="115"/>
                      </a:cxn>
                      <a:cxn ang="0">
                        <a:pos x="3" y="148"/>
                      </a:cxn>
                      <a:cxn ang="0">
                        <a:pos x="10" y="224"/>
                      </a:cxn>
                    </a:cxnLst>
                    <a:rect l="0" t="0" r="r" b="b"/>
                    <a:pathLst>
                      <a:path w="782" h="252">
                        <a:moveTo>
                          <a:pt x="10" y="224"/>
                        </a:moveTo>
                        <a:lnTo>
                          <a:pt x="11" y="211"/>
                        </a:lnTo>
                        <a:lnTo>
                          <a:pt x="11" y="194"/>
                        </a:lnTo>
                        <a:lnTo>
                          <a:pt x="14" y="176"/>
                        </a:lnTo>
                        <a:lnTo>
                          <a:pt x="20" y="155"/>
                        </a:lnTo>
                        <a:lnTo>
                          <a:pt x="29" y="136"/>
                        </a:lnTo>
                        <a:lnTo>
                          <a:pt x="40" y="114"/>
                        </a:lnTo>
                        <a:lnTo>
                          <a:pt x="56" y="95"/>
                        </a:lnTo>
                        <a:lnTo>
                          <a:pt x="77" y="76"/>
                        </a:lnTo>
                        <a:lnTo>
                          <a:pt x="104" y="59"/>
                        </a:lnTo>
                        <a:lnTo>
                          <a:pt x="135" y="43"/>
                        </a:lnTo>
                        <a:lnTo>
                          <a:pt x="172" y="32"/>
                        </a:lnTo>
                        <a:lnTo>
                          <a:pt x="216" y="23"/>
                        </a:lnTo>
                        <a:lnTo>
                          <a:pt x="270" y="19"/>
                        </a:lnTo>
                        <a:lnTo>
                          <a:pt x="273" y="18"/>
                        </a:lnTo>
                        <a:lnTo>
                          <a:pt x="284" y="18"/>
                        </a:lnTo>
                        <a:lnTo>
                          <a:pt x="301" y="18"/>
                        </a:lnTo>
                        <a:lnTo>
                          <a:pt x="324" y="18"/>
                        </a:lnTo>
                        <a:lnTo>
                          <a:pt x="350" y="18"/>
                        </a:lnTo>
                        <a:lnTo>
                          <a:pt x="381" y="18"/>
                        </a:lnTo>
                        <a:lnTo>
                          <a:pt x="414" y="18"/>
                        </a:lnTo>
                        <a:lnTo>
                          <a:pt x="449" y="19"/>
                        </a:lnTo>
                        <a:lnTo>
                          <a:pt x="484" y="19"/>
                        </a:lnTo>
                        <a:lnTo>
                          <a:pt x="520" y="20"/>
                        </a:lnTo>
                        <a:lnTo>
                          <a:pt x="555" y="20"/>
                        </a:lnTo>
                        <a:lnTo>
                          <a:pt x="588" y="22"/>
                        </a:lnTo>
                        <a:lnTo>
                          <a:pt x="617" y="23"/>
                        </a:lnTo>
                        <a:lnTo>
                          <a:pt x="644" y="25"/>
                        </a:lnTo>
                        <a:lnTo>
                          <a:pt x="666" y="29"/>
                        </a:lnTo>
                        <a:lnTo>
                          <a:pt x="684" y="32"/>
                        </a:lnTo>
                        <a:lnTo>
                          <a:pt x="684" y="32"/>
                        </a:lnTo>
                        <a:lnTo>
                          <a:pt x="687" y="32"/>
                        </a:lnTo>
                        <a:lnTo>
                          <a:pt x="692" y="34"/>
                        </a:lnTo>
                        <a:lnTo>
                          <a:pt x="699" y="36"/>
                        </a:lnTo>
                        <a:lnTo>
                          <a:pt x="706" y="39"/>
                        </a:lnTo>
                        <a:lnTo>
                          <a:pt x="715" y="46"/>
                        </a:lnTo>
                        <a:lnTo>
                          <a:pt x="722" y="53"/>
                        </a:lnTo>
                        <a:lnTo>
                          <a:pt x="732" y="64"/>
                        </a:lnTo>
                        <a:lnTo>
                          <a:pt x="740" y="75"/>
                        </a:lnTo>
                        <a:lnTo>
                          <a:pt x="747" y="90"/>
                        </a:lnTo>
                        <a:lnTo>
                          <a:pt x="753" y="107"/>
                        </a:lnTo>
                        <a:lnTo>
                          <a:pt x="758" y="128"/>
                        </a:lnTo>
                        <a:lnTo>
                          <a:pt x="760" y="153"/>
                        </a:lnTo>
                        <a:lnTo>
                          <a:pt x="761" y="182"/>
                        </a:lnTo>
                        <a:lnTo>
                          <a:pt x="758" y="213"/>
                        </a:lnTo>
                        <a:lnTo>
                          <a:pt x="755" y="252"/>
                        </a:lnTo>
                        <a:lnTo>
                          <a:pt x="776" y="250"/>
                        </a:lnTo>
                        <a:lnTo>
                          <a:pt x="776" y="246"/>
                        </a:lnTo>
                        <a:lnTo>
                          <a:pt x="777" y="240"/>
                        </a:lnTo>
                        <a:lnTo>
                          <a:pt x="779" y="229"/>
                        </a:lnTo>
                        <a:lnTo>
                          <a:pt x="781" y="215"/>
                        </a:lnTo>
                        <a:lnTo>
                          <a:pt x="781" y="199"/>
                        </a:lnTo>
                        <a:lnTo>
                          <a:pt x="782" y="181"/>
                        </a:lnTo>
                        <a:lnTo>
                          <a:pt x="782" y="161"/>
                        </a:lnTo>
                        <a:lnTo>
                          <a:pt x="781" y="140"/>
                        </a:lnTo>
                        <a:lnTo>
                          <a:pt x="778" y="119"/>
                        </a:lnTo>
                        <a:lnTo>
                          <a:pt x="774" y="98"/>
                        </a:lnTo>
                        <a:lnTo>
                          <a:pt x="767" y="78"/>
                        </a:lnTo>
                        <a:lnTo>
                          <a:pt x="758" y="60"/>
                        </a:lnTo>
                        <a:lnTo>
                          <a:pt x="745" y="43"/>
                        </a:lnTo>
                        <a:lnTo>
                          <a:pt x="731" y="29"/>
                        </a:lnTo>
                        <a:lnTo>
                          <a:pt x="712" y="18"/>
                        </a:lnTo>
                        <a:lnTo>
                          <a:pt x="690" y="11"/>
                        </a:lnTo>
                        <a:lnTo>
                          <a:pt x="687" y="11"/>
                        </a:lnTo>
                        <a:lnTo>
                          <a:pt x="678" y="10"/>
                        </a:lnTo>
                        <a:lnTo>
                          <a:pt x="664" y="9"/>
                        </a:lnTo>
                        <a:lnTo>
                          <a:pt x="646" y="9"/>
                        </a:lnTo>
                        <a:lnTo>
                          <a:pt x="624" y="8"/>
                        </a:lnTo>
                        <a:lnTo>
                          <a:pt x="599" y="6"/>
                        </a:lnTo>
                        <a:lnTo>
                          <a:pt x="570" y="5"/>
                        </a:lnTo>
                        <a:lnTo>
                          <a:pt x="540" y="4"/>
                        </a:lnTo>
                        <a:lnTo>
                          <a:pt x="505" y="3"/>
                        </a:lnTo>
                        <a:lnTo>
                          <a:pt x="472" y="2"/>
                        </a:lnTo>
                        <a:lnTo>
                          <a:pt x="436" y="1"/>
                        </a:lnTo>
                        <a:lnTo>
                          <a:pt x="400" y="1"/>
                        </a:lnTo>
                        <a:lnTo>
                          <a:pt x="365" y="0"/>
                        </a:lnTo>
                        <a:lnTo>
                          <a:pt x="329" y="0"/>
                        </a:lnTo>
                        <a:lnTo>
                          <a:pt x="295" y="0"/>
                        </a:lnTo>
                        <a:lnTo>
                          <a:pt x="263" y="1"/>
                        </a:lnTo>
                        <a:lnTo>
                          <a:pt x="231" y="2"/>
                        </a:lnTo>
                        <a:lnTo>
                          <a:pt x="204" y="5"/>
                        </a:lnTo>
                        <a:lnTo>
                          <a:pt x="177" y="9"/>
                        </a:lnTo>
                        <a:lnTo>
                          <a:pt x="152" y="16"/>
                        </a:lnTo>
                        <a:lnTo>
                          <a:pt x="128" y="22"/>
                        </a:lnTo>
                        <a:lnTo>
                          <a:pt x="107" y="31"/>
                        </a:lnTo>
                        <a:lnTo>
                          <a:pt x="88" y="40"/>
                        </a:lnTo>
                        <a:lnTo>
                          <a:pt x="71" y="51"/>
                        </a:lnTo>
                        <a:lnTo>
                          <a:pt x="55" y="63"/>
                        </a:lnTo>
                        <a:lnTo>
                          <a:pt x="42" y="75"/>
                        </a:lnTo>
                        <a:lnTo>
                          <a:pt x="31" y="88"/>
                        </a:lnTo>
                        <a:lnTo>
                          <a:pt x="21" y="102"/>
                        </a:lnTo>
                        <a:lnTo>
                          <a:pt x="12" y="115"/>
                        </a:lnTo>
                        <a:lnTo>
                          <a:pt x="6" y="132"/>
                        </a:lnTo>
                        <a:lnTo>
                          <a:pt x="3" y="148"/>
                        </a:lnTo>
                        <a:lnTo>
                          <a:pt x="0" y="163"/>
                        </a:lnTo>
                        <a:lnTo>
                          <a:pt x="10" y="224"/>
                        </a:lnTo>
                        <a:lnTo>
                          <a:pt x="10" y="2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6" name="Freeform 179">
                    <a:extLst>
                      <a:ext uri="{FF2B5EF4-FFF2-40B4-BE49-F238E27FC236}">
                        <a16:creationId xmlns:a16="http://schemas.microsoft.com/office/drawing/2014/main" id="{847783C0-EB9A-70A2-A948-F8ADE290C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1" y="2455"/>
                    <a:ext cx="58" cy="22"/>
                  </a:xfrm>
                  <a:custGeom>
                    <a:avLst/>
                    <a:gdLst/>
                    <a:ahLst/>
                    <a:cxnLst>
                      <a:cxn ang="0">
                        <a:pos x="12" y="18"/>
                      </a:cxn>
                      <a:cxn ang="0">
                        <a:pos x="14" y="18"/>
                      </a:cxn>
                      <a:cxn ang="0">
                        <a:pos x="23" y="18"/>
                      </a:cxn>
                      <a:cxn ang="0">
                        <a:pos x="36" y="18"/>
                      </a:cxn>
                      <a:cxn ang="0">
                        <a:pos x="55" y="20"/>
                      </a:cxn>
                      <a:cxn ang="0">
                        <a:pos x="75" y="20"/>
                      </a:cxn>
                      <a:cxn ang="0">
                        <a:pos x="98" y="22"/>
                      </a:cxn>
                      <a:cxn ang="0">
                        <a:pos x="122" y="25"/>
                      </a:cxn>
                      <a:cxn ang="0">
                        <a:pos x="147" y="29"/>
                      </a:cxn>
                      <a:cxn ang="0">
                        <a:pos x="171" y="33"/>
                      </a:cxn>
                      <a:cxn ang="0">
                        <a:pos x="194" y="39"/>
                      </a:cxn>
                      <a:cxn ang="0">
                        <a:pos x="216" y="47"/>
                      </a:cxn>
                      <a:cxn ang="0">
                        <a:pos x="234" y="54"/>
                      </a:cxn>
                      <a:cxn ang="0">
                        <a:pos x="249" y="65"/>
                      </a:cxn>
                      <a:cxn ang="0">
                        <a:pos x="260" y="77"/>
                      </a:cxn>
                      <a:cxn ang="0">
                        <a:pos x="264" y="90"/>
                      </a:cxn>
                      <a:cxn ang="0">
                        <a:pos x="263" y="106"/>
                      </a:cxn>
                      <a:cxn ang="0">
                        <a:pos x="290" y="114"/>
                      </a:cxn>
                      <a:cxn ang="0">
                        <a:pos x="290" y="112"/>
                      </a:cxn>
                      <a:cxn ang="0">
                        <a:pos x="291" y="109"/>
                      </a:cxn>
                      <a:cxn ang="0">
                        <a:pos x="291" y="104"/>
                      </a:cxn>
                      <a:cxn ang="0">
                        <a:pos x="291" y="97"/>
                      </a:cxn>
                      <a:cxn ang="0">
                        <a:pos x="289" y="88"/>
                      </a:cxn>
                      <a:cxn ang="0">
                        <a:pos x="285" y="78"/>
                      </a:cxn>
                      <a:cxn ang="0">
                        <a:pos x="278" y="67"/>
                      </a:cxn>
                      <a:cxn ang="0">
                        <a:pos x="268" y="57"/>
                      </a:cxn>
                      <a:cxn ang="0">
                        <a:pos x="253" y="46"/>
                      </a:cxn>
                      <a:cxn ang="0">
                        <a:pos x="236" y="36"/>
                      </a:cxn>
                      <a:cxn ang="0">
                        <a:pos x="212" y="25"/>
                      </a:cxn>
                      <a:cxn ang="0">
                        <a:pos x="185" y="17"/>
                      </a:cxn>
                      <a:cxn ang="0">
                        <a:pos x="148" y="9"/>
                      </a:cxn>
                      <a:cxn ang="0">
                        <a:pos x="107" y="4"/>
                      </a:cxn>
                      <a:cxn ang="0">
                        <a:pos x="58" y="1"/>
                      </a:cxn>
                      <a:cxn ang="0">
                        <a:pos x="0" y="0"/>
                      </a:cxn>
                      <a:cxn ang="0">
                        <a:pos x="12" y="18"/>
                      </a:cxn>
                      <a:cxn ang="0">
                        <a:pos x="12" y="18"/>
                      </a:cxn>
                    </a:cxnLst>
                    <a:rect l="0" t="0" r="r" b="b"/>
                    <a:pathLst>
                      <a:path w="291" h="114">
                        <a:moveTo>
                          <a:pt x="12" y="18"/>
                        </a:moveTo>
                        <a:lnTo>
                          <a:pt x="14" y="18"/>
                        </a:lnTo>
                        <a:lnTo>
                          <a:pt x="23" y="18"/>
                        </a:lnTo>
                        <a:lnTo>
                          <a:pt x="36" y="18"/>
                        </a:lnTo>
                        <a:lnTo>
                          <a:pt x="55" y="20"/>
                        </a:lnTo>
                        <a:lnTo>
                          <a:pt x="75" y="20"/>
                        </a:lnTo>
                        <a:lnTo>
                          <a:pt x="98" y="22"/>
                        </a:lnTo>
                        <a:lnTo>
                          <a:pt x="122" y="25"/>
                        </a:lnTo>
                        <a:lnTo>
                          <a:pt x="147" y="29"/>
                        </a:lnTo>
                        <a:lnTo>
                          <a:pt x="171" y="33"/>
                        </a:lnTo>
                        <a:lnTo>
                          <a:pt x="194" y="39"/>
                        </a:lnTo>
                        <a:lnTo>
                          <a:pt x="216" y="47"/>
                        </a:lnTo>
                        <a:lnTo>
                          <a:pt x="234" y="54"/>
                        </a:lnTo>
                        <a:lnTo>
                          <a:pt x="249" y="65"/>
                        </a:lnTo>
                        <a:lnTo>
                          <a:pt x="260" y="77"/>
                        </a:lnTo>
                        <a:lnTo>
                          <a:pt x="264" y="90"/>
                        </a:lnTo>
                        <a:lnTo>
                          <a:pt x="263" y="106"/>
                        </a:lnTo>
                        <a:lnTo>
                          <a:pt x="290" y="114"/>
                        </a:lnTo>
                        <a:lnTo>
                          <a:pt x="290" y="112"/>
                        </a:lnTo>
                        <a:lnTo>
                          <a:pt x="291" y="109"/>
                        </a:lnTo>
                        <a:lnTo>
                          <a:pt x="291" y="104"/>
                        </a:lnTo>
                        <a:lnTo>
                          <a:pt x="291" y="97"/>
                        </a:lnTo>
                        <a:lnTo>
                          <a:pt x="289" y="88"/>
                        </a:lnTo>
                        <a:lnTo>
                          <a:pt x="285" y="78"/>
                        </a:lnTo>
                        <a:lnTo>
                          <a:pt x="278" y="67"/>
                        </a:lnTo>
                        <a:lnTo>
                          <a:pt x="268" y="57"/>
                        </a:lnTo>
                        <a:lnTo>
                          <a:pt x="253" y="46"/>
                        </a:lnTo>
                        <a:lnTo>
                          <a:pt x="236" y="36"/>
                        </a:lnTo>
                        <a:lnTo>
                          <a:pt x="212" y="25"/>
                        </a:lnTo>
                        <a:lnTo>
                          <a:pt x="185" y="17"/>
                        </a:lnTo>
                        <a:lnTo>
                          <a:pt x="148" y="9"/>
                        </a:lnTo>
                        <a:lnTo>
                          <a:pt x="107" y="4"/>
                        </a:lnTo>
                        <a:lnTo>
                          <a:pt x="58" y="1"/>
                        </a:lnTo>
                        <a:lnTo>
                          <a:pt x="0" y="0"/>
                        </a:lnTo>
                        <a:lnTo>
                          <a:pt x="12" y="18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7" name="Freeform 180">
                    <a:extLst>
                      <a:ext uri="{FF2B5EF4-FFF2-40B4-BE49-F238E27FC236}">
                        <a16:creationId xmlns:a16="http://schemas.microsoft.com/office/drawing/2014/main" id="{467D3941-43D8-B9A2-9BFD-2ADFAD4A5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0" y="2467"/>
                    <a:ext cx="25" cy="38"/>
                  </a:xfrm>
                  <a:custGeom>
                    <a:avLst/>
                    <a:gdLst/>
                    <a:ahLst/>
                    <a:cxnLst>
                      <a:cxn ang="0">
                        <a:pos x="11" y="92"/>
                      </a:cxn>
                      <a:cxn ang="0">
                        <a:pos x="103" y="24"/>
                      </a:cxn>
                      <a:cxn ang="0">
                        <a:pos x="98" y="163"/>
                      </a:cxn>
                      <a:cxn ang="0">
                        <a:pos x="29" y="106"/>
                      </a:cxn>
                      <a:cxn ang="0">
                        <a:pos x="40" y="147"/>
                      </a:cxn>
                      <a:cxn ang="0">
                        <a:pos x="96" y="191"/>
                      </a:cxn>
                      <a:cxn ang="0">
                        <a:pos x="98" y="191"/>
                      </a:cxn>
                      <a:cxn ang="0">
                        <a:pos x="100" y="191"/>
                      </a:cxn>
                      <a:cxn ang="0">
                        <a:pos x="103" y="191"/>
                      </a:cxn>
                      <a:cxn ang="0">
                        <a:pos x="107" y="192"/>
                      </a:cxn>
                      <a:cxn ang="0">
                        <a:pos x="112" y="191"/>
                      </a:cxn>
                      <a:cxn ang="0">
                        <a:pos x="116" y="188"/>
                      </a:cxn>
                      <a:cxn ang="0">
                        <a:pos x="118" y="185"/>
                      </a:cxn>
                      <a:cxn ang="0">
                        <a:pos x="120" y="182"/>
                      </a:cxn>
                      <a:cxn ang="0">
                        <a:pos x="120" y="179"/>
                      </a:cxn>
                      <a:cxn ang="0">
                        <a:pos x="121" y="175"/>
                      </a:cxn>
                      <a:cxn ang="0">
                        <a:pos x="121" y="1"/>
                      </a:cxn>
                      <a:cxn ang="0">
                        <a:pos x="120" y="1"/>
                      </a:cxn>
                      <a:cxn ang="0">
                        <a:pos x="117" y="0"/>
                      </a:cxn>
                      <a:cxn ang="0">
                        <a:pos x="114" y="0"/>
                      </a:cxn>
                      <a:cxn ang="0">
                        <a:pos x="109" y="1"/>
                      </a:cxn>
                      <a:cxn ang="0">
                        <a:pos x="104" y="2"/>
                      </a:cxn>
                      <a:cxn ang="0">
                        <a:pos x="99" y="4"/>
                      </a:cxn>
                      <a:cxn ang="0">
                        <a:pos x="91" y="7"/>
                      </a:cxn>
                      <a:cxn ang="0">
                        <a:pos x="84" y="13"/>
                      </a:cxn>
                      <a:cxn ang="0">
                        <a:pos x="73" y="18"/>
                      </a:cxn>
                      <a:cxn ang="0">
                        <a:pos x="62" y="26"/>
                      </a:cxn>
                      <a:cxn ang="0">
                        <a:pos x="48" y="34"/>
                      </a:cxn>
                      <a:cxn ang="0">
                        <a:pos x="34" y="46"/>
                      </a:cxn>
                      <a:cxn ang="0">
                        <a:pos x="17" y="60"/>
                      </a:cxn>
                      <a:cxn ang="0">
                        <a:pos x="0" y="76"/>
                      </a:cxn>
                      <a:cxn ang="0">
                        <a:pos x="11" y="92"/>
                      </a:cxn>
                      <a:cxn ang="0">
                        <a:pos x="11" y="92"/>
                      </a:cxn>
                    </a:cxnLst>
                    <a:rect l="0" t="0" r="r" b="b"/>
                    <a:pathLst>
                      <a:path w="121" h="192">
                        <a:moveTo>
                          <a:pt x="11" y="92"/>
                        </a:moveTo>
                        <a:lnTo>
                          <a:pt x="103" y="24"/>
                        </a:lnTo>
                        <a:lnTo>
                          <a:pt x="98" y="163"/>
                        </a:lnTo>
                        <a:lnTo>
                          <a:pt x="29" y="106"/>
                        </a:lnTo>
                        <a:lnTo>
                          <a:pt x="40" y="147"/>
                        </a:lnTo>
                        <a:lnTo>
                          <a:pt x="96" y="191"/>
                        </a:lnTo>
                        <a:lnTo>
                          <a:pt x="98" y="191"/>
                        </a:lnTo>
                        <a:lnTo>
                          <a:pt x="100" y="191"/>
                        </a:lnTo>
                        <a:lnTo>
                          <a:pt x="103" y="191"/>
                        </a:lnTo>
                        <a:lnTo>
                          <a:pt x="107" y="192"/>
                        </a:lnTo>
                        <a:lnTo>
                          <a:pt x="112" y="191"/>
                        </a:lnTo>
                        <a:lnTo>
                          <a:pt x="116" y="188"/>
                        </a:lnTo>
                        <a:lnTo>
                          <a:pt x="118" y="185"/>
                        </a:lnTo>
                        <a:lnTo>
                          <a:pt x="120" y="182"/>
                        </a:lnTo>
                        <a:lnTo>
                          <a:pt x="120" y="179"/>
                        </a:lnTo>
                        <a:lnTo>
                          <a:pt x="121" y="175"/>
                        </a:lnTo>
                        <a:lnTo>
                          <a:pt x="121" y="1"/>
                        </a:lnTo>
                        <a:lnTo>
                          <a:pt x="120" y="1"/>
                        </a:lnTo>
                        <a:lnTo>
                          <a:pt x="117" y="0"/>
                        </a:lnTo>
                        <a:lnTo>
                          <a:pt x="114" y="0"/>
                        </a:lnTo>
                        <a:lnTo>
                          <a:pt x="109" y="1"/>
                        </a:lnTo>
                        <a:lnTo>
                          <a:pt x="104" y="2"/>
                        </a:lnTo>
                        <a:lnTo>
                          <a:pt x="99" y="4"/>
                        </a:lnTo>
                        <a:lnTo>
                          <a:pt x="91" y="7"/>
                        </a:lnTo>
                        <a:lnTo>
                          <a:pt x="84" y="13"/>
                        </a:lnTo>
                        <a:lnTo>
                          <a:pt x="73" y="18"/>
                        </a:lnTo>
                        <a:lnTo>
                          <a:pt x="62" y="26"/>
                        </a:lnTo>
                        <a:lnTo>
                          <a:pt x="48" y="34"/>
                        </a:lnTo>
                        <a:lnTo>
                          <a:pt x="34" y="46"/>
                        </a:lnTo>
                        <a:lnTo>
                          <a:pt x="17" y="60"/>
                        </a:lnTo>
                        <a:lnTo>
                          <a:pt x="0" y="76"/>
                        </a:lnTo>
                        <a:lnTo>
                          <a:pt x="11" y="92"/>
                        </a:lnTo>
                        <a:lnTo>
                          <a:pt x="11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" name="Freeform 181">
                    <a:extLst>
                      <a:ext uri="{FF2B5EF4-FFF2-40B4-BE49-F238E27FC236}">
                        <a16:creationId xmlns:a16="http://schemas.microsoft.com/office/drawing/2014/main" id="{776E41B4-474E-883F-9208-FE2B3E939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5" y="2490"/>
                    <a:ext cx="78" cy="58"/>
                  </a:xfrm>
                  <a:custGeom>
                    <a:avLst/>
                    <a:gdLst/>
                    <a:ahLst/>
                    <a:cxnLst>
                      <a:cxn ang="0">
                        <a:pos x="21" y="234"/>
                      </a:cxn>
                      <a:cxn ang="0">
                        <a:pos x="21" y="214"/>
                      </a:cxn>
                      <a:cxn ang="0">
                        <a:pos x="24" y="180"/>
                      </a:cxn>
                      <a:cxn ang="0">
                        <a:pos x="32" y="139"/>
                      </a:cxn>
                      <a:cxn ang="0">
                        <a:pos x="50" y="96"/>
                      </a:cxn>
                      <a:cxn ang="0">
                        <a:pos x="79" y="59"/>
                      </a:cxn>
                      <a:cxn ang="0">
                        <a:pos x="123" y="31"/>
                      </a:cxn>
                      <a:cxn ang="0">
                        <a:pos x="186" y="21"/>
                      </a:cxn>
                      <a:cxn ang="0">
                        <a:pos x="227" y="23"/>
                      </a:cxn>
                      <a:cxn ang="0">
                        <a:pos x="243" y="24"/>
                      </a:cxn>
                      <a:cxn ang="0">
                        <a:pos x="268" y="26"/>
                      </a:cxn>
                      <a:cxn ang="0">
                        <a:pos x="301" y="36"/>
                      </a:cxn>
                      <a:cxn ang="0">
                        <a:pos x="331" y="53"/>
                      </a:cxn>
                      <a:cxn ang="0">
                        <a:pos x="355" y="81"/>
                      </a:cxn>
                      <a:cxn ang="0">
                        <a:pos x="366" y="124"/>
                      </a:cxn>
                      <a:cxn ang="0">
                        <a:pos x="361" y="181"/>
                      </a:cxn>
                      <a:cxn ang="0">
                        <a:pos x="339" y="228"/>
                      </a:cxn>
                      <a:cxn ang="0">
                        <a:pos x="338" y="287"/>
                      </a:cxn>
                      <a:cxn ang="0">
                        <a:pos x="350" y="266"/>
                      </a:cxn>
                      <a:cxn ang="0">
                        <a:pos x="367" y="228"/>
                      </a:cxn>
                      <a:cxn ang="0">
                        <a:pos x="384" y="181"/>
                      </a:cxn>
                      <a:cxn ang="0">
                        <a:pos x="390" y="131"/>
                      </a:cxn>
                      <a:cxn ang="0">
                        <a:pos x="380" y="81"/>
                      </a:cxn>
                      <a:cxn ang="0">
                        <a:pos x="346" y="39"/>
                      </a:cxn>
                      <a:cxn ang="0">
                        <a:pos x="279" y="11"/>
                      </a:cxn>
                      <a:cxn ang="0">
                        <a:pos x="229" y="4"/>
                      </a:cxn>
                      <a:cxn ang="0">
                        <a:pos x="209" y="2"/>
                      </a:cxn>
                      <a:cxn ang="0">
                        <a:pos x="177" y="0"/>
                      </a:cxn>
                      <a:cxn ang="0">
                        <a:pos x="135" y="5"/>
                      </a:cxn>
                      <a:cxn ang="0">
                        <a:pos x="92" y="21"/>
                      </a:cxn>
                      <a:cxn ang="0">
                        <a:pos x="51" y="52"/>
                      </a:cxn>
                      <a:cxn ang="0">
                        <a:pos x="18" y="104"/>
                      </a:cxn>
                      <a:cxn ang="0">
                        <a:pos x="1" y="182"/>
                      </a:cxn>
                      <a:cxn ang="0">
                        <a:pos x="21" y="237"/>
                      </a:cxn>
                    </a:cxnLst>
                    <a:rect l="0" t="0" r="r" b="b"/>
                    <a:pathLst>
                      <a:path w="390" h="290">
                        <a:moveTo>
                          <a:pt x="21" y="237"/>
                        </a:moveTo>
                        <a:lnTo>
                          <a:pt x="21" y="234"/>
                        </a:lnTo>
                        <a:lnTo>
                          <a:pt x="21" y="226"/>
                        </a:lnTo>
                        <a:lnTo>
                          <a:pt x="21" y="214"/>
                        </a:lnTo>
                        <a:lnTo>
                          <a:pt x="21" y="198"/>
                        </a:lnTo>
                        <a:lnTo>
                          <a:pt x="24" y="180"/>
                        </a:lnTo>
                        <a:lnTo>
                          <a:pt x="27" y="159"/>
                        </a:lnTo>
                        <a:lnTo>
                          <a:pt x="32" y="139"/>
                        </a:lnTo>
                        <a:lnTo>
                          <a:pt x="41" y="119"/>
                        </a:lnTo>
                        <a:lnTo>
                          <a:pt x="50" y="96"/>
                        </a:lnTo>
                        <a:lnTo>
                          <a:pt x="63" y="76"/>
                        </a:lnTo>
                        <a:lnTo>
                          <a:pt x="79" y="59"/>
                        </a:lnTo>
                        <a:lnTo>
                          <a:pt x="100" y="44"/>
                        </a:lnTo>
                        <a:lnTo>
                          <a:pt x="123" y="31"/>
                        </a:lnTo>
                        <a:lnTo>
                          <a:pt x="152" y="23"/>
                        </a:lnTo>
                        <a:lnTo>
                          <a:pt x="186" y="21"/>
                        </a:lnTo>
                        <a:lnTo>
                          <a:pt x="225" y="24"/>
                        </a:lnTo>
                        <a:lnTo>
                          <a:pt x="227" y="23"/>
                        </a:lnTo>
                        <a:lnTo>
                          <a:pt x="233" y="23"/>
                        </a:lnTo>
                        <a:lnTo>
                          <a:pt x="243" y="24"/>
                        </a:lnTo>
                        <a:lnTo>
                          <a:pt x="254" y="25"/>
                        </a:lnTo>
                        <a:lnTo>
                          <a:pt x="268" y="26"/>
                        </a:lnTo>
                        <a:lnTo>
                          <a:pt x="285" y="31"/>
                        </a:lnTo>
                        <a:lnTo>
                          <a:pt x="301" y="36"/>
                        </a:lnTo>
                        <a:lnTo>
                          <a:pt x="317" y="45"/>
                        </a:lnTo>
                        <a:lnTo>
                          <a:pt x="331" y="53"/>
                        </a:lnTo>
                        <a:lnTo>
                          <a:pt x="345" y="66"/>
                        </a:lnTo>
                        <a:lnTo>
                          <a:pt x="355" y="81"/>
                        </a:lnTo>
                        <a:lnTo>
                          <a:pt x="363" y="102"/>
                        </a:lnTo>
                        <a:lnTo>
                          <a:pt x="366" y="124"/>
                        </a:lnTo>
                        <a:lnTo>
                          <a:pt x="366" y="151"/>
                        </a:lnTo>
                        <a:lnTo>
                          <a:pt x="361" y="181"/>
                        </a:lnTo>
                        <a:lnTo>
                          <a:pt x="349" y="217"/>
                        </a:lnTo>
                        <a:lnTo>
                          <a:pt x="339" y="228"/>
                        </a:lnTo>
                        <a:lnTo>
                          <a:pt x="336" y="290"/>
                        </a:lnTo>
                        <a:lnTo>
                          <a:pt x="338" y="287"/>
                        </a:lnTo>
                        <a:lnTo>
                          <a:pt x="344" y="279"/>
                        </a:lnTo>
                        <a:lnTo>
                          <a:pt x="350" y="266"/>
                        </a:lnTo>
                        <a:lnTo>
                          <a:pt x="359" y="249"/>
                        </a:lnTo>
                        <a:lnTo>
                          <a:pt x="367" y="228"/>
                        </a:lnTo>
                        <a:lnTo>
                          <a:pt x="377" y="206"/>
                        </a:lnTo>
                        <a:lnTo>
                          <a:pt x="384" y="181"/>
                        </a:lnTo>
                        <a:lnTo>
                          <a:pt x="390" y="156"/>
                        </a:lnTo>
                        <a:lnTo>
                          <a:pt x="390" y="131"/>
                        </a:lnTo>
                        <a:lnTo>
                          <a:pt x="388" y="105"/>
                        </a:lnTo>
                        <a:lnTo>
                          <a:pt x="380" y="81"/>
                        </a:lnTo>
                        <a:lnTo>
                          <a:pt x="366" y="59"/>
                        </a:lnTo>
                        <a:lnTo>
                          <a:pt x="346" y="39"/>
                        </a:lnTo>
                        <a:lnTo>
                          <a:pt x="317" y="23"/>
                        </a:lnTo>
                        <a:lnTo>
                          <a:pt x="279" y="11"/>
                        </a:lnTo>
                        <a:lnTo>
                          <a:pt x="232" y="5"/>
                        </a:lnTo>
                        <a:lnTo>
                          <a:pt x="229" y="4"/>
                        </a:lnTo>
                        <a:lnTo>
                          <a:pt x="221" y="3"/>
                        </a:lnTo>
                        <a:lnTo>
                          <a:pt x="209" y="2"/>
                        </a:lnTo>
                        <a:lnTo>
                          <a:pt x="194" y="0"/>
                        </a:lnTo>
                        <a:lnTo>
                          <a:pt x="177" y="0"/>
                        </a:lnTo>
                        <a:lnTo>
                          <a:pt x="157" y="1"/>
                        </a:lnTo>
                        <a:lnTo>
                          <a:pt x="135" y="5"/>
                        </a:lnTo>
                        <a:lnTo>
                          <a:pt x="114" y="11"/>
                        </a:lnTo>
                        <a:lnTo>
                          <a:pt x="92" y="21"/>
                        </a:lnTo>
                        <a:lnTo>
                          <a:pt x="71" y="35"/>
                        </a:lnTo>
                        <a:lnTo>
                          <a:pt x="51" y="52"/>
                        </a:lnTo>
                        <a:lnTo>
                          <a:pt x="34" y="76"/>
                        </a:lnTo>
                        <a:lnTo>
                          <a:pt x="18" y="104"/>
                        </a:lnTo>
                        <a:lnTo>
                          <a:pt x="9" y="140"/>
                        </a:lnTo>
                        <a:lnTo>
                          <a:pt x="1" y="182"/>
                        </a:lnTo>
                        <a:lnTo>
                          <a:pt x="0" y="232"/>
                        </a:lnTo>
                        <a:lnTo>
                          <a:pt x="21" y="237"/>
                        </a:lnTo>
                        <a:lnTo>
                          <a:pt x="21" y="2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9" name="Freeform 182">
                    <a:extLst>
                      <a:ext uri="{FF2B5EF4-FFF2-40B4-BE49-F238E27FC236}">
                        <a16:creationId xmlns:a16="http://schemas.microsoft.com/office/drawing/2014/main" id="{347B57A2-02C2-387B-1209-9D3DFC850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2" y="2542"/>
                    <a:ext cx="16" cy="5"/>
                  </a:xfrm>
                  <a:custGeom>
                    <a:avLst/>
                    <a:gdLst/>
                    <a:ahLst/>
                    <a:cxnLst>
                      <a:cxn ang="0">
                        <a:pos x="6" y="3"/>
                      </a:cxn>
                      <a:cxn ang="0">
                        <a:pos x="77" y="0"/>
                      </a:cxn>
                      <a:cxn ang="0">
                        <a:pos x="75" y="26"/>
                      </a:cxn>
                      <a:cxn ang="0">
                        <a:pos x="0" y="21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</a:cxnLst>
                    <a:rect l="0" t="0" r="r" b="b"/>
                    <a:pathLst>
                      <a:path w="77" h="26">
                        <a:moveTo>
                          <a:pt x="6" y="3"/>
                        </a:moveTo>
                        <a:lnTo>
                          <a:pt x="77" y="0"/>
                        </a:lnTo>
                        <a:lnTo>
                          <a:pt x="75" y="26"/>
                        </a:lnTo>
                        <a:lnTo>
                          <a:pt x="0" y="21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0" name="Freeform 183">
                    <a:extLst>
                      <a:ext uri="{FF2B5EF4-FFF2-40B4-BE49-F238E27FC236}">
                        <a16:creationId xmlns:a16="http://schemas.microsoft.com/office/drawing/2014/main" id="{03D7A9C8-CE0E-9A45-8A2F-2360F9AD2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4" y="2529"/>
                    <a:ext cx="22" cy="24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4" y="119"/>
                      </a:cxn>
                      <a:cxn ang="0">
                        <a:pos x="16" y="121"/>
                      </a:cxn>
                      <a:cxn ang="0">
                        <a:pos x="34" y="122"/>
                      </a:cxn>
                      <a:cxn ang="0">
                        <a:pos x="54" y="121"/>
                      </a:cxn>
                      <a:cxn ang="0">
                        <a:pos x="73" y="118"/>
                      </a:cxn>
                      <a:cxn ang="0">
                        <a:pos x="92" y="110"/>
                      </a:cxn>
                      <a:cxn ang="0">
                        <a:pos x="103" y="97"/>
                      </a:cxn>
                      <a:cxn ang="0">
                        <a:pos x="109" y="79"/>
                      </a:cxn>
                      <a:cxn ang="0">
                        <a:pos x="104" y="58"/>
                      </a:cxn>
                      <a:cxn ang="0">
                        <a:pos x="98" y="42"/>
                      </a:cxn>
                      <a:cxn ang="0">
                        <a:pos x="86" y="29"/>
                      </a:cxn>
                      <a:cxn ang="0">
                        <a:pos x="74" y="20"/>
                      </a:cxn>
                      <a:cxn ang="0">
                        <a:pos x="61" y="14"/>
                      </a:cxn>
                      <a:cxn ang="0">
                        <a:pos x="51" y="9"/>
                      </a:cxn>
                      <a:cxn ang="0">
                        <a:pos x="43" y="7"/>
                      </a:cxn>
                      <a:cxn ang="0">
                        <a:pos x="41" y="33"/>
                      </a:cxn>
                      <a:cxn ang="0">
                        <a:pos x="49" y="35"/>
                      </a:cxn>
                      <a:cxn ang="0">
                        <a:pos x="56" y="37"/>
                      </a:cxn>
                      <a:cxn ang="0">
                        <a:pos x="67" y="43"/>
                      </a:cxn>
                      <a:cxn ang="0">
                        <a:pos x="75" y="49"/>
                      </a:cxn>
                      <a:cxn ang="0">
                        <a:pos x="82" y="58"/>
                      </a:cxn>
                      <a:cxn ang="0">
                        <a:pos x="86" y="67"/>
                      </a:cxn>
                      <a:cxn ang="0">
                        <a:pos x="86" y="80"/>
                      </a:cxn>
                      <a:cxn ang="0">
                        <a:pos x="81" y="92"/>
                      </a:cxn>
                      <a:cxn ang="0">
                        <a:pos x="73" y="100"/>
                      </a:cxn>
                      <a:cxn ang="0">
                        <a:pos x="64" y="104"/>
                      </a:cxn>
                      <a:cxn ang="0">
                        <a:pos x="53" y="106"/>
                      </a:cxn>
                      <a:cxn ang="0">
                        <a:pos x="43" y="105"/>
                      </a:cxn>
                      <a:cxn ang="0">
                        <a:pos x="36" y="104"/>
                      </a:cxn>
                      <a:cxn ang="0">
                        <a:pos x="29" y="103"/>
                      </a:cxn>
                      <a:cxn ang="0">
                        <a:pos x="41" y="7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109" h="122">
                        <a:moveTo>
                          <a:pt x="20" y="0"/>
                        </a:moveTo>
                        <a:lnTo>
                          <a:pt x="0" y="119"/>
                        </a:lnTo>
                        <a:lnTo>
                          <a:pt x="0" y="119"/>
                        </a:lnTo>
                        <a:lnTo>
                          <a:pt x="4" y="119"/>
                        </a:lnTo>
                        <a:lnTo>
                          <a:pt x="9" y="120"/>
                        </a:lnTo>
                        <a:lnTo>
                          <a:pt x="16" y="121"/>
                        </a:lnTo>
                        <a:lnTo>
                          <a:pt x="25" y="121"/>
                        </a:lnTo>
                        <a:lnTo>
                          <a:pt x="34" y="122"/>
                        </a:lnTo>
                        <a:lnTo>
                          <a:pt x="44" y="121"/>
                        </a:lnTo>
                        <a:lnTo>
                          <a:pt x="54" y="121"/>
                        </a:lnTo>
                        <a:lnTo>
                          <a:pt x="64" y="119"/>
                        </a:lnTo>
                        <a:lnTo>
                          <a:pt x="73" y="118"/>
                        </a:lnTo>
                        <a:lnTo>
                          <a:pt x="83" y="115"/>
                        </a:lnTo>
                        <a:lnTo>
                          <a:pt x="92" y="110"/>
                        </a:lnTo>
                        <a:lnTo>
                          <a:pt x="98" y="105"/>
                        </a:lnTo>
                        <a:lnTo>
                          <a:pt x="103" y="97"/>
                        </a:lnTo>
                        <a:lnTo>
                          <a:pt x="107" y="89"/>
                        </a:lnTo>
                        <a:lnTo>
                          <a:pt x="109" y="79"/>
                        </a:lnTo>
                        <a:lnTo>
                          <a:pt x="107" y="68"/>
                        </a:lnTo>
                        <a:lnTo>
                          <a:pt x="104" y="58"/>
                        </a:lnTo>
                        <a:lnTo>
                          <a:pt x="101" y="49"/>
                        </a:lnTo>
                        <a:lnTo>
                          <a:pt x="98" y="42"/>
                        </a:lnTo>
                        <a:lnTo>
                          <a:pt x="92" y="35"/>
                        </a:lnTo>
                        <a:lnTo>
                          <a:pt x="86" y="29"/>
                        </a:lnTo>
                        <a:lnTo>
                          <a:pt x="81" y="24"/>
                        </a:lnTo>
                        <a:lnTo>
                          <a:pt x="74" y="20"/>
                        </a:lnTo>
                        <a:lnTo>
                          <a:pt x="68" y="16"/>
                        </a:lnTo>
                        <a:lnTo>
                          <a:pt x="61" y="14"/>
                        </a:lnTo>
                        <a:lnTo>
                          <a:pt x="55" y="10"/>
                        </a:lnTo>
                        <a:lnTo>
                          <a:pt x="51" y="9"/>
                        </a:lnTo>
                        <a:lnTo>
                          <a:pt x="45" y="8"/>
                        </a:lnTo>
                        <a:lnTo>
                          <a:pt x="43" y="7"/>
                        </a:lnTo>
                        <a:lnTo>
                          <a:pt x="41" y="7"/>
                        </a:lnTo>
                        <a:lnTo>
                          <a:pt x="41" y="33"/>
                        </a:lnTo>
                        <a:lnTo>
                          <a:pt x="42" y="33"/>
                        </a:lnTo>
                        <a:lnTo>
                          <a:pt x="49" y="35"/>
                        </a:lnTo>
                        <a:lnTo>
                          <a:pt x="52" y="35"/>
                        </a:lnTo>
                        <a:lnTo>
                          <a:pt x="56" y="37"/>
                        </a:lnTo>
                        <a:lnTo>
                          <a:pt x="61" y="39"/>
                        </a:lnTo>
                        <a:lnTo>
                          <a:pt x="67" y="43"/>
                        </a:lnTo>
                        <a:lnTo>
                          <a:pt x="70" y="45"/>
                        </a:lnTo>
                        <a:lnTo>
                          <a:pt x="75" y="49"/>
                        </a:lnTo>
                        <a:lnTo>
                          <a:pt x="79" y="52"/>
                        </a:lnTo>
                        <a:lnTo>
                          <a:pt x="82" y="58"/>
                        </a:lnTo>
                        <a:lnTo>
                          <a:pt x="84" y="61"/>
                        </a:lnTo>
                        <a:lnTo>
                          <a:pt x="86" y="67"/>
                        </a:lnTo>
                        <a:lnTo>
                          <a:pt x="86" y="73"/>
                        </a:lnTo>
                        <a:lnTo>
                          <a:pt x="86" y="80"/>
                        </a:lnTo>
                        <a:lnTo>
                          <a:pt x="84" y="87"/>
                        </a:lnTo>
                        <a:lnTo>
                          <a:pt x="81" y="92"/>
                        </a:lnTo>
                        <a:lnTo>
                          <a:pt x="76" y="95"/>
                        </a:lnTo>
                        <a:lnTo>
                          <a:pt x="73" y="100"/>
                        </a:lnTo>
                        <a:lnTo>
                          <a:pt x="68" y="102"/>
                        </a:lnTo>
                        <a:lnTo>
                          <a:pt x="64" y="104"/>
                        </a:lnTo>
                        <a:lnTo>
                          <a:pt x="58" y="105"/>
                        </a:lnTo>
                        <a:lnTo>
                          <a:pt x="53" y="106"/>
                        </a:lnTo>
                        <a:lnTo>
                          <a:pt x="47" y="105"/>
                        </a:lnTo>
                        <a:lnTo>
                          <a:pt x="43" y="105"/>
                        </a:lnTo>
                        <a:lnTo>
                          <a:pt x="39" y="105"/>
                        </a:lnTo>
                        <a:lnTo>
                          <a:pt x="36" y="104"/>
                        </a:lnTo>
                        <a:lnTo>
                          <a:pt x="31" y="103"/>
                        </a:lnTo>
                        <a:lnTo>
                          <a:pt x="29" y="103"/>
                        </a:lnTo>
                        <a:lnTo>
                          <a:pt x="27" y="103"/>
                        </a:lnTo>
                        <a:lnTo>
                          <a:pt x="41" y="7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1" name="Freeform 184">
                    <a:extLst>
                      <a:ext uri="{FF2B5EF4-FFF2-40B4-BE49-F238E27FC236}">
                        <a16:creationId xmlns:a16="http://schemas.microsoft.com/office/drawing/2014/main" id="{75077FDA-0DB9-DECC-D55A-BFD989A57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2" y="2503"/>
                    <a:ext cx="18" cy="27"/>
                  </a:xfrm>
                  <a:custGeom>
                    <a:avLst/>
                    <a:gdLst/>
                    <a:ahLst/>
                    <a:cxnLst>
                      <a:cxn ang="0">
                        <a:pos x="37" y="10"/>
                      </a:cxn>
                      <a:cxn ang="0">
                        <a:pos x="30" y="17"/>
                      </a:cxn>
                      <a:cxn ang="0">
                        <a:pos x="26" y="27"/>
                      </a:cxn>
                      <a:cxn ang="0">
                        <a:pos x="22" y="40"/>
                      </a:cxn>
                      <a:cxn ang="0">
                        <a:pos x="20" y="56"/>
                      </a:cxn>
                      <a:cxn ang="0">
                        <a:pos x="23" y="74"/>
                      </a:cxn>
                      <a:cxn ang="0">
                        <a:pos x="29" y="96"/>
                      </a:cxn>
                      <a:cxn ang="0">
                        <a:pos x="36" y="110"/>
                      </a:cxn>
                      <a:cxn ang="0">
                        <a:pos x="42" y="116"/>
                      </a:cxn>
                      <a:cxn ang="0">
                        <a:pos x="54" y="120"/>
                      </a:cxn>
                      <a:cxn ang="0">
                        <a:pos x="61" y="117"/>
                      </a:cxn>
                      <a:cxn ang="0">
                        <a:pos x="65" y="109"/>
                      </a:cxn>
                      <a:cxn ang="0">
                        <a:pos x="66" y="104"/>
                      </a:cxn>
                      <a:cxn ang="0">
                        <a:pos x="63" y="98"/>
                      </a:cxn>
                      <a:cxn ang="0">
                        <a:pos x="59" y="93"/>
                      </a:cxn>
                      <a:cxn ang="0">
                        <a:pos x="53" y="93"/>
                      </a:cxn>
                      <a:cxn ang="0">
                        <a:pos x="47" y="99"/>
                      </a:cxn>
                      <a:cxn ang="0">
                        <a:pos x="31" y="87"/>
                      </a:cxn>
                      <a:cxn ang="0">
                        <a:pos x="38" y="83"/>
                      </a:cxn>
                      <a:cxn ang="0">
                        <a:pos x="44" y="79"/>
                      </a:cxn>
                      <a:cxn ang="0">
                        <a:pos x="54" y="76"/>
                      </a:cxn>
                      <a:cxn ang="0">
                        <a:pos x="62" y="75"/>
                      </a:cxn>
                      <a:cxn ang="0">
                        <a:pos x="71" y="77"/>
                      </a:cxn>
                      <a:cxn ang="0">
                        <a:pos x="80" y="85"/>
                      </a:cxn>
                      <a:cxn ang="0">
                        <a:pos x="86" y="99"/>
                      </a:cxn>
                      <a:cxn ang="0">
                        <a:pos x="85" y="113"/>
                      </a:cxn>
                      <a:cxn ang="0">
                        <a:pos x="77" y="127"/>
                      </a:cxn>
                      <a:cxn ang="0">
                        <a:pos x="63" y="134"/>
                      </a:cxn>
                      <a:cxn ang="0">
                        <a:pos x="47" y="137"/>
                      </a:cxn>
                      <a:cxn ang="0">
                        <a:pos x="29" y="132"/>
                      </a:cxn>
                      <a:cxn ang="0">
                        <a:pos x="15" y="116"/>
                      </a:cxn>
                      <a:cxn ang="0">
                        <a:pos x="3" y="90"/>
                      </a:cxn>
                      <a:cxn ang="0">
                        <a:pos x="1" y="53"/>
                      </a:cxn>
                      <a:cxn ang="0">
                        <a:pos x="1" y="46"/>
                      </a:cxn>
                      <a:cxn ang="0">
                        <a:pos x="1" y="40"/>
                      </a:cxn>
                      <a:cxn ang="0">
                        <a:pos x="3" y="32"/>
                      </a:cxn>
                      <a:cxn ang="0">
                        <a:pos x="7" y="24"/>
                      </a:cxn>
                      <a:cxn ang="0">
                        <a:pos x="11" y="15"/>
                      </a:cxn>
                      <a:cxn ang="0">
                        <a:pos x="17" y="6"/>
                      </a:cxn>
                      <a:cxn ang="0">
                        <a:pos x="26" y="0"/>
                      </a:cxn>
                      <a:cxn ang="0">
                        <a:pos x="39" y="9"/>
                      </a:cxn>
                    </a:cxnLst>
                    <a:rect l="0" t="0" r="r" b="b"/>
                    <a:pathLst>
                      <a:path w="87" h="137">
                        <a:moveTo>
                          <a:pt x="39" y="9"/>
                        </a:moveTo>
                        <a:lnTo>
                          <a:pt x="37" y="10"/>
                        </a:lnTo>
                        <a:lnTo>
                          <a:pt x="33" y="15"/>
                        </a:lnTo>
                        <a:lnTo>
                          <a:pt x="30" y="17"/>
                        </a:lnTo>
                        <a:lnTo>
                          <a:pt x="28" y="22"/>
                        </a:lnTo>
                        <a:lnTo>
                          <a:pt x="26" y="27"/>
                        </a:lnTo>
                        <a:lnTo>
                          <a:pt x="24" y="33"/>
                        </a:lnTo>
                        <a:lnTo>
                          <a:pt x="22" y="40"/>
                        </a:lnTo>
                        <a:lnTo>
                          <a:pt x="20" y="47"/>
                        </a:lnTo>
                        <a:lnTo>
                          <a:pt x="20" y="56"/>
                        </a:lnTo>
                        <a:lnTo>
                          <a:pt x="20" y="65"/>
                        </a:lnTo>
                        <a:lnTo>
                          <a:pt x="23" y="74"/>
                        </a:lnTo>
                        <a:lnTo>
                          <a:pt x="25" y="85"/>
                        </a:lnTo>
                        <a:lnTo>
                          <a:pt x="29" y="96"/>
                        </a:lnTo>
                        <a:lnTo>
                          <a:pt x="34" y="109"/>
                        </a:lnTo>
                        <a:lnTo>
                          <a:pt x="36" y="110"/>
                        </a:lnTo>
                        <a:lnTo>
                          <a:pt x="39" y="114"/>
                        </a:lnTo>
                        <a:lnTo>
                          <a:pt x="42" y="116"/>
                        </a:lnTo>
                        <a:lnTo>
                          <a:pt x="48" y="120"/>
                        </a:lnTo>
                        <a:lnTo>
                          <a:pt x="54" y="120"/>
                        </a:lnTo>
                        <a:lnTo>
                          <a:pt x="59" y="120"/>
                        </a:lnTo>
                        <a:lnTo>
                          <a:pt x="61" y="117"/>
                        </a:lnTo>
                        <a:lnTo>
                          <a:pt x="62" y="115"/>
                        </a:lnTo>
                        <a:lnTo>
                          <a:pt x="65" y="109"/>
                        </a:lnTo>
                        <a:lnTo>
                          <a:pt x="67" y="105"/>
                        </a:lnTo>
                        <a:lnTo>
                          <a:pt x="66" y="104"/>
                        </a:lnTo>
                        <a:lnTo>
                          <a:pt x="66" y="101"/>
                        </a:lnTo>
                        <a:lnTo>
                          <a:pt x="63" y="98"/>
                        </a:lnTo>
                        <a:lnTo>
                          <a:pt x="62" y="95"/>
                        </a:lnTo>
                        <a:lnTo>
                          <a:pt x="59" y="93"/>
                        </a:lnTo>
                        <a:lnTo>
                          <a:pt x="55" y="93"/>
                        </a:lnTo>
                        <a:lnTo>
                          <a:pt x="53" y="93"/>
                        </a:lnTo>
                        <a:lnTo>
                          <a:pt x="51" y="95"/>
                        </a:lnTo>
                        <a:lnTo>
                          <a:pt x="47" y="99"/>
                        </a:lnTo>
                        <a:lnTo>
                          <a:pt x="44" y="103"/>
                        </a:lnTo>
                        <a:lnTo>
                          <a:pt x="31" y="87"/>
                        </a:lnTo>
                        <a:lnTo>
                          <a:pt x="32" y="86"/>
                        </a:lnTo>
                        <a:lnTo>
                          <a:pt x="38" y="83"/>
                        </a:lnTo>
                        <a:lnTo>
                          <a:pt x="40" y="80"/>
                        </a:lnTo>
                        <a:lnTo>
                          <a:pt x="44" y="79"/>
                        </a:lnTo>
                        <a:lnTo>
                          <a:pt x="48" y="77"/>
                        </a:lnTo>
                        <a:lnTo>
                          <a:pt x="54" y="76"/>
                        </a:lnTo>
                        <a:lnTo>
                          <a:pt x="57" y="75"/>
                        </a:lnTo>
                        <a:lnTo>
                          <a:pt x="62" y="75"/>
                        </a:lnTo>
                        <a:lnTo>
                          <a:pt x="67" y="76"/>
                        </a:lnTo>
                        <a:lnTo>
                          <a:pt x="71" y="77"/>
                        </a:lnTo>
                        <a:lnTo>
                          <a:pt x="75" y="80"/>
                        </a:lnTo>
                        <a:lnTo>
                          <a:pt x="80" y="85"/>
                        </a:lnTo>
                        <a:lnTo>
                          <a:pt x="83" y="90"/>
                        </a:lnTo>
                        <a:lnTo>
                          <a:pt x="86" y="99"/>
                        </a:lnTo>
                        <a:lnTo>
                          <a:pt x="87" y="106"/>
                        </a:lnTo>
                        <a:lnTo>
                          <a:pt x="85" y="113"/>
                        </a:lnTo>
                        <a:lnTo>
                          <a:pt x="82" y="120"/>
                        </a:lnTo>
                        <a:lnTo>
                          <a:pt x="77" y="127"/>
                        </a:lnTo>
                        <a:lnTo>
                          <a:pt x="71" y="130"/>
                        </a:lnTo>
                        <a:lnTo>
                          <a:pt x="63" y="134"/>
                        </a:lnTo>
                        <a:lnTo>
                          <a:pt x="56" y="136"/>
                        </a:lnTo>
                        <a:lnTo>
                          <a:pt x="47" y="137"/>
                        </a:lnTo>
                        <a:lnTo>
                          <a:pt x="39" y="135"/>
                        </a:lnTo>
                        <a:lnTo>
                          <a:pt x="29" y="132"/>
                        </a:lnTo>
                        <a:lnTo>
                          <a:pt x="22" y="124"/>
                        </a:lnTo>
                        <a:lnTo>
                          <a:pt x="15" y="116"/>
                        </a:lnTo>
                        <a:lnTo>
                          <a:pt x="9" y="104"/>
                        </a:lnTo>
                        <a:lnTo>
                          <a:pt x="3" y="90"/>
                        </a:lnTo>
                        <a:lnTo>
                          <a:pt x="1" y="73"/>
                        </a:lnTo>
                        <a:lnTo>
                          <a:pt x="1" y="53"/>
                        </a:lnTo>
                        <a:lnTo>
                          <a:pt x="0" y="50"/>
                        </a:lnTo>
                        <a:lnTo>
                          <a:pt x="1" y="46"/>
                        </a:lnTo>
                        <a:lnTo>
                          <a:pt x="1" y="43"/>
                        </a:lnTo>
                        <a:lnTo>
                          <a:pt x="1" y="40"/>
                        </a:lnTo>
                        <a:lnTo>
                          <a:pt x="2" y="35"/>
                        </a:lnTo>
                        <a:lnTo>
                          <a:pt x="3" y="32"/>
                        </a:lnTo>
                        <a:lnTo>
                          <a:pt x="4" y="27"/>
                        </a:lnTo>
                        <a:lnTo>
                          <a:pt x="7" y="24"/>
                        </a:lnTo>
                        <a:lnTo>
                          <a:pt x="9" y="18"/>
                        </a:lnTo>
                        <a:lnTo>
                          <a:pt x="11" y="15"/>
                        </a:lnTo>
                        <a:lnTo>
                          <a:pt x="13" y="11"/>
                        </a:lnTo>
                        <a:lnTo>
                          <a:pt x="17" y="6"/>
                        </a:lnTo>
                        <a:lnTo>
                          <a:pt x="20" y="3"/>
                        </a:lnTo>
                        <a:lnTo>
                          <a:pt x="26" y="0"/>
                        </a:lnTo>
                        <a:lnTo>
                          <a:pt x="39" y="9"/>
                        </a:lnTo>
                        <a:lnTo>
                          <a:pt x="39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2" name="Freeform 185">
                    <a:extLst>
                      <a:ext uri="{FF2B5EF4-FFF2-40B4-BE49-F238E27FC236}">
                        <a16:creationId xmlns:a16="http://schemas.microsoft.com/office/drawing/2014/main" id="{B456C874-7283-C957-19F4-9498F2E19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2527"/>
                    <a:ext cx="26" cy="28"/>
                  </a:xfrm>
                  <a:custGeom>
                    <a:avLst/>
                    <a:gdLst/>
                    <a:ahLst/>
                    <a:cxnLst>
                      <a:cxn ang="0">
                        <a:pos x="25" y="54"/>
                      </a:cxn>
                      <a:cxn ang="0">
                        <a:pos x="29" y="45"/>
                      </a:cxn>
                      <a:cxn ang="0">
                        <a:pos x="35" y="37"/>
                      </a:cxn>
                      <a:cxn ang="0">
                        <a:pos x="43" y="31"/>
                      </a:cxn>
                      <a:cxn ang="0">
                        <a:pos x="54" y="27"/>
                      </a:cxn>
                      <a:cxn ang="0">
                        <a:pos x="68" y="26"/>
                      </a:cxn>
                      <a:cxn ang="0">
                        <a:pos x="79" y="27"/>
                      </a:cxn>
                      <a:cxn ang="0">
                        <a:pos x="88" y="31"/>
                      </a:cxn>
                      <a:cxn ang="0">
                        <a:pos x="95" y="37"/>
                      </a:cxn>
                      <a:cxn ang="0">
                        <a:pos x="102" y="45"/>
                      </a:cxn>
                      <a:cxn ang="0">
                        <a:pos x="105" y="55"/>
                      </a:cxn>
                      <a:cxn ang="0">
                        <a:pos x="107" y="69"/>
                      </a:cxn>
                      <a:cxn ang="0">
                        <a:pos x="104" y="87"/>
                      </a:cxn>
                      <a:cxn ang="0">
                        <a:pos x="94" y="105"/>
                      </a:cxn>
                      <a:cxn ang="0">
                        <a:pos x="81" y="118"/>
                      </a:cxn>
                      <a:cxn ang="0">
                        <a:pos x="67" y="122"/>
                      </a:cxn>
                      <a:cxn ang="0">
                        <a:pos x="53" y="121"/>
                      </a:cxn>
                      <a:cxn ang="0">
                        <a:pos x="40" y="115"/>
                      </a:cxn>
                      <a:cxn ang="0">
                        <a:pos x="31" y="104"/>
                      </a:cxn>
                      <a:cxn ang="0">
                        <a:pos x="23" y="90"/>
                      </a:cxn>
                      <a:cxn ang="0">
                        <a:pos x="21" y="76"/>
                      </a:cxn>
                      <a:cxn ang="0">
                        <a:pos x="1" y="68"/>
                      </a:cxn>
                      <a:cxn ang="0">
                        <a:pos x="0" y="71"/>
                      </a:cxn>
                      <a:cxn ang="0">
                        <a:pos x="1" y="79"/>
                      </a:cxn>
                      <a:cxn ang="0">
                        <a:pos x="3" y="90"/>
                      </a:cxn>
                      <a:cxn ang="0">
                        <a:pos x="8" y="104"/>
                      </a:cxn>
                      <a:cxn ang="0">
                        <a:pos x="16" y="118"/>
                      </a:cxn>
                      <a:cxn ang="0">
                        <a:pos x="29" y="130"/>
                      </a:cxn>
                      <a:cxn ang="0">
                        <a:pos x="46" y="137"/>
                      </a:cxn>
                      <a:cxn ang="0">
                        <a:pos x="71" y="141"/>
                      </a:cxn>
                      <a:cxn ang="0">
                        <a:pos x="78" y="141"/>
                      </a:cxn>
                      <a:cxn ang="0">
                        <a:pos x="86" y="138"/>
                      </a:cxn>
                      <a:cxn ang="0">
                        <a:pos x="96" y="135"/>
                      </a:cxn>
                      <a:cxn ang="0">
                        <a:pos x="106" y="129"/>
                      </a:cxn>
                      <a:cxn ang="0">
                        <a:pos x="116" y="118"/>
                      </a:cxn>
                      <a:cxn ang="0">
                        <a:pos x="124" y="104"/>
                      </a:cxn>
                      <a:cxn ang="0">
                        <a:pos x="132" y="86"/>
                      </a:cxn>
                      <a:cxn ang="0">
                        <a:pos x="132" y="83"/>
                      </a:cxn>
                      <a:cxn ang="0">
                        <a:pos x="133" y="76"/>
                      </a:cxn>
                      <a:cxn ang="0">
                        <a:pos x="132" y="66"/>
                      </a:cxn>
                      <a:cxn ang="0">
                        <a:pos x="131" y="54"/>
                      </a:cxn>
                      <a:cxn ang="0">
                        <a:pos x="126" y="40"/>
                      </a:cxn>
                      <a:cxn ang="0">
                        <a:pos x="118" y="26"/>
                      </a:cxn>
                      <a:cxn ang="0">
                        <a:pos x="105" y="14"/>
                      </a:cxn>
                      <a:cxn ang="0">
                        <a:pos x="87" y="4"/>
                      </a:cxn>
                      <a:cxn ang="0">
                        <a:pos x="66" y="0"/>
                      </a:cxn>
                      <a:cxn ang="0">
                        <a:pos x="48" y="3"/>
                      </a:cxn>
                      <a:cxn ang="0">
                        <a:pos x="34" y="10"/>
                      </a:cxn>
                      <a:cxn ang="0">
                        <a:pos x="22" y="19"/>
                      </a:cxn>
                      <a:cxn ang="0">
                        <a:pos x="13" y="30"/>
                      </a:cxn>
                      <a:cxn ang="0">
                        <a:pos x="6" y="40"/>
                      </a:cxn>
                      <a:cxn ang="0">
                        <a:pos x="3" y="47"/>
                      </a:cxn>
                      <a:cxn ang="0">
                        <a:pos x="2" y="51"/>
                      </a:cxn>
                      <a:cxn ang="0">
                        <a:pos x="25" y="56"/>
                      </a:cxn>
                    </a:cxnLst>
                    <a:rect l="0" t="0" r="r" b="b"/>
                    <a:pathLst>
                      <a:path w="133" h="141">
                        <a:moveTo>
                          <a:pt x="25" y="56"/>
                        </a:moveTo>
                        <a:lnTo>
                          <a:pt x="25" y="54"/>
                        </a:lnTo>
                        <a:lnTo>
                          <a:pt x="25" y="51"/>
                        </a:lnTo>
                        <a:lnTo>
                          <a:pt x="29" y="45"/>
                        </a:lnTo>
                        <a:lnTo>
                          <a:pt x="33" y="40"/>
                        </a:lnTo>
                        <a:lnTo>
                          <a:pt x="35" y="37"/>
                        </a:lnTo>
                        <a:lnTo>
                          <a:pt x="39" y="34"/>
                        </a:lnTo>
                        <a:lnTo>
                          <a:pt x="43" y="31"/>
                        </a:lnTo>
                        <a:lnTo>
                          <a:pt x="49" y="29"/>
                        </a:lnTo>
                        <a:lnTo>
                          <a:pt x="54" y="27"/>
                        </a:lnTo>
                        <a:lnTo>
                          <a:pt x="62" y="26"/>
                        </a:lnTo>
                        <a:lnTo>
                          <a:pt x="68" y="26"/>
                        </a:lnTo>
                        <a:lnTo>
                          <a:pt x="78" y="26"/>
                        </a:lnTo>
                        <a:lnTo>
                          <a:pt x="79" y="27"/>
                        </a:lnTo>
                        <a:lnTo>
                          <a:pt x="84" y="29"/>
                        </a:lnTo>
                        <a:lnTo>
                          <a:pt x="88" y="31"/>
                        </a:lnTo>
                        <a:lnTo>
                          <a:pt x="91" y="33"/>
                        </a:lnTo>
                        <a:lnTo>
                          <a:pt x="95" y="37"/>
                        </a:lnTo>
                        <a:lnTo>
                          <a:pt x="98" y="41"/>
                        </a:lnTo>
                        <a:lnTo>
                          <a:pt x="102" y="45"/>
                        </a:lnTo>
                        <a:lnTo>
                          <a:pt x="104" y="51"/>
                        </a:lnTo>
                        <a:lnTo>
                          <a:pt x="105" y="55"/>
                        </a:lnTo>
                        <a:lnTo>
                          <a:pt x="107" y="62"/>
                        </a:lnTo>
                        <a:lnTo>
                          <a:pt x="107" y="69"/>
                        </a:lnTo>
                        <a:lnTo>
                          <a:pt x="106" y="78"/>
                        </a:lnTo>
                        <a:lnTo>
                          <a:pt x="104" y="87"/>
                        </a:lnTo>
                        <a:lnTo>
                          <a:pt x="100" y="97"/>
                        </a:lnTo>
                        <a:lnTo>
                          <a:pt x="94" y="105"/>
                        </a:lnTo>
                        <a:lnTo>
                          <a:pt x="88" y="113"/>
                        </a:lnTo>
                        <a:lnTo>
                          <a:pt x="81" y="118"/>
                        </a:lnTo>
                        <a:lnTo>
                          <a:pt x="75" y="121"/>
                        </a:lnTo>
                        <a:lnTo>
                          <a:pt x="67" y="122"/>
                        </a:lnTo>
                        <a:lnTo>
                          <a:pt x="61" y="122"/>
                        </a:lnTo>
                        <a:lnTo>
                          <a:pt x="53" y="121"/>
                        </a:lnTo>
                        <a:lnTo>
                          <a:pt x="48" y="119"/>
                        </a:lnTo>
                        <a:lnTo>
                          <a:pt x="40" y="115"/>
                        </a:lnTo>
                        <a:lnTo>
                          <a:pt x="36" y="110"/>
                        </a:lnTo>
                        <a:lnTo>
                          <a:pt x="31" y="104"/>
                        </a:lnTo>
                        <a:lnTo>
                          <a:pt x="26" y="98"/>
                        </a:lnTo>
                        <a:lnTo>
                          <a:pt x="23" y="90"/>
                        </a:lnTo>
                        <a:lnTo>
                          <a:pt x="22" y="84"/>
                        </a:lnTo>
                        <a:lnTo>
                          <a:pt x="21" y="76"/>
                        </a:lnTo>
                        <a:lnTo>
                          <a:pt x="23" y="69"/>
                        </a:lnTo>
                        <a:lnTo>
                          <a:pt x="1" y="68"/>
                        </a:lnTo>
                        <a:lnTo>
                          <a:pt x="0" y="68"/>
                        </a:lnTo>
                        <a:lnTo>
                          <a:pt x="0" y="71"/>
                        </a:lnTo>
                        <a:lnTo>
                          <a:pt x="0" y="74"/>
                        </a:lnTo>
                        <a:lnTo>
                          <a:pt x="1" y="79"/>
                        </a:lnTo>
                        <a:lnTo>
                          <a:pt x="1" y="85"/>
                        </a:lnTo>
                        <a:lnTo>
                          <a:pt x="3" y="90"/>
                        </a:lnTo>
                        <a:lnTo>
                          <a:pt x="4" y="97"/>
                        </a:lnTo>
                        <a:lnTo>
                          <a:pt x="8" y="104"/>
                        </a:lnTo>
                        <a:lnTo>
                          <a:pt x="11" y="111"/>
                        </a:lnTo>
                        <a:lnTo>
                          <a:pt x="16" y="118"/>
                        </a:lnTo>
                        <a:lnTo>
                          <a:pt x="21" y="123"/>
                        </a:lnTo>
                        <a:lnTo>
                          <a:pt x="29" y="130"/>
                        </a:lnTo>
                        <a:lnTo>
                          <a:pt x="36" y="133"/>
                        </a:lnTo>
                        <a:lnTo>
                          <a:pt x="46" y="137"/>
                        </a:lnTo>
                        <a:lnTo>
                          <a:pt x="58" y="140"/>
                        </a:lnTo>
                        <a:lnTo>
                          <a:pt x="71" y="141"/>
                        </a:lnTo>
                        <a:lnTo>
                          <a:pt x="73" y="141"/>
                        </a:lnTo>
                        <a:lnTo>
                          <a:pt x="78" y="141"/>
                        </a:lnTo>
                        <a:lnTo>
                          <a:pt x="81" y="138"/>
                        </a:lnTo>
                        <a:lnTo>
                          <a:pt x="86" y="138"/>
                        </a:lnTo>
                        <a:lnTo>
                          <a:pt x="90" y="136"/>
                        </a:lnTo>
                        <a:lnTo>
                          <a:pt x="96" y="135"/>
                        </a:lnTo>
                        <a:lnTo>
                          <a:pt x="101" y="132"/>
                        </a:lnTo>
                        <a:lnTo>
                          <a:pt x="106" y="129"/>
                        </a:lnTo>
                        <a:lnTo>
                          <a:pt x="110" y="123"/>
                        </a:lnTo>
                        <a:lnTo>
                          <a:pt x="116" y="118"/>
                        </a:lnTo>
                        <a:lnTo>
                          <a:pt x="120" y="112"/>
                        </a:lnTo>
                        <a:lnTo>
                          <a:pt x="124" y="104"/>
                        </a:lnTo>
                        <a:lnTo>
                          <a:pt x="127" y="96"/>
                        </a:lnTo>
                        <a:lnTo>
                          <a:pt x="132" y="86"/>
                        </a:lnTo>
                        <a:lnTo>
                          <a:pt x="132" y="85"/>
                        </a:lnTo>
                        <a:lnTo>
                          <a:pt x="132" y="83"/>
                        </a:lnTo>
                        <a:lnTo>
                          <a:pt x="132" y="79"/>
                        </a:lnTo>
                        <a:lnTo>
                          <a:pt x="133" y="76"/>
                        </a:lnTo>
                        <a:lnTo>
                          <a:pt x="132" y="71"/>
                        </a:lnTo>
                        <a:lnTo>
                          <a:pt x="132" y="66"/>
                        </a:lnTo>
                        <a:lnTo>
                          <a:pt x="132" y="59"/>
                        </a:lnTo>
                        <a:lnTo>
                          <a:pt x="131" y="54"/>
                        </a:lnTo>
                        <a:lnTo>
                          <a:pt x="127" y="46"/>
                        </a:lnTo>
                        <a:lnTo>
                          <a:pt x="126" y="40"/>
                        </a:lnTo>
                        <a:lnTo>
                          <a:pt x="121" y="32"/>
                        </a:lnTo>
                        <a:lnTo>
                          <a:pt x="118" y="26"/>
                        </a:lnTo>
                        <a:lnTo>
                          <a:pt x="111" y="19"/>
                        </a:lnTo>
                        <a:lnTo>
                          <a:pt x="105" y="14"/>
                        </a:lnTo>
                        <a:lnTo>
                          <a:pt x="96" y="9"/>
                        </a:lnTo>
                        <a:lnTo>
                          <a:pt x="87" y="4"/>
                        </a:lnTo>
                        <a:lnTo>
                          <a:pt x="76" y="1"/>
                        </a:lnTo>
                        <a:lnTo>
                          <a:pt x="66" y="0"/>
                        </a:lnTo>
                        <a:lnTo>
                          <a:pt x="57" y="0"/>
                        </a:lnTo>
                        <a:lnTo>
                          <a:pt x="48" y="3"/>
                        </a:lnTo>
                        <a:lnTo>
                          <a:pt x="40" y="5"/>
                        </a:lnTo>
                        <a:lnTo>
                          <a:pt x="34" y="10"/>
                        </a:lnTo>
                        <a:lnTo>
                          <a:pt x="26" y="14"/>
                        </a:lnTo>
                        <a:lnTo>
                          <a:pt x="22" y="19"/>
                        </a:lnTo>
                        <a:lnTo>
                          <a:pt x="17" y="25"/>
                        </a:lnTo>
                        <a:lnTo>
                          <a:pt x="13" y="30"/>
                        </a:lnTo>
                        <a:lnTo>
                          <a:pt x="8" y="34"/>
                        </a:lnTo>
                        <a:lnTo>
                          <a:pt x="6" y="40"/>
                        </a:lnTo>
                        <a:lnTo>
                          <a:pt x="4" y="43"/>
                        </a:lnTo>
                        <a:lnTo>
                          <a:pt x="3" y="47"/>
                        </a:lnTo>
                        <a:lnTo>
                          <a:pt x="2" y="49"/>
                        </a:lnTo>
                        <a:lnTo>
                          <a:pt x="2" y="51"/>
                        </a:lnTo>
                        <a:lnTo>
                          <a:pt x="25" y="56"/>
                        </a:lnTo>
                        <a:lnTo>
                          <a:pt x="25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" name="Freeform 186">
                    <a:extLst>
                      <a:ext uri="{FF2B5EF4-FFF2-40B4-BE49-F238E27FC236}">
                        <a16:creationId xmlns:a16="http://schemas.microsoft.com/office/drawing/2014/main" id="{A86E3A94-7FE2-516C-4796-9EC78C0113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4" y="2533"/>
                    <a:ext cx="9" cy="4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41" y="0"/>
                      </a:cxn>
                      <a:cxn ang="0">
                        <a:pos x="41" y="19"/>
                      </a:cxn>
                      <a:cxn ang="0">
                        <a:pos x="0" y="2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1" h="21">
                        <a:moveTo>
                          <a:pt x="2" y="0"/>
                        </a:moveTo>
                        <a:lnTo>
                          <a:pt x="41" y="0"/>
                        </a:lnTo>
                        <a:lnTo>
                          <a:pt x="41" y="19"/>
                        </a:lnTo>
                        <a:lnTo>
                          <a:pt x="0" y="2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4" name="Freeform 187">
                    <a:extLst>
                      <a:ext uri="{FF2B5EF4-FFF2-40B4-BE49-F238E27FC236}">
                        <a16:creationId xmlns:a16="http://schemas.microsoft.com/office/drawing/2014/main" id="{CCE7ACB4-ADB6-0CD5-1D86-30425FBA8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8" y="2526"/>
                    <a:ext cx="17" cy="14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80" y="73"/>
                      </a:cxn>
                      <a:cxn ang="0">
                        <a:pos x="87" y="58"/>
                      </a:cxn>
                      <a:cxn ang="0">
                        <a:pos x="10" y="0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87" h="73">
                        <a:moveTo>
                          <a:pt x="0" y="15"/>
                        </a:moveTo>
                        <a:lnTo>
                          <a:pt x="80" y="73"/>
                        </a:lnTo>
                        <a:lnTo>
                          <a:pt x="87" y="58"/>
                        </a:lnTo>
                        <a:lnTo>
                          <a:pt x="10" y="0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5" name="Freeform 188">
                    <a:extLst>
                      <a:ext uri="{FF2B5EF4-FFF2-40B4-BE49-F238E27FC236}">
                        <a16:creationId xmlns:a16="http://schemas.microsoft.com/office/drawing/2014/main" id="{FD979005-9B4A-3116-1AB4-27C6E0B5F5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8" y="2524"/>
                    <a:ext cx="19" cy="20"/>
                  </a:xfrm>
                  <a:custGeom>
                    <a:avLst/>
                    <a:gdLst/>
                    <a:ahLst/>
                    <a:cxnLst>
                      <a:cxn ang="0">
                        <a:pos x="0" y="84"/>
                      </a:cxn>
                      <a:cxn ang="0">
                        <a:pos x="1" y="82"/>
                      </a:cxn>
                      <a:cxn ang="0">
                        <a:pos x="6" y="80"/>
                      </a:cxn>
                      <a:cxn ang="0">
                        <a:pos x="10" y="75"/>
                      </a:cxn>
                      <a:cxn ang="0">
                        <a:pos x="16" y="70"/>
                      </a:cxn>
                      <a:cxn ang="0">
                        <a:pos x="22" y="64"/>
                      </a:cxn>
                      <a:cxn ang="0">
                        <a:pos x="29" y="56"/>
                      </a:cxn>
                      <a:cxn ang="0">
                        <a:pos x="36" y="48"/>
                      </a:cxn>
                      <a:cxn ang="0">
                        <a:pos x="43" y="41"/>
                      </a:cxn>
                      <a:cxn ang="0">
                        <a:pos x="50" y="33"/>
                      </a:cxn>
                      <a:cxn ang="0">
                        <a:pos x="56" y="26"/>
                      </a:cxn>
                      <a:cxn ang="0">
                        <a:pos x="62" y="18"/>
                      </a:cxn>
                      <a:cxn ang="0">
                        <a:pos x="69" y="13"/>
                      </a:cxn>
                      <a:cxn ang="0">
                        <a:pos x="73" y="8"/>
                      </a:cxn>
                      <a:cxn ang="0">
                        <a:pos x="78" y="3"/>
                      </a:cxn>
                      <a:cxn ang="0">
                        <a:pos x="80" y="0"/>
                      </a:cxn>
                      <a:cxn ang="0">
                        <a:pos x="81" y="0"/>
                      </a:cxn>
                      <a:cxn ang="0">
                        <a:pos x="96" y="16"/>
                      </a:cxn>
                      <a:cxn ang="0">
                        <a:pos x="13" y="99"/>
                      </a:cxn>
                      <a:cxn ang="0">
                        <a:pos x="0" y="84"/>
                      </a:cxn>
                      <a:cxn ang="0">
                        <a:pos x="0" y="84"/>
                      </a:cxn>
                    </a:cxnLst>
                    <a:rect l="0" t="0" r="r" b="b"/>
                    <a:pathLst>
                      <a:path w="96" h="99">
                        <a:moveTo>
                          <a:pt x="0" y="84"/>
                        </a:moveTo>
                        <a:lnTo>
                          <a:pt x="1" y="82"/>
                        </a:lnTo>
                        <a:lnTo>
                          <a:pt x="6" y="80"/>
                        </a:lnTo>
                        <a:lnTo>
                          <a:pt x="10" y="75"/>
                        </a:lnTo>
                        <a:lnTo>
                          <a:pt x="16" y="70"/>
                        </a:lnTo>
                        <a:lnTo>
                          <a:pt x="22" y="64"/>
                        </a:lnTo>
                        <a:lnTo>
                          <a:pt x="29" y="56"/>
                        </a:lnTo>
                        <a:lnTo>
                          <a:pt x="36" y="48"/>
                        </a:lnTo>
                        <a:lnTo>
                          <a:pt x="43" y="41"/>
                        </a:lnTo>
                        <a:lnTo>
                          <a:pt x="50" y="33"/>
                        </a:lnTo>
                        <a:lnTo>
                          <a:pt x="56" y="26"/>
                        </a:lnTo>
                        <a:lnTo>
                          <a:pt x="62" y="18"/>
                        </a:lnTo>
                        <a:lnTo>
                          <a:pt x="69" y="13"/>
                        </a:lnTo>
                        <a:lnTo>
                          <a:pt x="73" y="8"/>
                        </a:lnTo>
                        <a:lnTo>
                          <a:pt x="78" y="3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96" y="16"/>
                        </a:lnTo>
                        <a:lnTo>
                          <a:pt x="13" y="99"/>
                        </a:lnTo>
                        <a:lnTo>
                          <a:pt x="0" y="84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6" name="Freeform 189">
                    <a:extLst>
                      <a:ext uri="{FF2B5EF4-FFF2-40B4-BE49-F238E27FC236}">
                        <a16:creationId xmlns:a16="http://schemas.microsoft.com/office/drawing/2014/main" id="{0E2863DE-CF3A-3155-B23A-DB8786249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2" y="2525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0" y="81"/>
                      </a:cxn>
                      <a:cxn ang="0">
                        <a:pos x="74" y="0"/>
                      </a:cxn>
                      <a:cxn ang="0">
                        <a:pos x="87" y="16"/>
                      </a:cxn>
                      <a:cxn ang="0">
                        <a:pos x="14" y="95"/>
                      </a:cxn>
                      <a:cxn ang="0">
                        <a:pos x="0" y="81"/>
                      </a:cxn>
                      <a:cxn ang="0">
                        <a:pos x="0" y="81"/>
                      </a:cxn>
                    </a:cxnLst>
                    <a:rect l="0" t="0" r="r" b="b"/>
                    <a:pathLst>
                      <a:path w="87" h="95">
                        <a:moveTo>
                          <a:pt x="0" y="81"/>
                        </a:moveTo>
                        <a:lnTo>
                          <a:pt x="74" y="0"/>
                        </a:lnTo>
                        <a:lnTo>
                          <a:pt x="87" y="16"/>
                        </a:lnTo>
                        <a:lnTo>
                          <a:pt x="14" y="95"/>
                        </a:lnTo>
                        <a:lnTo>
                          <a:pt x="0" y="81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 190">
                    <a:extLst>
                      <a:ext uri="{FF2B5EF4-FFF2-40B4-BE49-F238E27FC236}">
                        <a16:creationId xmlns:a16="http://schemas.microsoft.com/office/drawing/2014/main" id="{07BECDCB-F6A0-5B4F-F6D4-813EE5A00F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2" y="2525"/>
                    <a:ext cx="17" cy="18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2" y="15"/>
                      </a:cxn>
                      <a:cxn ang="0">
                        <a:pos x="3" y="18"/>
                      </a:cxn>
                      <a:cxn ang="0">
                        <a:pos x="5" y="21"/>
                      </a:cxn>
                      <a:cxn ang="0">
                        <a:pos x="8" y="24"/>
                      </a:cxn>
                      <a:cxn ang="0">
                        <a:pos x="10" y="29"/>
                      </a:cxn>
                      <a:cxn ang="0">
                        <a:pos x="13" y="33"/>
                      </a:cxn>
                      <a:cxn ang="0">
                        <a:pos x="17" y="38"/>
                      </a:cxn>
                      <a:cxn ang="0">
                        <a:pos x="21" y="44"/>
                      </a:cxn>
                      <a:cxn ang="0">
                        <a:pos x="25" y="49"/>
                      </a:cxn>
                      <a:cxn ang="0">
                        <a:pos x="31" y="55"/>
                      </a:cxn>
                      <a:cxn ang="0">
                        <a:pos x="36" y="61"/>
                      </a:cxn>
                      <a:cxn ang="0">
                        <a:pos x="42" y="66"/>
                      </a:cxn>
                      <a:cxn ang="0">
                        <a:pos x="49" y="72"/>
                      </a:cxn>
                      <a:cxn ang="0">
                        <a:pos x="57" y="78"/>
                      </a:cxn>
                      <a:cxn ang="0">
                        <a:pos x="66" y="84"/>
                      </a:cxn>
                      <a:cxn ang="0">
                        <a:pos x="76" y="90"/>
                      </a:cxn>
                      <a:cxn ang="0">
                        <a:pos x="82" y="70"/>
                      </a:cxn>
                      <a:cxn ang="0">
                        <a:pos x="81" y="70"/>
                      </a:cxn>
                      <a:cxn ang="0">
                        <a:pos x="80" y="68"/>
                      </a:cxn>
                      <a:cxn ang="0">
                        <a:pos x="77" y="66"/>
                      </a:cxn>
                      <a:cxn ang="0">
                        <a:pos x="74" y="65"/>
                      </a:cxn>
                      <a:cxn ang="0">
                        <a:pos x="69" y="61"/>
                      </a:cxn>
                      <a:cxn ang="0">
                        <a:pos x="64" y="58"/>
                      </a:cxn>
                      <a:cxn ang="0">
                        <a:pos x="59" y="52"/>
                      </a:cxn>
                      <a:cxn ang="0">
                        <a:pos x="53" y="49"/>
                      </a:cxn>
                      <a:cxn ang="0">
                        <a:pos x="48" y="43"/>
                      </a:cxn>
                      <a:cxn ang="0">
                        <a:pos x="42" y="37"/>
                      </a:cxn>
                      <a:cxn ang="0">
                        <a:pos x="36" y="32"/>
                      </a:cxn>
                      <a:cxn ang="0">
                        <a:pos x="32" y="25"/>
                      </a:cxn>
                      <a:cxn ang="0">
                        <a:pos x="26" y="19"/>
                      </a:cxn>
                      <a:cxn ang="0">
                        <a:pos x="22" y="13"/>
                      </a:cxn>
                      <a:cxn ang="0">
                        <a:pos x="19" y="6"/>
                      </a:cxn>
                      <a:cxn ang="0">
                        <a:pos x="17" y="0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82" h="90">
                        <a:moveTo>
                          <a:pt x="0" y="14"/>
                        </a:moveTo>
                        <a:lnTo>
                          <a:pt x="2" y="15"/>
                        </a:lnTo>
                        <a:lnTo>
                          <a:pt x="3" y="18"/>
                        </a:lnTo>
                        <a:lnTo>
                          <a:pt x="5" y="21"/>
                        </a:lnTo>
                        <a:lnTo>
                          <a:pt x="8" y="24"/>
                        </a:lnTo>
                        <a:lnTo>
                          <a:pt x="10" y="29"/>
                        </a:lnTo>
                        <a:lnTo>
                          <a:pt x="13" y="33"/>
                        </a:lnTo>
                        <a:lnTo>
                          <a:pt x="17" y="38"/>
                        </a:lnTo>
                        <a:lnTo>
                          <a:pt x="21" y="44"/>
                        </a:lnTo>
                        <a:lnTo>
                          <a:pt x="25" y="49"/>
                        </a:lnTo>
                        <a:lnTo>
                          <a:pt x="31" y="55"/>
                        </a:lnTo>
                        <a:lnTo>
                          <a:pt x="36" y="61"/>
                        </a:lnTo>
                        <a:lnTo>
                          <a:pt x="42" y="66"/>
                        </a:lnTo>
                        <a:lnTo>
                          <a:pt x="49" y="72"/>
                        </a:lnTo>
                        <a:lnTo>
                          <a:pt x="57" y="78"/>
                        </a:lnTo>
                        <a:lnTo>
                          <a:pt x="66" y="84"/>
                        </a:lnTo>
                        <a:lnTo>
                          <a:pt x="76" y="90"/>
                        </a:lnTo>
                        <a:lnTo>
                          <a:pt x="82" y="70"/>
                        </a:lnTo>
                        <a:lnTo>
                          <a:pt x="81" y="70"/>
                        </a:lnTo>
                        <a:lnTo>
                          <a:pt x="80" y="68"/>
                        </a:lnTo>
                        <a:lnTo>
                          <a:pt x="77" y="66"/>
                        </a:lnTo>
                        <a:lnTo>
                          <a:pt x="74" y="65"/>
                        </a:lnTo>
                        <a:lnTo>
                          <a:pt x="69" y="61"/>
                        </a:lnTo>
                        <a:lnTo>
                          <a:pt x="64" y="58"/>
                        </a:lnTo>
                        <a:lnTo>
                          <a:pt x="59" y="52"/>
                        </a:lnTo>
                        <a:lnTo>
                          <a:pt x="53" y="49"/>
                        </a:lnTo>
                        <a:lnTo>
                          <a:pt x="48" y="43"/>
                        </a:lnTo>
                        <a:lnTo>
                          <a:pt x="42" y="37"/>
                        </a:lnTo>
                        <a:lnTo>
                          <a:pt x="36" y="32"/>
                        </a:lnTo>
                        <a:lnTo>
                          <a:pt x="32" y="25"/>
                        </a:lnTo>
                        <a:lnTo>
                          <a:pt x="26" y="19"/>
                        </a:lnTo>
                        <a:lnTo>
                          <a:pt x="22" y="13"/>
                        </a:lnTo>
                        <a:lnTo>
                          <a:pt x="19" y="6"/>
                        </a:lnTo>
                        <a:lnTo>
                          <a:pt x="17" y="0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 191">
                    <a:extLst>
                      <a:ext uri="{FF2B5EF4-FFF2-40B4-BE49-F238E27FC236}">
                        <a16:creationId xmlns:a16="http://schemas.microsoft.com/office/drawing/2014/main" id="{992FAF65-DADF-EA83-FD9F-1640D33EE4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6" y="2519"/>
                    <a:ext cx="15" cy="22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17" y="2"/>
                      </a:cxn>
                      <a:cxn ang="0">
                        <a:pos x="14" y="8"/>
                      </a:cxn>
                      <a:cxn ang="0">
                        <a:pos x="11" y="11"/>
                      </a:cxn>
                      <a:cxn ang="0">
                        <a:pos x="9" y="15"/>
                      </a:cxn>
                      <a:cxn ang="0">
                        <a:pos x="6" y="21"/>
                      </a:cxn>
                      <a:cxn ang="0">
                        <a:pos x="3" y="28"/>
                      </a:cxn>
                      <a:cxn ang="0">
                        <a:pos x="2" y="34"/>
                      </a:cxn>
                      <a:cxn ang="0">
                        <a:pos x="0" y="40"/>
                      </a:cxn>
                      <a:cxn ang="0">
                        <a:pos x="0" y="48"/>
                      </a:cxn>
                      <a:cxn ang="0">
                        <a:pos x="2" y="54"/>
                      </a:cxn>
                      <a:cxn ang="0">
                        <a:pos x="3" y="62"/>
                      </a:cxn>
                      <a:cxn ang="0">
                        <a:pos x="8" y="70"/>
                      </a:cxn>
                      <a:cxn ang="0">
                        <a:pos x="12" y="78"/>
                      </a:cxn>
                      <a:cxn ang="0">
                        <a:pos x="20" y="85"/>
                      </a:cxn>
                      <a:cxn ang="0">
                        <a:pos x="26" y="92"/>
                      </a:cxn>
                      <a:cxn ang="0">
                        <a:pos x="34" y="98"/>
                      </a:cxn>
                      <a:cxn ang="0">
                        <a:pos x="40" y="102"/>
                      </a:cxn>
                      <a:cxn ang="0">
                        <a:pos x="45" y="107"/>
                      </a:cxn>
                      <a:cxn ang="0">
                        <a:pos x="51" y="108"/>
                      </a:cxn>
                      <a:cxn ang="0">
                        <a:pos x="56" y="110"/>
                      </a:cxn>
                      <a:cxn ang="0">
                        <a:pos x="59" y="111"/>
                      </a:cxn>
                      <a:cxn ang="0">
                        <a:pos x="65" y="112"/>
                      </a:cxn>
                      <a:cxn ang="0">
                        <a:pos x="70" y="112"/>
                      </a:cxn>
                      <a:cxn ang="0">
                        <a:pos x="74" y="110"/>
                      </a:cxn>
                      <a:cxn ang="0">
                        <a:pos x="77" y="109"/>
                      </a:cxn>
                      <a:cxn ang="0">
                        <a:pos x="79" y="109"/>
                      </a:cxn>
                      <a:cxn ang="0">
                        <a:pos x="75" y="95"/>
                      </a:cxn>
                      <a:cxn ang="0">
                        <a:pos x="73" y="95"/>
                      </a:cxn>
                      <a:cxn ang="0">
                        <a:pos x="72" y="96"/>
                      </a:cxn>
                      <a:cxn ang="0">
                        <a:pos x="68" y="97"/>
                      </a:cxn>
                      <a:cxn ang="0">
                        <a:pos x="65" y="98"/>
                      </a:cxn>
                      <a:cxn ang="0">
                        <a:pos x="61" y="98"/>
                      </a:cxn>
                      <a:cxn ang="0">
                        <a:pos x="58" y="97"/>
                      </a:cxn>
                      <a:cxn ang="0">
                        <a:pos x="54" y="96"/>
                      </a:cxn>
                      <a:cxn ang="0">
                        <a:pos x="51" y="94"/>
                      </a:cxn>
                      <a:cxn ang="0">
                        <a:pos x="45" y="92"/>
                      </a:cxn>
                      <a:cxn ang="0">
                        <a:pos x="41" y="88"/>
                      </a:cxn>
                      <a:cxn ang="0">
                        <a:pos x="36" y="84"/>
                      </a:cxn>
                      <a:cxn ang="0">
                        <a:pos x="31" y="80"/>
                      </a:cxn>
                      <a:cxn ang="0">
                        <a:pos x="30" y="79"/>
                      </a:cxn>
                      <a:cxn ang="0">
                        <a:pos x="27" y="73"/>
                      </a:cxn>
                      <a:cxn ang="0">
                        <a:pos x="25" y="70"/>
                      </a:cxn>
                      <a:cxn ang="0">
                        <a:pos x="24" y="66"/>
                      </a:cxn>
                      <a:cxn ang="0">
                        <a:pos x="22" y="62"/>
                      </a:cxn>
                      <a:cxn ang="0">
                        <a:pos x="21" y="57"/>
                      </a:cxn>
                      <a:cxn ang="0">
                        <a:pos x="19" y="53"/>
                      </a:cxn>
                      <a:cxn ang="0">
                        <a:pos x="19" y="48"/>
                      </a:cxn>
                      <a:cxn ang="0">
                        <a:pos x="17" y="42"/>
                      </a:cxn>
                      <a:cxn ang="0">
                        <a:pos x="20" y="37"/>
                      </a:cxn>
                      <a:cxn ang="0">
                        <a:pos x="20" y="32"/>
                      </a:cxn>
                      <a:cxn ang="0">
                        <a:pos x="22" y="26"/>
                      </a:cxn>
                      <a:cxn ang="0">
                        <a:pos x="25" y="21"/>
                      </a:cxn>
                      <a:cxn ang="0">
                        <a:pos x="30" y="17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79" h="112">
                        <a:moveTo>
                          <a:pt x="20" y="0"/>
                        </a:moveTo>
                        <a:lnTo>
                          <a:pt x="17" y="2"/>
                        </a:lnTo>
                        <a:lnTo>
                          <a:pt x="14" y="8"/>
                        </a:lnTo>
                        <a:lnTo>
                          <a:pt x="11" y="11"/>
                        </a:lnTo>
                        <a:lnTo>
                          <a:pt x="9" y="15"/>
                        </a:lnTo>
                        <a:lnTo>
                          <a:pt x="6" y="21"/>
                        </a:lnTo>
                        <a:lnTo>
                          <a:pt x="3" y="28"/>
                        </a:lnTo>
                        <a:lnTo>
                          <a:pt x="2" y="34"/>
                        </a:lnTo>
                        <a:lnTo>
                          <a:pt x="0" y="40"/>
                        </a:lnTo>
                        <a:lnTo>
                          <a:pt x="0" y="48"/>
                        </a:lnTo>
                        <a:lnTo>
                          <a:pt x="2" y="54"/>
                        </a:lnTo>
                        <a:lnTo>
                          <a:pt x="3" y="62"/>
                        </a:lnTo>
                        <a:lnTo>
                          <a:pt x="8" y="70"/>
                        </a:lnTo>
                        <a:lnTo>
                          <a:pt x="12" y="78"/>
                        </a:lnTo>
                        <a:lnTo>
                          <a:pt x="20" y="85"/>
                        </a:lnTo>
                        <a:lnTo>
                          <a:pt x="26" y="92"/>
                        </a:lnTo>
                        <a:lnTo>
                          <a:pt x="34" y="98"/>
                        </a:lnTo>
                        <a:lnTo>
                          <a:pt x="40" y="102"/>
                        </a:lnTo>
                        <a:lnTo>
                          <a:pt x="45" y="107"/>
                        </a:lnTo>
                        <a:lnTo>
                          <a:pt x="51" y="108"/>
                        </a:lnTo>
                        <a:lnTo>
                          <a:pt x="56" y="110"/>
                        </a:lnTo>
                        <a:lnTo>
                          <a:pt x="59" y="111"/>
                        </a:lnTo>
                        <a:lnTo>
                          <a:pt x="65" y="112"/>
                        </a:lnTo>
                        <a:lnTo>
                          <a:pt x="70" y="112"/>
                        </a:lnTo>
                        <a:lnTo>
                          <a:pt x="74" y="110"/>
                        </a:lnTo>
                        <a:lnTo>
                          <a:pt x="77" y="109"/>
                        </a:lnTo>
                        <a:lnTo>
                          <a:pt x="79" y="109"/>
                        </a:lnTo>
                        <a:lnTo>
                          <a:pt x="75" y="95"/>
                        </a:lnTo>
                        <a:lnTo>
                          <a:pt x="73" y="95"/>
                        </a:lnTo>
                        <a:lnTo>
                          <a:pt x="72" y="96"/>
                        </a:lnTo>
                        <a:lnTo>
                          <a:pt x="68" y="97"/>
                        </a:lnTo>
                        <a:lnTo>
                          <a:pt x="65" y="98"/>
                        </a:lnTo>
                        <a:lnTo>
                          <a:pt x="61" y="98"/>
                        </a:lnTo>
                        <a:lnTo>
                          <a:pt x="58" y="97"/>
                        </a:lnTo>
                        <a:lnTo>
                          <a:pt x="54" y="96"/>
                        </a:lnTo>
                        <a:lnTo>
                          <a:pt x="51" y="94"/>
                        </a:lnTo>
                        <a:lnTo>
                          <a:pt x="45" y="92"/>
                        </a:lnTo>
                        <a:lnTo>
                          <a:pt x="41" y="88"/>
                        </a:lnTo>
                        <a:lnTo>
                          <a:pt x="36" y="84"/>
                        </a:lnTo>
                        <a:lnTo>
                          <a:pt x="31" y="80"/>
                        </a:lnTo>
                        <a:lnTo>
                          <a:pt x="30" y="79"/>
                        </a:lnTo>
                        <a:lnTo>
                          <a:pt x="27" y="73"/>
                        </a:lnTo>
                        <a:lnTo>
                          <a:pt x="25" y="70"/>
                        </a:lnTo>
                        <a:lnTo>
                          <a:pt x="24" y="66"/>
                        </a:lnTo>
                        <a:lnTo>
                          <a:pt x="22" y="62"/>
                        </a:lnTo>
                        <a:lnTo>
                          <a:pt x="21" y="57"/>
                        </a:lnTo>
                        <a:lnTo>
                          <a:pt x="19" y="53"/>
                        </a:lnTo>
                        <a:lnTo>
                          <a:pt x="19" y="48"/>
                        </a:lnTo>
                        <a:lnTo>
                          <a:pt x="17" y="42"/>
                        </a:lnTo>
                        <a:lnTo>
                          <a:pt x="20" y="37"/>
                        </a:lnTo>
                        <a:lnTo>
                          <a:pt x="20" y="32"/>
                        </a:lnTo>
                        <a:lnTo>
                          <a:pt x="22" y="26"/>
                        </a:lnTo>
                        <a:lnTo>
                          <a:pt x="25" y="21"/>
                        </a:lnTo>
                        <a:lnTo>
                          <a:pt x="30" y="17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9" name="Freeform 192">
                    <a:extLst>
                      <a:ext uri="{FF2B5EF4-FFF2-40B4-BE49-F238E27FC236}">
                        <a16:creationId xmlns:a16="http://schemas.microsoft.com/office/drawing/2014/main" id="{EF00AF0E-8C8F-E33E-731A-851790BDF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4" y="2520"/>
                    <a:ext cx="24" cy="27"/>
                  </a:xfrm>
                  <a:custGeom>
                    <a:avLst/>
                    <a:gdLst/>
                    <a:ahLst/>
                    <a:cxnLst>
                      <a:cxn ang="0">
                        <a:pos x="28" y="36"/>
                      </a:cxn>
                      <a:cxn ang="0">
                        <a:pos x="35" y="30"/>
                      </a:cxn>
                      <a:cxn ang="0">
                        <a:pos x="44" y="25"/>
                      </a:cxn>
                      <a:cxn ang="0">
                        <a:pos x="55" y="21"/>
                      </a:cxn>
                      <a:cxn ang="0">
                        <a:pos x="67" y="20"/>
                      </a:cxn>
                      <a:cxn ang="0">
                        <a:pos x="79" y="22"/>
                      </a:cxn>
                      <a:cxn ang="0">
                        <a:pos x="92" y="30"/>
                      </a:cxn>
                      <a:cxn ang="0">
                        <a:pos x="99" y="39"/>
                      </a:cxn>
                      <a:cxn ang="0">
                        <a:pos x="102" y="47"/>
                      </a:cxn>
                      <a:cxn ang="0">
                        <a:pos x="103" y="56"/>
                      </a:cxn>
                      <a:cxn ang="0">
                        <a:pos x="102" y="67"/>
                      </a:cxn>
                      <a:cxn ang="0">
                        <a:pos x="100" y="80"/>
                      </a:cxn>
                      <a:cxn ang="0">
                        <a:pos x="94" y="94"/>
                      </a:cxn>
                      <a:cxn ang="0">
                        <a:pos x="85" y="108"/>
                      </a:cxn>
                      <a:cxn ang="0">
                        <a:pos x="76" y="116"/>
                      </a:cxn>
                      <a:cxn ang="0">
                        <a:pos x="70" y="117"/>
                      </a:cxn>
                      <a:cxn ang="0">
                        <a:pos x="62" y="118"/>
                      </a:cxn>
                      <a:cxn ang="0">
                        <a:pos x="56" y="117"/>
                      </a:cxn>
                      <a:cxn ang="0">
                        <a:pos x="47" y="115"/>
                      </a:cxn>
                      <a:cxn ang="0">
                        <a:pos x="40" y="111"/>
                      </a:cxn>
                      <a:cxn ang="0">
                        <a:pos x="33" y="104"/>
                      </a:cxn>
                      <a:cxn ang="0">
                        <a:pos x="29" y="98"/>
                      </a:cxn>
                      <a:cxn ang="0">
                        <a:pos x="25" y="92"/>
                      </a:cxn>
                      <a:cxn ang="0">
                        <a:pos x="20" y="85"/>
                      </a:cxn>
                      <a:cxn ang="0">
                        <a:pos x="19" y="77"/>
                      </a:cxn>
                      <a:cxn ang="0">
                        <a:pos x="19" y="69"/>
                      </a:cxn>
                      <a:cxn ang="0">
                        <a:pos x="20" y="59"/>
                      </a:cxn>
                      <a:cxn ang="0">
                        <a:pos x="4" y="49"/>
                      </a:cxn>
                      <a:cxn ang="0">
                        <a:pos x="3" y="52"/>
                      </a:cxn>
                      <a:cxn ang="0">
                        <a:pos x="1" y="60"/>
                      </a:cxn>
                      <a:cxn ang="0">
                        <a:pos x="0" y="72"/>
                      </a:cxn>
                      <a:cxn ang="0">
                        <a:pos x="1" y="86"/>
                      </a:cxn>
                      <a:cxn ang="0">
                        <a:pos x="5" y="100"/>
                      </a:cxn>
                      <a:cxn ang="0">
                        <a:pos x="15" y="114"/>
                      </a:cxn>
                      <a:cxn ang="0">
                        <a:pos x="31" y="126"/>
                      </a:cxn>
                      <a:cxn ang="0">
                        <a:pos x="56" y="136"/>
                      </a:cxn>
                      <a:cxn ang="0">
                        <a:pos x="59" y="135"/>
                      </a:cxn>
                      <a:cxn ang="0">
                        <a:pos x="69" y="135"/>
                      </a:cxn>
                      <a:cxn ang="0">
                        <a:pos x="80" y="132"/>
                      </a:cxn>
                      <a:cxn ang="0">
                        <a:pos x="96" y="125"/>
                      </a:cxn>
                      <a:cxn ang="0">
                        <a:pos x="107" y="111"/>
                      </a:cxn>
                      <a:cxn ang="0">
                        <a:pos x="118" y="92"/>
                      </a:cxn>
                      <a:cxn ang="0">
                        <a:pos x="121" y="64"/>
                      </a:cxn>
                      <a:cxn ang="0">
                        <a:pos x="118" y="27"/>
                      </a:cxn>
                      <a:cxn ang="0">
                        <a:pos x="115" y="24"/>
                      </a:cxn>
                      <a:cxn ang="0">
                        <a:pos x="108" y="17"/>
                      </a:cxn>
                      <a:cxn ang="0">
                        <a:pos x="97" y="10"/>
                      </a:cxn>
                      <a:cxn ang="0">
                        <a:pos x="84" y="3"/>
                      </a:cxn>
                      <a:cxn ang="0">
                        <a:pos x="65" y="0"/>
                      </a:cxn>
                      <a:cxn ang="0">
                        <a:pos x="48" y="2"/>
                      </a:cxn>
                      <a:cxn ang="0">
                        <a:pos x="28" y="13"/>
                      </a:cxn>
                      <a:cxn ang="0">
                        <a:pos x="9" y="33"/>
                      </a:cxn>
                      <a:cxn ang="0">
                        <a:pos x="27" y="39"/>
                      </a:cxn>
                    </a:cxnLst>
                    <a:rect l="0" t="0" r="r" b="b"/>
                    <a:pathLst>
                      <a:path w="121" h="136">
                        <a:moveTo>
                          <a:pt x="27" y="39"/>
                        </a:moveTo>
                        <a:lnTo>
                          <a:pt x="28" y="36"/>
                        </a:lnTo>
                        <a:lnTo>
                          <a:pt x="33" y="32"/>
                        </a:lnTo>
                        <a:lnTo>
                          <a:pt x="35" y="30"/>
                        </a:lnTo>
                        <a:lnTo>
                          <a:pt x="40" y="28"/>
                        </a:lnTo>
                        <a:lnTo>
                          <a:pt x="44" y="25"/>
                        </a:lnTo>
                        <a:lnTo>
                          <a:pt x="50" y="24"/>
                        </a:lnTo>
                        <a:lnTo>
                          <a:pt x="55" y="21"/>
                        </a:lnTo>
                        <a:lnTo>
                          <a:pt x="61" y="20"/>
                        </a:lnTo>
                        <a:lnTo>
                          <a:pt x="67" y="20"/>
                        </a:lnTo>
                        <a:lnTo>
                          <a:pt x="73" y="21"/>
                        </a:lnTo>
                        <a:lnTo>
                          <a:pt x="79" y="22"/>
                        </a:lnTo>
                        <a:lnTo>
                          <a:pt x="86" y="26"/>
                        </a:lnTo>
                        <a:lnTo>
                          <a:pt x="92" y="30"/>
                        </a:lnTo>
                        <a:lnTo>
                          <a:pt x="99" y="36"/>
                        </a:lnTo>
                        <a:lnTo>
                          <a:pt x="99" y="39"/>
                        </a:lnTo>
                        <a:lnTo>
                          <a:pt x="101" y="44"/>
                        </a:lnTo>
                        <a:lnTo>
                          <a:pt x="102" y="47"/>
                        </a:lnTo>
                        <a:lnTo>
                          <a:pt x="102" y="51"/>
                        </a:lnTo>
                        <a:lnTo>
                          <a:pt x="103" y="56"/>
                        </a:lnTo>
                        <a:lnTo>
                          <a:pt x="104" y="62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0" y="80"/>
                        </a:lnTo>
                        <a:lnTo>
                          <a:pt x="98" y="87"/>
                        </a:lnTo>
                        <a:lnTo>
                          <a:pt x="94" y="94"/>
                        </a:lnTo>
                        <a:lnTo>
                          <a:pt x="90" y="101"/>
                        </a:lnTo>
                        <a:lnTo>
                          <a:pt x="85" y="108"/>
                        </a:lnTo>
                        <a:lnTo>
                          <a:pt x="78" y="116"/>
                        </a:lnTo>
                        <a:lnTo>
                          <a:pt x="76" y="116"/>
                        </a:lnTo>
                        <a:lnTo>
                          <a:pt x="73" y="117"/>
                        </a:lnTo>
                        <a:lnTo>
                          <a:pt x="70" y="117"/>
                        </a:lnTo>
                        <a:lnTo>
                          <a:pt x="67" y="118"/>
                        </a:lnTo>
                        <a:lnTo>
                          <a:pt x="62" y="118"/>
                        </a:lnTo>
                        <a:lnTo>
                          <a:pt x="59" y="119"/>
                        </a:lnTo>
                        <a:lnTo>
                          <a:pt x="56" y="117"/>
                        </a:lnTo>
                        <a:lnTo>
                          <a:pt x="51" y="117"/>
                        </a:lnTo>
                        <a:lnTo>
                          <a:pt x="47" y="115"/>
                        </a:lnTo>
                        <a:lnTo>
                          <a:pt x="43" y="114"/>
                        </a:lnTo>
                        <a:lnTo>
                          <a:pt x="40" y="111"/>
                        </a:lnTo>
                        <a:lnTo>
                          <a:pt x="36" y="108"/>
                        </a:lnTo>
                        <a:lnTo>
                          <a:pt x="33" y="104"/>
                        </a:lnTo>
                        <a:lnTo>
                          <a:pt x="31" y="100"/>
                        </a:lnTo>
                        <a:lnTo>
                          <a:pt x="29" y="98"/>
                        </a:lnTo>
                        <a:lnTo>
                          <a:pt x="28" y="96"/>
                        </a:lnTo>
                        <a:lnTo>
                          <a:pt x="25" y="92"/>
                        </a:lnTo>
                        <a:lnTo>
                          <a:pt x="22" y="88"/>
                        </a:lnTo>
                        <a:lnTo>
                          <a:pt x="20" y="85"/>
                        </a:lnTo>
                        <a:lnTo>
                          <a:pt x="20" y="81"/>
                        </a:lnTo>
                        <a:lnTo>
                          <a:pt x="19" y="77"/>
                        </a:lnTo>
                        <a:lnTo>
                          <a:pt x="19" y="73"/>
                        </a:lnTo>
                        <a:lnTo>
                          <a:pt x="19" y="69"/>
                        </a:lnTo>
                        <a:lnTo>
                          <a:pt x="19" y="64"/>
                        </a:lnTo>
                        <a:lnTo>
                          <a:pt x="20" y="59"/>
                        </a:lnTo>
                        <a:lnTo>
                          <a:pt x="22" y="54"/>
                        </a:lnTo>
                        <a:lnTo>
                          <a:pt x="4" y="49"/>
                        </a:lnTo>
                        <a:lnTo>
                          <a:pt x="3" y="49"/>
                        </a:lnTo>
                        <a:lnTo>
                          <a:pt x="3" y="52"/>
                        </a:lnTo>
                        <a:lnTo>
                          <a:pt x="1" y="56"/>
                        </a:lnTo>
                        <a:lnTo>
                          <a:pt x="1" y="60"/>
                        </a:lnTo>
                        <a:lnTo>
                          <a:pt x="0" y="64"/>
                        </a:lnTo>
                        <a:lnTo>
                          <a:pt x="0" y="72"/>
                        </a:lnTo>
                        <a:lnTo>
                          <a:pt x="0" y="77"/>
                        </a:lnTo>
                        <a:lnTo>
                          <a:pt x="1" y="86"/>
                        </a:lnTo>
                        <a:lnTo>
                          <a:pt x="2" y="92"/>
                        </a:lnTo>
                        <a:lnTo>
                          <a:pt x="5" y="100"/>
                        </a:lnTo>
                        <a:lnTo>
                          <a:pt x="9" y="106"/>
                        </a:lnTo>
                        <a:lnTo>
                          <a:pt x="15" y="114"/>
                        </a:lnTo>
                        <a:lnTo>
                          <a:pt x="21" y="120"/>
                        </a:lnTo>
                        <a:lnTo>
                          <a:pt x="31" y="126"/>
                        </a:lnTo>
                        <a:lnTo>
                          <a:pt x="42" y="131"/>
                        </a:lnTo>
                        <a:lnTo>
                          <a:pt x="56" y="136"/>
                        </a:lnTo>
                        <a:lnTo>
                          <a:pt x="57" y="135"/>
                        </a:lnTo>
                        <a:lnTo>
                          <a:pt x="59" y="135"/>
                        </a:lnTo>
                        <a:lnTo>
                          <a:pt x="62" y="135"/>
                        </a:lnTo>
                        <a:lnTo>
                          <a:pt x="69" y="135"/>
                        </a:lnTo>
                        <a:lnTo>
                          <a:pt x="74" y="133"/>
                        </a:lnTo>
                        <a:lnTo>
                          <a:pt x="80" y="132"/>
                        </a:lnTo>
                        <a:lnTo>
                          <a:pt x="88" y="129"/>
                        </a:lnTo>
                        <a:lnTo>
                          <a:pt x="96" y="125"/>
                        </a:lnTo>
                        <a:lnTo>
                          <a:pt x="101" y="119"/>
                        </a:lnTo>
                        <a:lnTo>
                          <a:pt x="107" y="111"/>
                        </a:lnTo>
                        <a:lnTo>
                          <a:pt x="113" y="103"/>
                        </a:lnTo>
                        <a:lnTo>
                          <a:pt x="118" y="92"/>
                        </a:lnTo>
                        <a:lnTo>
                          <a:pt x="120" y="79"/>
                        </a:lnTo>
                        <a:lnTo>
                          <a:pt x="121" y="64"/>
                        </a:lnTo>
                        <a:lnTo>
                          <a:pt x="121" y="46"/>
                        </a:lnTo>
                        <a:lnTo>
                          <a:pt x="118" y="27"/>
                        </a:lnTo>
                        <a:lnTo>
                          <a:pt x="117" y="25"/>
                        </a:lnTo>
                        <a:lnTo>
                          <a:pt x="115" y="24"/>
                        </a:lnTo>
                        <a:lnTo>
                          <a:pt x="112" y="20"/>
                        </a:lnTo>
                        <a:lnTo>
                          <a:pt x="108" y="17"/>
                        </a:lnTo>
                        <a:lnTo>
                          <a:pt x="103" y="13"/>
                        </a:lnTo>
                        <a:lnTo>
                          <a:pt x="97" y="10"/>
                        </a:lnTo>
                        <a:lnTo>
                          <a:pt x="90" y="5"/>
                        </a:lnTo>
                        <a:lnTo>
                          <a:pt x="84" y="3"/>
                        </a:lnTo>
                        <a:lnTo>
                          <a:pt x="74" y="1"/>
                        </a:lnTo>
                        <a:lnTo>
                          <a:pt x="65" y="0"/>
                        </a:lnTo>
                        <a:lnTo>
                          <a:pt x="57" y="0"/>
                        </a:lnTo>
                        <a:lnTo>
                          <a:pt x="48" y="2"/>
                        </a:lnTo>
                        <a:lnTo>
                          <a:pt x="38" y="6"/>
                        </a:lnTo>
                        <a:lnTo>
                          <a:pt x="28" y="13"/>
                        </a:lnTo>
                        <a:lnTo>
                          <a:pt x="18" y="21"/>
                        </a:lnTo>
                        <a:lnTo>
                          <a:pt x="9" y="33"/>
                        </a:lnTo>
                        <a:lnTo>
                          <a:pt x="27" y="39"/>
                        </a:lnTo>
                        <a:lnTo>
                          <a:pt x="27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0" name="Freeform 193">
                    <a:extLst>
                      <a:ext uri="{FF2B5EF4-FFF2-40B4-BE49-F238E27FC236}">
                        <a16:creationId xmlns:a16="http://schemas.microsoft.com/office/drawing/2014/main" id="{47438A37-E25F-6243-4743-83D589EA9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2535"/>
                    <a:ext cx="5" cy="7"/>
                  </a:xfrm>
                  <a:custGeom>
                    <a:avLst/>
                    <a:gdLst/>
                    <a:ahLst/>
                    <a:cxnLst>
                      <a:cxn ang="0">
                        <a:pos x="1" y="36"/>
                      </a:cxn>
                      <a:cxn ang="0">
                        <a:pos x="0" y="34"/>
                      </a:cxn>
                      <a:cxn ang="0">
                        <a:pos x="0" y="32"/>
                      </a:cxn>
                      <a:cxn ang="0">
                        <a:pos x="0" y="29"/>
                      </a:cxn>
                      <a:cxn ang="0">
                        <a:pos x="0" y="26"/>
                      </a:cxn>
                      <a:cxn ang="0">
                        <a:pos x="0" y="19"/>
                      </a:cxn>
                      <a:cxn ang="0">
                        <a:pos x="1" y="14"/>
                      </a:cxn>
                      <a:cxn ang="0">
                        <a:pos x="3" y="6"/>
                      </a:cxn>
                      <a:cxn ang="0">
                        <a:pos x="6" y="0"/>
                      </a:cxn>
                      <a:cxn ang="0">
                        <a:pos x="26" y="7"/>
                      </a:cxn>
                      <a:cxn ang="0">
                        <a:pos x="26" y="7"/>
                      </a:cxn>
                      <a:cxn ang="0">
                        <a:pos x="25" y="10"/>
                      </a:cxn>
                      <a:cxn ang="0">
                        <a:pos x="24" y="13"/>
                      </a:cxn>
                      <a:cxn ang="0">
                        <a:pos x="23" y="18"/>
                      </a:cxn>
                      <a:cxn ang="0">
                        <a:pos x="22" y="22"/>
                      </a:cxn>
                      <a:cxn ang="0">
                        <a:pos x="22" y="27"/>
                      </a:cxn>
                      <a:cxn ang="0">
                        <a:pos x="21" y="31"/>
                      </a:cxn>
                      <a:cxn ang="0">
                        <a:pos x="21" y="34"/>
                      </a:cxn>
                      <a:cxn ang="0">
                        <a:pos x="1" y="36"/>
                      </a:cxn>
                      <a:cxn ang="0">
                        <a:pos x="1" y="36"/>
                      </a:cxn>
                    </a:cxnLst>
                    <a:rect l="0" t="0" r="r" b="b"/>
                    <a:pathLst>
                      <a:path w="26" h="36">
                        <a:moveTo>
                          <a:pt x="1" y="36"/>
                        </a:moveTo>
                        <a:lnTo>
                          <a:pt x="0" y="34"/>
                        </a:lnTo>
                        <a:lnTo>
                          <a:pt x="0" y="32"/>
                        </a:lnTo>
                        <a:lnTo>
                          <a:pt x="0" y="29"/>
                        </a:lnTo>
                        <a:lnTo>
                          <a:pt x="0" y="26"/>
                        </a:lnTo>
                        <a:lnTo>
                          <a:pt x="0" y="19"/>
                        </a:lnTo>
                        <a:lnTo>
                          <a:pt x="1" y="14"/>
                        </a:lnTo>
                        <a:lnTo>
                          <a:pt x="3" y="6"/>
                        </a:lnTo>
                        <a:lnTo>
                          <a:pt x="6" y="0"/>
                        </a:lnTo>
                        <a:lnTo>
                          <a:pt x="26" y="7"/>
                        </a:lnTo>
                        <a:lnTo>
                          <a:pt x="26" y="7"/>
                        </a:lnTo>
                        <a:lnTo>
                          <a:pt x="25" y="10"/>
                        </a:lnTo>
                        <a:lnTo>
                          <a:pt x="24" y="13"/>
                        </a:lnTo>
                        <a:lnTo>
                          <a:pt x="23" y="18"/>
                        </a:lnTo>
                        <a:lnTo>
                          <a:pt x="22" y="22"/>
                        </a:lnTo>
                        <a:lnTo>
                          <a:pt x="22" y="27"/>
                        </a:lnTo>
                        <a:lnTo>
                          <a:pt x="21" y="31"/>
                        </a:lnTo>
                        <a:lnTo>
                          <a:pt x="21" y="34"/>
                        </a:lnTo>
                        <a:lnTo>
                          <a:pt x="1" y="36"/>
                        </a:lnTo>
                        <a:lnTo>
                          <a:pt x="1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 194">
                    <a:extLst>
                      <a:ext uri="{FF2B5EF4-FFF2-40B4-BE49-F238E27FC236}">
                        <a16:creationId xmlns:a16="http://schemas.microsoft.com/office/drawing/2014/main" id="{C49E4CB2-F2D8-8239-018A-34AB1BE0A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1" y="2534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22" y="29"/>
                      </a:cxn>
                      <a:cxn ang="0">
                        <a:pos x="22" y="25"/>
                      </a:cxn>
                      <a:cxn ang="0">
                        <a:pos x="24" y="21"/>
                      </a:cxn>
                      <a:cxn ang="0">
                        <a:pos x="25" y="20"/>
                      </a:cxn>
                      <a:cxn ang="0">
                        <a:pos x="28" y="19"/>
                      </a:cxn>
                      <a:cxn ang="0">
                        <a:pos x="31" y="20"/>
                      </a:cxn>
                      <a:cxn ang="0">
                        <a:pos x="36" y="23"/>
                      </a:cxn>
                      <a:cxn ang="0">
                        <a:pos x="37" y="25"/>
                      </a:cxn>
                      <a:cxn ang="0">
                        <a:pos x="39" y="30"/>
                      </a:cxn>
                      <a:cxn ang="0">
                        <a:pos x="38" y="33"/>
                      </a:cxn>
                      <a:cxn ang="0">
                        <a:pos x="38" y="35"/>
                      </a:cxn>
                      <a:cxn ang="0">
                        <a:pos x="34" y="37"/>
                      </a:cxn>
                      <a:cxn ang="0">
                        <a:pos x="30" y="39"/>
                      </a:cxn>
                      <a:cxn ang="0">
                        <a:pos x="27" y="54"/>
                      </a:cxn>
                      <a:cxn ang="0">
                        <a:pos x="28" y="54"/>
                      </a:cxn>
                      <a:cxn ang="0">
                        <a:pos x="32" y="54"/>
                      </a:cxn>
                      <a:cxn ang="0">
                        <a:pos x="37" y="54"/>
                      </a:cxn>
                      <a:cxn ang="0">
                        <a:pos x="43" y="52"/>
                      </a:cxn>
                      <a:cxn ang="0">
                        <a:pos x="46" y="50"/>
                      </a:cxn>
                      <a:cxn ang="0">
                        <a:pos x="48" y="48"/>
                      </a:cxn>
                      <a:cxn ang="0">
                        <a:pos x="51" y="46"/>
                      </a:cxn>
                      <a:cxn ang="0">
                        <a:pos x="53" y="43"/>
                      </a:cxn>
                      <a:cxn ang="0">
                        <a:pos x="55" y="37"/>
                      </a:cxn>
                      <a:cxn ang="0">
                        <a:pos x="55" y="32"/>
                      </a:cxn>
                      <a:cxn ang="0">
                        <a:pos x="55" y="25"/>
                      </a:cxn>
                      <a:cxn ang="0">
                        <a:pos x="55" y="19"/>
                      </a:cxn>
                      <a:cxn ang="0">
                        <a:pos x="54" y="18"/>
                      </a:cxn>
                      <a:cxn ang="0">
                        <a:pos x="53" y="15"/>
                      </a:cxn>
                      <a:cxn ang="0">
                        <a:pos x="49" y="9"/>
                      </a:cxn>
                      <a:cxn ang="0">
                        <a:pos x="46" y="6"/>
                      </a:cxn>
                      <a:cxn ang="0">
                        <a:pos x="42" y="4"/>
                      </a:cxn>
                      <a:cxn ang="0">
                        <a:pos x="40" y="2"/>
                      </a:cxn>
                      <a:cxn ang="0">
                        <a:pos x="36" y="1"/>
                      </a:cxn>
                      <a:cxn ang="0">
                        <a:pos x="32" y="1"/>
                      </a:cxn>
                      <a:cxn ang="0">
                        <a:pos x="27" y="0"/>
                      </a:cxn>
                      <a:cxn ang="0">
                        <a:pos x="22" y="1"/>
                      </a:cxn>
                      <a:cxn ang="0">
                        <a:pos x="16" y="2"/>
                      </a:cxn>
                      <a:cxn ang="0">
                        <a:pos x="11" y="6"/>
                      </a:cxn>
                      <a:cxn ang="0">
                        <a:pos x="10" y="6"/>
                      </a:cxn>
                      <a:cxn ang="0">
                        <a:pos x="8" y="7"/>
                      </a:cxn>
                      <a:cxn ang="0">
                        <a:pos x="5" y="10"/>
                      </a:cxn>
                      <a:cxn ang="0">
                        <a:pos x="4" y="15"/>
                      </a:cxn>
                      <a:cxn ang="0">
                        <a:pos x="2" y="19"/>
                      </a:cxn>
                      <a:cxn ang="0">
                        <a:pos x="1" y="25"/>
                      </a:cxn>
                      <a:cxn ang="0">
                        <a:pos x="0" y="31"/>
                      </a:cxn>
                      <a:cxn ang="0">
                        <a:pos x="2" y="37"/>
                      </a:cxn>
                      <a:cxn ang="0">
                        <a:pos x="22" y="29"/>
                      </a:cxn>
                      <a:cxn ang="0">
                        <a:pos x="22" y="29"/>
                      </a:cxn>
                    </a:cxnLst>
                    <a:rect l="0" t="0" r="r" b="b"/>
                    <a:pathLst>
                      <a:path w="55" h="54">
                        <a:moveTo>
                          <a:pt x="22" y="29"/>
                        </a:moveTo>
                        <a:lnTo>
                          <a:pt x="22" y="25"/>
                        </a:lnTo>
                        <a:lnTo>
                          <a:pt x="24" y="21"/>
                        </a:lnTo>
                        <a:lnTo>
                          <a:pt x="25" y="20"/>
                        </a:lnTo>
                        <a:lnTo>
                          <a:pt x="28" y="19"/>
                        </a:lnTo>
                        <a:lnTo>
                          <a:pt x="31" y="20"/>
                        </a:lnTo>
                        <a:lnTo>
                          <a:pt x="36" y="23"/>
                        </a:lnTo>
                        <a:lnTo>
                          <a:pt x="37" y="25"/>
                        </a:lnTo>
                        <a:lnTo>
                          <a:pt x="39" y="30"/>
                        </a:lnTo>
                        <a:lnTo>
                          <a:pt x="38" y="33"/>
                        </a:lnTo>
                        <a:lnTo>
                          <a:pt x="38" y="35"/>
                        </a:lnTo>
                        <a:lnTo>
                          <a:pt x="34" y="37"/>
                        </a:lnTo>
                        <a:lnTo>
                          <a:pt x="30" y="39"/>
                        </a:lnTo>
                        <a:lnTo>
                          <a:pt x="27" y="54"/>
                        </a:lnTo>
                        <a:lnTo>
                          <a:pt x="28" y="54"/>
                        </a:lnTo>
                        <a:lnTo>
                          <a:pt x="32" y="54"/>
                        </a:lnTo>
                        <a:lnTo>
                          <a:pt x="37" y="54"/>
                        </a:lnTo>
                        <a:lnTo>
                          <a:pt x="43" y="52"/>
                        </a:lnTo>
                        <a:lnTo>
                          <a:pt x="46" y="50"/>
                        </a:lnTo>
                        <a:lnTo>
                          <a:pt x="48" y="48"/>
                        </a:lnTo>
                        <a:lnTo>
                          <a:pt x="51" y="46"/>
                        </a:lnTo>
                        <a:lnTo>
                          <a:pt x="53" y="43"/>
                        </a:lnTo>
                        <a:lnTo>
                          <a:pt x="55" y="37"/>
                        </a:lnTo>
                        <a:lnTo>
                          <a:pt x="55" y="32"/>
                        </a:lnTo>
                        <a:lnTo>
                          <a:pt x="55" y="25"/>
                        </a:lnTo>
                        <a:lnTo>
                          <a:pt x="55" y="19"/>
                        </a:lnTo>
                        <a:lnTo>
                          <a:pt x="54" y="18"/>
                        </a:lnTo>
                        <a:lnTo>
                          <a:pt x="53" y="15"/>
                        </a:lnTo>
                        <a:lnTo>
                          <a:pt x="49" y="9"/>
                        </a:lnTo>
                        <a:lnTo>
                          <a:pt x="46" y="6"/>
                        </a:lnTo>
                        <a:lnTo>
                          <a:pt x="42" y="4"/>
                        </a:lnTo>
                        <a:lnTo>
                          <a:pt x="40" y="2"/>
                        </a:lnTo>
                        <a:lnTo>
                          <a:pt x="36" y="1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2" y="1"/>
                        </a:lnTo>
                        <a:lnTo>
                          <a:pt x="16" y="2"/>
                        </a:lnTo>
                        <a:lnTo>
                          <a:pt x="11" y="6"/>
                        </a:lnTo>
                        <a:lnTo>
                          <a:pt x="10" y="6"/>
                        </a:lnTo>
                        <a:lnTo>
                          <a:pt x="8" y="7"/>
                        </a:lnTo>
                        <a:lnTo>
                          <a:pt x="5" y="10"/>
                        </a:lnTo>
                        <a:lnTo>
                          <a:pt x="4" y="15"/>
                        </a:lnTo>
                        <a:lnTo>
                          <a:pt x="2" y="19"/>
                        </a:lnTo>
                        <a:lnTo>
                          <a:pt x="1" y="25"/>
                        </a:lnTo>
                        <a:lnTo>
                          <a:pt x="0" y="31"/>
                        </a:lnTo>
                        <a:lnTo>
                          <a:pt x="2" y="37"/>
                        </a:lnTo>
                        <a:lnTo>
                          <a:pt x="22" y="29"/>
                        </a:lnTo>
                        <a:lnTo>
                          <a:pt x="22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2" name="Freeform 195">
                    <a:extLst>
                      <a:ext uri="{FF2B5EF4-FFF2-40B4-BE49-F238E27FC236}">
                        <a16:creationId xmlns:a16="http://schemas.microsoft.com/office/drawing/2014/main" id="{0F534BC9-81EF-727D-F097-EDA7521D2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7" y="2521"/>
                    <a:ext cx="25" cy="27"/>
                  </a:xfrm>
                  <a:custGeom>
                    <a:avLst/>
                    <a:gdLst/>
                    <a:ahLst/>
                    <a:cxnLst>
                      <a:cxn ang="0">
                        <a:pos x="33" y="40"/>
                      </a:cxn>
                      <a:cxn ang="0">
                        <a:pos x="38" y="35"/>
                      </a:cxn>
                      <a:cxn ang="0">
                        <a:pos x="45" y="30"/>
                      </a:cxn>
                      <a:cxn ang="0">
                        <a:pos x="53" y="26"/>
                      </a:cxn>
                      <a:cxn ang="0">
                        <a:pos x="62" y="24"/>
                      </a:cxn>
                      <a:cxn ang="0">
                        <a:pos x="72" y="24"/>
                      </a:cxn>
                      <a:cxn ang="0">
                        <a:pos x="84" y="29"/>
                      </a:cxn>
                      <a:cxn ang="0">
                        <a:pos x="90" y="35"/>
                      </a:cxn>
                      <a:cxn ang="0">
                        <a:pos x="95" y="40"/>
                      </a:cxn>
                      <a:cxn ang="0">
                        <a:pos x="100" y="50"/>
                      </a:cxn>
                      <a:cxn ang="0">
                        <a:pos x="102" y="58"/>
                      </a:cxn>
                      <a:cxn ang="0">
                        <a:pos x="103" y="70"/>
                      </a:cxn>
                      <a:cxn ang="0">
                        <a:pos x="101" y="85"/>
                      </a:cxn>
                      <a:cxn ang="0">
                        <a:pos x="97" y="95"/>
                      </a:cxn>
                      <a:cxn ang="0">
                        <a:pos x="92" y="102"/>
                      </a:cxn>
                      <a:cxn ang="0">
                        <a:pos x="85" y="108"/>
                      </a:cxn>
                      <a:cxn ang="0">
                        <a:pos x="77" y="113"/>
                      </a:cxn>
                      <a:cxn ang="0">
                        <a:pos x="67" y="115"/>
                      </a:cxn>
                      <a:cxn ang="0">
                        <a:pos x="56" y="113"/>
                      </a:cxn>
                      <a:cxn ang="0">
                        <a:pos x="42" y="108"/>
                      </a:cxn>
                      <a:cxn ang="0">
                        <a:pos x="34" y="100"/>
                      </a:cxn>
                      <a:cxn ang="0">
                        <a:pos x="28" y="95"/>
                      </a:cxn>
                      <a:cxn ang="0">
                        <a:pos x="23" y="86"/>
                      </a:cxn>
                      <a:cxn ang="0">
                        <a:pos x="22" y="79"/>
                      </a:cxn>
                      <a:cxn ang="0">
                        <a:pos x="22" y="69"/>
                      </a:cxn>
                      <a:cxn ang="0">
                        <a:pos x="27" y="58"/>
                      </a:cxn>
                      <a:cxn ang="0">
                        <a:pos x="7" y="43"/>
                      </a:cxn>
                      <a:cxn ang="0">
                        <a:pos x="6" y="45"/>
                      </a:cxn>
                      <a:cxn ang="0">
                        <a:pos x="4" y="53"/>
                      </a:cxn>
                      <a:cxn ang="0">
                        <a:pos x="1" y="63"/>
                      </a:cxn>
                      <a:cxn ang="0">
                        <a:pos x="0" y="75"/>
                      </a:cxn>
                      <a:cxn ang="0">
                        <a:pos x="1" y="88"/>
                      </a:cxn>
                      <a:cxn ang="0">
                        <a:pos x="5" y="102"/>
                      </a:cxn>
                      <a:cxn ang="0">
                        <a:pos x="14" y="114"/>
                      </a:cxn>
                      <a:cxn ang="0">
                        <a:pos x="30" y="125"/>
                      </a:cxn>
                      <a:cxn ang="0">
                        <a:pos x="46" y="130"/>
                      </a:cxn>
                      <a:cxn ang="0">
                        <a:pos x="62" y="133"/>
                      </a:cxn>
                      <a:cxn ang="0">
                        <a:pos x="76" y="132"/>
                      </a:cxn>
                      <a:cxn ang="0">
                        <a:pos x="90" y="129"/>
                      </a:cxn>
                      <a:cxn ang="0">
                        <a:pos x="101" y="123"/>
                      </a:cxn>
                      <a:cxn ang="0">
                        <a:pos x="111" y="113"/>
                      </a:cxn>
                      <a:cxn ang="0">
                        <a:pos x="118" y="102"/>
                      </a:cxn>
                      <a:cxn ang="0">
                        <a:pos x="124" y="88"/>
                      </a:cxn>
                      <a:cxn ang="0">
                        <a:pos x="125" y="82"/>
                      </a:cxn>
                      <a:cxn ang="0">
                        <a:pos x="125" y="74"/>
                      </a:cxn>
                      <a:cxn ang="0">
                        <a:pos x="125" y="66"/>
                      </a:cxn>
                      <a:cxn ang="0">
                        <a:pos x="123" y="53"/>
                      </a:cxn>
                      <a:cxn ang="0">
                        <a:pos x="120" y="41"/>
                      </a:cxn>
                      <a:cxn ang="0">
                        <a:pos x="115" y="27"/>
                      </a:cxn>
                      <a:cxn ang="0">
                        <a:pos x="105" y="13"/>
                      </a:cxn>
                      <a:cxn ang="0">
                        <a:pos x="103" y="12"/>
                      </a:cxn>
                      <a:cxn ang="0">
                        <a:pos x="95" y="8"/>
                      </a:cxn>
                      <a:cxn ang="0">
                        <a:pos x="86" y="5"/>
                      </a:cxn>
                      <a:cxn ang="0">
                        <a:pos x="74" y="1"/>
                      </a:cxn>
                      <a:cxn ang="0">
                        <a:pos x="59" y="1"/>
                      </a:cxn>
                      <a:cxn ang="0">
                        <a:pos x="44" y="5"/>
                      </a:cxn>
                      <a:cxn ang="0">
                        <a:pos x="27" y="13"/>
                      </a:cxn>
                      <a:cxn ang="0">
                        <a:pos x="12" y="30"/>
                      </a:cxn>
                      <a:cxn ang="0">
                        <a:pos x="33" y="42"/>
                      </a:cxn>
                    </a:cxnLst>
                    <a:rect l="0" t="0" r="r" b="b"/>
                    <a:pathLst>
                      <a:path w="125" h="133">
                        <a:moveTo>
                          <a:pt x="33" y="42"/>
                        </a:moveTo>
                        <a:lnTo>
                          <a:pt x="33" y="40"/>
                        </a:lnTo>
                        <a:lnTo>
                          <a:pt x="36" y="37"/>
                        </a:lnTo>
                        <a:lnTo>
                          <a:pt x="38" y="35"/>
                        </a:lnTo>
                        <a:lnTo>
                          <a:pt x="42" y="33"/>
                        </a:lnTo>
                        <a:lnTo>
                          <a:pt x="45" y="30"/>
                        </a:lnTo>
                        <a:lnTo>
                          <a:pt x="49" y="28"/>
                        </a:lnTo>
                        <a:lnTo>
                          <a:pt x="53" y="26"/>
                        </a:lnTo>
                        <a:lnTo>
                          <a:pt x="58" y="25"/>
                        </a:lnTo>
                        <a:lnTo>
                          <a:pt x="62" y="24"/>
                        </a:lnTo>
                        <a:lnTo>
                          <a:pt x="67" y="24"/>
                        </a:lnTo>
                        <a:lnTo>
                          <a:pt x="72" y="24"/>
                        </a:lnTo>
                        <a:lnTo>
                          <a:pt x="77" y="27"/>
                        </a:lnTo>
                        <a:lnTo>
                          <a:pt x="84" y="29"/>
                        </a:lnTo>
                        <a:lnTo>
                          <a:pt x="89" y="35"/>
                        </a:lnTo>
                        <a:lnTo>
                          <a:pt x="90" y="35"/>
                        </a:lnTo>
                        <a:lnTo>
                          <a:pt x="92" y="37"/>
                        </a:lnTo>
                        <a:lnTo>
                          <a:pt x="95" y="40"/>
                        </a:lnTo>
                        <a:lnTo>
                          <a:pt x="100" y="46"/>
                        </a:lnTo>
                        <a:lnTo>
                          <a:pt x="100" y="50"/>
                        </a:lnTo>
                        <a:lnTo>
                          <a:pt x="101" y="54"/>
                        </a:lnTo>
                        <a:lnTo>
                          <a:pt x="102" y="58"/>
                        </a:lnTo>
                        <a:lnTo>
                          <a:pt x="103" y="64"/>
                        </a:lnTo>
                        <a:lnTo>
                          <a:pt x="103" y="70"/>
                        </a:lnTo>
                        <a:lnTo>
                          <a:pt x="102" y="77"/>
                        </a:lnTo>
                        <a:lnTo>
                          <a:pt x="101" y="85"/>
                        </a:lnTo>
                        <a:lnTo>
                          <a:pt x="100" y="94"/>
                        </a:lnTo>
                        <a:lnTo>
                          <a:pt x="97" y="95"/>
                        </a:lnTo>
                        <a:lnTo>
                          <a:pt x="94" y="99"/>
                        </a:lnTo>
                        <a:lnTo>
                          <a:pt x="92" y="102"/>
                        </a:lnTo>
                        <a:lnTo>
                          <a:pt x="89" y="105"/>
                        </a:lnTo>
                        <a:lnTo>
                          <a:pt x="85" y="108"/>
                        </a:lnTo>
                        <a:lnTo>
                          <a:pt x="81" y="111"/>
                        </a:lnTo>
                        <a:lnTo>
                          <a:pt x="77" y="113"/>
                        </a:lnTo>
                        <a:lnTo>
                          <a:pt x="73" y="114"/>
                        </a:lnTo>
                        <a:lnTo>
                          <a:pt x="67" y="115"/>
                        </a:lnTo>
                        <a:lnTo>
                          <a:pt x="62" y="115"/>
                        </a:lnTo>
                        <a:lnTo>
                          <a:pt x="56" y="113"/>
                        </a:lnTo>
                        <a:lnTo>
                          <a:pt x="49" y="111"/>
                        </a:lnTo>
                        <a:lnTo>
                          <a:pt x="42" y="108"/>
                        </a:lnTo>
                        <a:lnTo>
                          <a:pt x="35" y="102"/>
                        </a:lnTo>
                        <a:lnTo>
                          <a:pt x="34" y="100"/>
                        </a:lnTo>
                        <a:lnTo>
                          <a:pt x="31" y="99"/>
                        </a:lnTo>
                        <a:lnTo>
                          <a:pt x="28" y="95"/>
                        </a:lnTo>
                        <a:lnTo>
                          <a:pt x="25" y="90"/>
                        </a:lnTo>
                        <a:lnTo>
                          <a:pt x="23" y="86"/>
                        </a:lnTo>
                        <a:lnTo>
                          <a:pt x="22" y="83"/>
                        </a:lnTo>
                        <a:lnTo>
                          <a:pt x="22" y="79"/>
                        </a:lnTo>
                        <a:lnTo>
                          <a:pt x="22" y="74"/>
                        </a:lnTo>
                        <a:lnTo>
                          <a:pt x="22" y="69"/>
                        </a:lnTo>
                        <a:lnTo>
                          <a:pt x="24" y="64"/>
                        </a:lnTo>
                        <a:lnTo>
                          <a:pt x="27" y="58"/>
                        </a:lnTo>
                        <a:lnTo>
                          <a:pt x="30" y="52"/>
                        </a:lnTo>
                        <a:lnTo>
                          <a:pt x="7" y="43"/>
                        </a:lnTo>
                        <a:lnTo>
                          <a:pt x="7" y="43"/>
                        </a:lnTo>
                        <a:lnTo>
                          <a:pt x="6" y="45"/>
                        </a:lnTo>
                        <a:lnTo>
                          <a:pt x="5" y="49"/>
                        </a:lnTo>
                        <a:lnTo>
                          <a:pt x="4" y="53"/>
                        </a:lnTo>
                        <a:lnTo>
                          <a:pt x="2" y="57"/>
                        </a:lnTo>
                        <a:lnTo>
                          <a:pt x="1" y="63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0" y="81"/>
                        </a:lnTo>
                        <a:lnTo>
                          <a:pt x="1" y="88"/>
                        </a:lnTo>
                        <a:lnTo>
                          <a:pt x="2" y="95"/>
                        </a:lnTo>
                        <a:lnTo>
                          <a:pt x="5" y="102"/>
                        </a:lnTo>
                        <a:lnTo>
                          <a:pt x="8" y="108"/>
                        </a:lnTo>
                        <a:lnTo>
                          <a:pt x="14" y="114"/>
                        </a:lnTo>
                        <a:lnTo>
                          <a:pt x="21" y="119"/>
                        </a:lnTo>
                        <a:lnTo>
                          <a:pt x="30" y="125"/>
                        </a:lnTo>
                        <a:lnTo>
                          <a:pt x="37" y="128"/>
                        </a:lnTo>
                        <a:lnTo>
                          <a:pt x="46" y="130"/>
                        </a:lnTo>
                        <a:lnTo>
                          <a:pt x="53" y="132"/>
                        </a:lnTo>
                        <a:lnTo>
                          <a:pt x="62" y="133"/>
                        </a:lnTo>
                        <a:lnTo>
                          <a:pt x="68" y="133"/>
                        </a:lnTo>
                        <a:lnTo>
                          <a:pt x="76" y="132"/>
                        </a:lnTo>
                        <a:lnTo>
                          <a:pt x="82" y="130"/>
                        </a:lnTo>
                        <a:lnTo>
                          <a:pt x="90" y="129"/>
                        </a:lnTo>
                        <a:lnTo>
                          <a:pt x="95" y="126"/>
                        </a:lnTo>
                        <a:lnTo>
                          <a:pt x="101" y="123"/>
                        </a:lnTo>
                        <a:lnTo>
                          <a:pt x="106" y="117"/>
                        </a:lnTo>
                        <a:lnTo>
                          <a:pt x="111" y="113"/>
                        </a:lnTo>
                        <a:lnTo>
                          <a:pt x="115" y="108"/>
                        </a:lnTo>
                        <a:lnTo>
                          <a:pt x="118" y="102"/>
                        </a:lnTo>
                        <a:lnTo>
                          <a:pt x="121" y="95"/>
                        </a:lnTo>
                        <a:lnTo>
                          <a:pt x="124" y="88"/>
                        </a:lnTo>
                        <a:lnTo>
                          <a:pt x="124" y="86"/>
                        </a:lnTo>
                        <a:lnTo>
                          <a:pt x="125" y="82"/>
                        </a:lnTo>
                        <a:lnTo>
                          <a:pt x="125" y="78"/>
                        </a:lnTo>
                        <a:lnTo>
                          <a:pt x="125" y="74"/>
                        </a:lnTo>
                        <a:lnTo>
                          <a:pt x="125" y="70"/>
                        </a:lnTo>
                        <a:lnTo>
                          <a:pt x="125" y="66"/>
                        </a:lnTo>
                        <a:lnTo>
                          <a:pt x="124" y="59"/>
                        </a:lnTo>
                        <a:lnTo>
                          <a:pt x="123" y="53"/>
                        </a:lnTo>
                        <a:lnTo>
                          <a:pt x="121" y="48"/>
                        </a:lnTo>
                        <a:lnTo>
                          <a:pt x="120" y="41"/>
                        </a:lnTo>
                        <a:lnTo>
                          <a:pt x="118" y="35"/>
                        </a:lnTo>
                        <a:lnTo>
                          <a:pt x="115" y="27"/>
                        </a:lnTo>
                        <a:lnTo>
                          <a:pt x="109" y="21"/>
                        </a:lnTo>
                        <a:lnTo>
                          <a:pt x="105" y="13"/>
                        </a:lnTo>
                        <a:lnTo>
                          <a:pt x="104" y="13"/>
                        </a:lnTo>
                        <a:lnTo>
                          <a:pt x="103" y="12"/>
                        </a:lnTo>
                        <a:lnTo>
                          <a:pt x="100" y="10"/>
                        </a:lnTo>
                        <a:lnTo>
                          <a:pt x="95" y="8"/>
                        </a:lnTo>
                        <a:lnTo>
                          <a:pt x="91" y="7"/>
                        </a:lnTo>
                        <a:lnTo>
                          <a:pt x="86" y="5"/>
                        </a:lnTo>
                        <a:lnTo>
                          <a:pt x="80" y="2"/>
                        </a:lnTo>
                        <a:lnTo>
                          <a:pt x="74" y="1"/>
                        </a:lnTo>
                        <a:lnTo>
                          <a:pt x="66" y="0"/>
                        </a:lnTo>
                        <a:lnTo>
                          <a:pt x="59" y="1"/>
                        </a:lnTo>
                        <a:lnTo>
                          <a:pt x="50" y="1"/>
                        </a:lnTo>
                        <a:lnTo>
                          <a:pt x="44" y="5"/>
                        </a:lnTo>
                        <a:lnTo>
                          <a:pt x="35" y="8"/>
                        </a:lnTo>
                        <a:lnTo>
                          <a:pt x="27" y="13"/>
                        </a:lnTo>
                        <a:lnTo>
                          <a:pt x="19" y="21"/>
                        </a:lnTo>
                        <a:lnTo>
                          <a:pt x="12" y="30"/>
                        </a:lnTo>
                        <a:lnTo>
                          <a:pt x="33" y="42"/>
                        </a:lnTo>
                        <a:lnTo>
                          <a:pt x="33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" name="Freeform 196">
                    <a:extLst>
                      <a:ext uri="{FF2B5EF4-FFF2-40B4-BE49-F238E27FC236}">
                        <a16:creationId xmlns:a16="http://schemas.microsoft.com/office/drawing/2014/main" id="{13FDEA91-40FE-CF7F-FBA1-67D5B193AA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4" y="2568"/>
                    <a:ext cx="277" cy="26"/>
                  </a:xfrm>
                  <a:custGeom>
                    <a:avLst/>
                    <a:gdLst/>
                    <a:ahLst/>
                    <a:cxnLst>
                      <a:cxn ang="0">
                        <a:pos x="34" y="19"/>
                      </a:cxn>
                      <a:cxn ang="0">
                        <a:pos x="123" y="48"/>
                      </a:cxn>
                      <a:cxn ang="0">
                        <a:pos x="183" y="116"/>
                      </a:cxn>
                      <a:cxn ang="0">
                        <a:pos x="216" y="128"/>
                      </a:cxn>
                      <a:cxn ang="0">
                        <a:pos x="250" y="101"/>
                      </a:cxn>
                      <a:cxn ang="0">
                        <a:pos x="317" y="52"/>
                      </a:cxn>
                      <a:cxn ang="0">
                        <a:pos x="422" y="71"/>
                      </a:cxn>
                      <a:cxn ang="0">
                        <a:pos x="480" y="99"/>
                      </a:cxn>
                      <a:cxn ang="0">
                        <a:pos x="501" y="110"/>
                      </a:cxn>
                      <a:cxn ang="0">
                        <a:pos x="536" y="111"/>
                      </a:cxn>
                      <a:cxn ang="0">
                        <a:pos x="564" y="86"/>
                      </a:cxn>
                      <a:cxn ang="0">
                        <a:pos x="590" y="57"/>
                      </a:cxn>
                      <a:cxn ang="0">
                        <a:pos x="614" y="31"/>
                      </a:cxn>
                      <a:cxn ang="0">
                        <a:pos x="641" y="19"/>
                      </a:cxn>
                      <a:cxn ang="0">
                        <a:pos x="681" y="43"/>
                      </a:cxn>
                      <a:cxn ang="0">
                        <a:pos x="759" y="106"/>
                      </a:cxn>
                      <a:cxn ang="0">
                        <a:pos x="799" y="98"/>
                      </a:cxn>
                      <a:cxn ang="0">
                        <a:pos x="819" y="73"/>
                      </a:cxn>
                      <a:cxn ang="0">
                        <a:pos x="861" y="37"/>
                      </a:cxn>
                      <a:cxn ang="0">
                        <a:pos x="900" y="29"/>
                      </a:cxn>
                      <a:cxn ang="0">
                        <a:pos x="936" y="56"/>
                      </a:cxn>
                      <a:cxn ang="0">
                        <a:pos x="950" y="71"/>
                      </a:cxn>
                      <a:cxn ang="0">
                        <a:pos x="999" y="111"/>
                      </a:cxn>
                      <a:cxn ang="0">
                        <a:pos x="1067" y="112"/>
                      </a:cxn>
                      <a:cxn ang="0">
                        <a:pos x="1125" y="69"/>
                      </a:cxn>
                      <a:cxn ang="0">
                        <a:pos x="1182" y="67"/>
                      </a:cxn>
                      <a:cxn ang="0">
                        <a:pos x="1224" y="104"/>
                      </a:cxn>
                      <a:cxn ang="0">
                        <a:pos x="1291" y="112"/>
                      </a:cxn>
                      <a:cxn ang="0">
                        <a:pos x="1378" y="76"/>
                      </a:cxn>
                      <a:cxn ang="0">
                        <a:pos x="1364" y="63"/>
                      </a:cxn>
                      <a:cxn ang="0">
                        <a:pos x="1325" y="78"/>
                      </a:cxn>
                      <a:cxn ang="0">
                        <a:pos x="1264" y="96"/>
                      </a:cxn>
                      <a:cxn ang="0">
                        <a:pos x="1236" y="89"/>
                      </a:cxn>
                      <a:cxn ang="0">
                        <a:pos x="1198" y="54"/>
                      </a:cxn>
                      <a:cxn ang="0">
                        <a:pos x="1127" y="45"/>
                      </a:cxn>
                      <a:cxn ang="0">
                        <a:pos x="1055" y="88"/>
                      </a:cxn>
                      <a:cxn ang="0">
                        <a:pos x="1028" y="98"/>
                      </a:cxn>
                      <a:cxn ang="0">
                        <a:pos x="965" y="59"/>
                      </a:cxn>
                      <a:cxn ang="0">
                        <a:pos x="904" y="8"/>
                      </a:cxn>
                      <a:cxn ang="0">
                        <a:pos x="868" y="11"/>
                      </a:cxn>
                      <a:cxn ang="0">
                        <a:pos x="827" y="41"/>
                      </a:cxn>
                      <a:cxn ang="0">
                        <a:pos x="790" y="76"/>
                      </a:cxn>
                      <a:cxn ang="0">
                        <a:pos x="776" y="85"/>
                      </a:cxn>
                      <a:cxn ang="0">
                        <a:pos x="745" y="74"/>
                      </a:cxn>
                      <a:cxn ang="0">
                        <a:pos x="675" y="14"/>
                      </a:cxn>
                      <a:cxn ang="0">
                        <a:pos x="621" y="2"/>
                      </a:cxn>
                      <a:cxn ang="0">
                        <a:pos x="541" y="85"/>
                      </a:cxn>
                      <a:cxn ang="0">
                        <a:pos x="504" y="90"/>
                      </a:cxn>
                      <a:cxn ang="0">
                        <a:pos x="388" y="36"/>
                      </a:cxn>
                      <a:cxn ang="0">
                        <a:pos x="311" y="34"/>
                      </a:cxn>
                      <a:cxn ang="0">
                        <a:pos x="228" y="98"/>
                      </a:cxn>
                      <a:cxn ang="0">
                        <a:pos x="200" y="104"/>
                      </a:cxn>
                      <a:cxn ang="0">
                        <a:pos x="173" y="70"/>
                      </a:cxn>
                      <a:cxn ang="0">
                        <a:pos x="83" y="7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1385" h="129">
                        <a:moveTo>
                          <a:pt x="6" y="31"/>
                        </a:moveTo>
                        <a:lnTo>
                          <a:pt x="6" y="29"/>
                        </a:lnTo>
                        <a:lnTo>
                          <a:pt x="9" y="28"/>
                        </a:lnTo>
                        <a:lnTo>
                          <a:pt x="12" y="26"/>
                        </a:lnTo>
                        <a:lnTo>
                          <a:pt x="19" y="24"/>
                        </a:lnTo>
                        <a:lnTo>
                          <a:pt x="25" y="20"/>
                        </a:lnTo>
                        <a:lnTo>
                          <a:pt x="34" y="19"/>
                        </a:lnTo>
                        <a:lnTo>
                          <a:pt x="42" y="18"/>
                        </a:lnTo>
                        <a:lnTo>
                          <a:pt x="54" y="19"/>
                        </a:lnTo>
                        <a:lnTo>
                          <a:pt x="65" y="19"/>
                        </a:lnTo>
                        <a:lnTo>
                          <a:pt x="79" y="24"/>
                        </a:lnTo>
                        <a:lnTo>
                          <a:pt x="93" y="29"/>
                        </a:lnTo>
                        <a:lnTo>
                          <a:pt x="108" y="38"/>
                        </a:lnTo>
                        <a:lnTo>
                          <a:pt x="123" y="48"/>
                        </a:lnTo>
                        <a:lnTo>
                          <a:pt x="139" y="62"/>
                        </a:lnTo>
                        <a:lnTo>
                          <a:pt x="156" y="81"/>
                        </a:lnTo>
                        <a:lnTo>
                          <a:pt x="174" y="102"/>
                        </a:lnTo>
                        <a:lnTo>
                          <a:pt x="174" y="104"/>
                        </a:lnTo>
                        <a:lnTo>
                          <a:pt x="178" y="110"/>
                        </a:lnTo>
                        <a:lnTo>
                          <a:pt x="180" y="113"/>
                        </a:lnTo>
                        <a:lnTo>
                          <a:pt x="183" y="116"/>
                        </a:lnTo>
                        <a:lnTo>
                          <a:pt x="186" y="120"/>
                        </a:lnTo>
                        <a:lnTo>
                          <a:pt x="191" y="123"/>
                        </a:lnTo>
                        <a:lnTo>
                          <a:pt x="195" y="125"/>
                        </a:lnTo>
                        <a:lnTo>
                          <a:pt x="199" y="128"/>
                        </a:lnTo>
                        <a:lnTo>
                          <a:pt x="205" y="129"/>
                        </a:lnTo>
                        <a:lnTo>
                          <a:pt x="210" y="129"/>
                        </a:lnTo>
                        <a:lnTo>
                          <a:pt x="216" y="128"/>
                        </a:lnTo>
                        <a:lnTo>
                          <a:pt x="223" y="126"/>
                        </a:lnTo>
                        <a:lnTo>
                          <a:pt x="230" y="121"/>
                        </a:lnTo>
                        <a:lnTo>
                          <a:pt x="238" y="116"/>
                        </a:lnTo>
                        <a:lnTo>
                          <a:pt x="238" y="115"/>
                        </a:lnTo>
                        <a:lnTo>
                          <a:pt x="241" y="112"/>
                        </a:lnTo>
                        <a:lnTo>
                          <a:pt x="244" y="106"/>
                        </a:lnTo>
                        <a:lnTo>
                          <a:pt x="250" y="101"/>
                        </a:lnTo>
                        <a:lnTo>
                          <a:pt x="256" y="93"/>
                        </a:lnTo>
                        <a:lnTo>
                          <a:pt x="264" y="87"/>
                        </a:lnTo>
                        <a:lnTo>
                          <a:pt x="272" y="78"/>
                        </a:lnTo>
                        <a:lnTo>
                          <a:pt x="283" y="71"/>
                        </a:lnTo>
                        <a:lnTo>
                          <a:pt x="294" y="63"/>
                        </a:lnTo>
                        <a:lnTo>
                          <a:pt x="306" y="57"/>
                        </a:lnTo>
                        <a:lnTo>
                          <a:pt x="317" y="52"/>
                        </a:lnTo>
                        <a:lnTo>
                          <a:pt x="331" y="49"/>
                        </a:lnTo>
                        <a:lnTo>
                          <a:pt x="345" y="47"/>
                        </a:lnTo>
                        <a:lnTo>
                          <a:pt x="360" y="48"/>
                        </a:lnTo>
                        <a:lnTo>
                          <a:pt x="376" y="52"/>
                        </a:lnTo>
                        <a:lnTo>
                          <a:pt x="393" y="58"/>
                        </a:lnTo>
                        <a:lnTo>
                          <a:pt x="408" y="64"/>
                        </a:lnTo>
                        <a:lnTo>
                          <a:pt x="422" y="71"/>
                        </a:lnTo>
                        <a:lnTo>
                          <a:pt x="432" y="76"/>
                        </a:lnTo>
                        <a:lnTo>
                          <a:pt x="444" y="82"/>
                        </a:lnTo>
                        <a:lnTo>
                          <a:pt x="453" y="86"/>
                        </a:lnTo>
                        <a:lnTo>
                          <a:pt x="461" y="90"/>
                        </a:lnTo>
                        <a:lnTo>
                          <a:pt x="468" y="93"/>
                        </a:lnTo>
                        <a:lnTo>
                          <a:pt x="475" y="97"/>
                        </a:lnTo>
                        <a:lnTo>
                          <a:pt x="480" y="99"/>
                        </a:lnTo>
                        <a:lnTo>
                          <a:pt x="484" y="101"/>
                        </a:lnTo>
                        <a:lnTo>
                          <a:pt x="487" y="102"/>
                        </a:lnTo>
                        <a:lnTo>
                          <a:pt x="489" y="104"/>
                        </a:lnTo>
                        <a:lnTo>
                          <a:pt x="492" y="106"/>
                        </a:lnTo>
                        <a:lnTo>
                          <a:pt x="495" y="106"/>
                        </a:lnTo>
                        <a:lnTo>
                          <a:pt x="496" y="107"/>
                        </a:lnTo>
                        <a:lnTo>
                          <a:pt x="501" y="110"/>
                        </a:lnTo>
                        <a:lnTo>
                          <a:pt x="504" y="110"/>
                        </a:lnTo>
                        <a:lnTo>
                          <a:pt x="510" y="111"/>
                        </a:lnTo>
                        <a:lnTo>
                          <a:pt x="514" y="112"/>
                        </a:lnTo>
                        <a:lnTo>
                          <a:pt x="520" y="113"/>
                        </a:lnTo>
                        <a:lnTo>
                          <a:pt x="526" y="113"/>
                        </a:lnTo>
                        <a:lnTo>
                          <a:pt x="531" y="112"/>
                        </a:lnTo>
                        <a:lnTo>
                          <a:pt x="536" y="111"/>
                        </a:lnTo>
                        <a:lnTo>
                          <a:pt x="543" y="108"/>
                        </a:lnTo>
                        <a:lnTo>
                          <a:pt x="548" y="105"/>
                        </a:lnTo>
                        <a:lnTo>
                          <a:pt x="554" y="101"/>
                        </a:lnTo>
                        <a:lnTo>
                          <a:pt x="558" y="96"/>
                        </a:lnTo>
                        <a:lnTo>
                          <a:pt x="562" y="88"/>
                        </a:lnTo>
                        <a:lnTo>
                          <a:pt x="562" y="87"/>
                        </a:lnTo>
                        <a:lnTo>
                          <a:pt x="564" y="86"/>
                        </a:lnTo>
                        <a:lnTo>
                          <a:pt x="565" y="84"/>
                        </a:lnTo>
                        <a:lnTo>
                          <a:pt x="569" y="79"/>
                        </a:lnTo>
                        <a:lnTo>
                          <a:pt x="573" y="75"/>
                        </a:lnTo>
                        <a:lnTo>
                          <a:pt x="576" y="71"/>
                        </a:lnTo>
                        <a:lnTo>
                          <a:pt x="582" y="67"/>
                        </a:lnTo>
                        <a:lnTo>
                          <a:pt x="587" y="62"/>
                        </a:lnTo>
                        <a:lnTo>
                          <a:pt x="590" y="57"/>
                        </a:lnTo>
                        <a:lnTo>
                          <a:pt x="594" y="52"/>
                        </a:lnTo>
                        <a:lnTo>
                          <a:pt x="599" y="46"/>
                        </a:lnTo>
                        <a:lnTo>
                          <a:pt x="604" y="43"/>
                        </a:lnTo>
                        <a:lnTo>
                          <a:pt x="607" y="38"/>
                        </a:lnTo>
                        <a:lnTo>
                          <a:pt x="611" y="34"/>
                        </a:lnTo>
                        <a:lnTo>
                          <a:pt x="613" y="32"/>
                        </a:lnTo>
                        <a:lnTo>
                          <a:pt x="614" y="31"/>
                        </a:lnTo>
                        <a:lnTo>
                          <a:pt x="617" y="28"/>
                        </a:lnTo>
                        <a:lnTo>
                          <a:pt x="621" y="25"/>
                        </a:lnTo>
                        <a:lnTo>
                          <a:pt x="625" y="23"/>
                        </a:lnTo>
                        <a:lnTo>
                          <a:pt x="628" y="22"/>
                        </a:lnTo>
                        <a:lnTo>
                          <a:pt x="632" y="20"/>
                        </a:lnTo>
                        <a:lnTo>
                          <a:pt x="636" y="20"/>
                        </a:lnTo>
                        <a:lnTo>
                          <a:pt x="641" y="19"/>
                        </a:lnTo>
                        <a:lnTo>
                          <a:pt x="645" y="20"/>
                        </a:lnTo>
                        <a:lnTo>
                          <a:pt x="650" y="22"/>
                        </a:lnTo>
                        <a:lnTo>
                          <a:pt x="657" y="24"/>
                        </a:lnTo>
                        <a:lnTo>
                          <a:pt x="662" y="27"/>
                        </a:lnTo>
                        <a:lnTo>
                          <a:pt x="668" y="31"/>
                        </a:lnTo>
                        <a:lnTo>
                          <a:pt x="675" y="37"/>
                        </a:lnTo>
                        <a:lnTo>
                          <a:pt x="681" y="43"/>
                        </a:lnTo>
                        <a:lnTo>
                          <a:pt x="732" y="88"/>
                        </a:lnTo>
                        <a:lnTo>
                          <a:pt x="733" y="89"/>
                        </a:lnTo>
                        <a:lnTo>
                          <a:pt x="739" y="95"/>
                        </a:lnTo>
                        <a:lnTo>
                          <a:pt x="743" y="97"/>
                        </a:lnTo>
                        <a:lnTo>
                          <a:pt x="747" y="101"/>
                        </a:lnTo>
                        <a:lnTo>
                          <a:pt x="752" y="103"/>
                        </a:lnTo>
                        <a:lnTo>
                          <a:pt x="759" y="106"/>
                        </a:lnTo>
                        <a:lnTo>
                          <a:pt x="763" y="107"/>
                        </a:lnTo>
                        <a:lnTo>
                          <a:pt x="770" y="110"/>
                        </a:lnTo>
                        <a:lnTo>
                          <a:pt x="776" y="110"/>
                        </a:lnTo>
                        <a:lnTo>
                          <a:pt x="781" y="110"/>
                        </a:lnTo>
                        <a:lnTo>
                          <a:pt x="787" y="107"/>
                        </a:lnTo>
                        <a:lnTo>
                          <a:pt x="793" y="104"/>
                        </a:lnTo>
                        <a:lnTo>
                          <a:pt x="799" y="98"/>
                        </a:lnTo>
                        <a:lnTo>
                          <a:pt x="804" y="91"/>
                        </a:lnTo>
                        <a:lnTo>
                          <a:pt x="804" y="90"/>
                        </a:lnTo>
                        <a:lnTo>
                          <a:pt x="805" y="88"/>
                        </a:lnTo>
                        <a:lnTo>
                          <a:pt x="807" y="85"/>
                        </a:lnTo>
                        <a:lnTo>
                          <a:pt x="811" y="82"/>
                        </a:lnTo>
                        <a:lnTo>
                          <a:pt x="815" y="77"/>
                        </a:lnTo>
                        <a:lnTo>
                          <a:pt x="819" y="73"/>
                        </a:lnTo>
                        <a:lnTo>
                          <a:pt x="824" y="68"/>
                        </a:lnTo>
                        <a:lnTo>
                          <a:pt x="831" y="62"/>
                        </a:lnTo>
                        <a:lnTo>
                          <a:pt x="836" y="57"/>
                        </a:lnTo>
                        <a:lnTo>
                          <a:pt x="842" y="52"/>
                        </a:lnTo>
                        <a:lnTo>
                          <a:pt x="848" y="45"/>
                        </a:lnTo>
                        <a:lnTo>
                          <a:pt x="854" y="41"/>
                        </a:lnTo>
                        <a:lnTo>
                          <a:pt x="861" y="37"/>
                        </a:lnTo>
                        <a:lnTo>
                          <a:pt x="866" y="32"/>
                        </a:lnTo>
                        <a:lnTo>
                          <a:pt x="872" y="29"/>
                        </a:lnTo>
                        <a:lnTo>
                          <a:pt x="878" y="27"/>
                        </a:lnTo>
                        <a:lnTo>
                          <a:pt x="882" y="25"/>
                        </a:lnTo>
                        <a:lnTo>
                          <a:pt x="888" y="26"/>
                        </a:lnTo>
                        <a:lnTo>
                          <a:pt x="894" y="26"/>
                        </a:lnTo>
                        <a:lnTo>
                          <a:pt x="900" y="29"/>
                        </a:lnTo>
                        <a:lnTo>
                          <a:pt x="905" y="31"/>
                        </a:lnTo>
                        <a:lnTo>
                          <a:pt x="911" y="34"/>
                        </a:lnTo>
                        <a:lnTo>
                          <a:pt x="917" y="39"/>
                        </a:lnTo>
                        <a:lnTo>
                          <a:pt x="922" y="43"/>
                        </a:lnTo>
                        <a:lnTo>
                          <a:pt x="926" y="47"/>
                        </a:lnTo>
                        <a:lnTo>
                          <a:pt x="932" y="52"/>
                        </a:lnTo>
                        <a:lnTo>
                          <a:pt x="936" y="56"/>
                        </a:lnTo>
                        <a:lnTo>
                          <a:pt x="940" y="59"/>
                        </a:lnTo>
                        <a:lnTo>
                          <a:pt x="943" y="62"/>
                        </a:lnTo>
                        <a:lnTo>
                          <a:pt x="946" y="66"/>
                        </a:lnTo>
                        <a:lnTo>
                          <a:pt x="947" y="67"/>
                        </a:lnTo>
                        <a:lnTo>
                          <a:pt x="948" y="68"/>
                        </a:lnTo>
                        <a:lnTo>
                          <a:pt x="948" y="69"/>
                        </a:lnTo>
                        <a:lnTo>
                          <a:pt x="950" y="71"/>
                        </a:lnTo>
                        <a:lnTo>
                          <a:pt x="954" y="74"/>
                        </a:lnTo>
                        <a:lnTo>
                          <a:pt x="960" y="81"/>
                        </a:lnTo>
                        <a:lnTo>
                          <a:pt x="965" y="86"/>
                        </a:lnTo>
                        <a:lnTo>
                          <a:pt x="973" y="92"/>
                        </a:lnTo>
                        <a:lnTo>
                          <a:pt x="981" y="99"/>
                        </a:lnTo>
                        <a:lnTo>
                          <a:pt x="991" y="106"/>
                        </a:lnTo>
                        <a:lnTo>
                          <a:pt x="999" y="111"/>
                        </a:lnTo>
                        <a:lnTo>
                          <a:pt x="1009" y="116"/>
                        </a:lnTo>
                        <a:lnTo>
                          <a:pt x="1019" y="120"/>
                        </a:lnTo>
                        <a:lnTo>
                          <a:pt x="1030" y="122"/>
                        </a:lnTo>
                        <a:lnTo>
                          <a:pt x="1039" y="123"/>
                        </a:lnTo>
                        <a:lnTo>
                          <a:pt x="1049" y="121"/>
                        </a:lnTo>
                        <a:lnTo>
                          <a:pt x="1057" y="118"/>
                        </a:lnTo>
                        <a:lnTo>
                          <a:pt x="1067" y="112"/>
                        </a:lnTo>
                        <a:lnTo>
                          <a:pt x="1075" y="104"/>
                        </a:lnTo>
                        <a:lnTo>
                          <a:pt x="1083" y="97"/>
                        </a:lnTo>
                        <a:lnTo>
                          <a:pt x="1092" y="89"/>
                        </a:lnTo>
                        <a:lnTo>
                          <a:pt x="1100" y="84"/>
                        </a:lnTo>
                        <a:lnTo>
                          <a:pt x="1108" y="77"/>
                        </a:lnTo>
                        <a:lnTo>
                          <a:pt x="1118" y="73"/>
                        </a:lnTo>
                        <a:lnTo>
                          <a:pt x="1125" y="69"/>
                        </a:lnTo>
                        <a:lnTo>
                          <a:pt x="1135" y="66"/>
                        </a:lnTo>
                        <a:lnTo>
                          <a:pt x="1142" y="63"/>
                        </a:lnTo>
                        <a:lnTo>
                          <a:pt x="1151" y="62"/>
                        </a:lnTo>
                        <a:lnTo>
                          <a:pt x="1158" y="61"/>
                        </a:lnTo>
                        <a:lnTo>
                          <a:pt x="1167" y="62"/>
                        </a:lnTo>
                        <a:lnTo>
                          <a:pt x="1175" y="64"/>
                        </a:lnTo>
                        <a:lnTo>
                          <a:pt x="1182" y="67"/>
                        </a:lnTo>
                        <a:lnTo>
                          <a:pt x="1190" y="71"/>
                        </a:lnTo>
                        <a:lnTo>
                          <a:pt x="1196" y="77"/>
                        </a:lnTo>
                        <a:lnTo>
                          <a:pt x="1201" y="83"/>
                        </a:lnTo>
                        <a:lnTo>
                          <a:pt x="1208" y="88"/>
                        </a:lnTo>
                        <a:lnTo>
                          <a:pt x="1213" y="93"/>
                        </a:lnTo>
                        <a:lnTo>
                          <a:pt x="1219" y="100"/>
                        </a:lnTo>
                        <a:lnTo>
                          <a:pt x="1224" y="104"/>
                        </a:lnTo>
                        <a:lnTo>
                          <a:pt x="1231" y="110"/>
                        </a:lnTo>
                        <a:lnTo>
                          <a:pt x="1238" y="113"/>
                        </a:lnTo>
                        <a:lnTo>
                          <a:pt x="1246" y="115"/>
                        </a:lnTo>
                        <a:lnTo>
                          <a:pt x="1254" y="116"/>
                        </a:lnTo>
                        <a:lnTo>
                          <a:pt x="1265" y="116"/>
                        </a:lnTo>
                        <a:lnTo>
                          <a:pt x="1277" y="114"/>
                        </a:lnTo>
                        <a:lnTo>
                          <a:pt x="1291" y="112"/>
                        </a:lnTo>
                        <a:lnTo>
                          <a:pt x="1306" y="107"/>
                        </a:lnTo>
                        <a:lnTo>
                          <a:pt x="1324" y="101"/>
                        </a:lnTo>
                        <a:lnTo>
                          <a:pt x="1344" y="93"/>
                        </a:lnTo>
                        <a:lnTo>
                          <a:pt x="1368" y="84"/>
                        </a:lnTo>
                        <a:lnTo>
                          <a:pt x="1369" y="82"/>
                        </a:lnTo>
                        <a:lnTo>
                          <a:pt x="1373" y="79"/>
                        </a:lnTo>
                        <a:lnTo>
                          <a:pt x="1378" y="76"/>
                        </a:lnTo>
                        <a:lnTo>
                          <a:pt x="1383" y="74"/>
                        </a:lnTo>
                        <a:lnTo>
                          <a:pt x="1385" y="70"/>
                        </a:lnTo>
                        <a:lnTo>
                          <a:pt x="1384" y="68"/>
                        </a:lnTo>
                        <a:lnTo>
                          <a:pt x="1381" y="66"/>
                        </a:lnTo>
                        <a:lnTo>
                          <a:pt x="1376" y="64"/>
                        </a:lnTo>
                        <a:lnTo>
                          <a:pt x="1370" y="63"/>
                        </a:lnTo>
                        <a:lnTo>
                          <a:pt x="1364" y="63"/>
                        </a:lnTo>
                        <a:lnTo>
                          <a:pt x="1360" y="64"/>
                        </a:lnTo>
                        <a:lnTo>
                          <a:pt x="1355" y="67"/>
                        </a:lnTo>
                        <a:lnTo>
                          <a:pt x="1351" y="69"/>
                        </a:lnTo>
                        <a:lnTo>
                          <a:pt x="1345" y="71"/>
                        </a:lnTo>
                        <a:lnTo>
                          <a:pt x="1339" y="73"/>
                        </a:lnTo>
                        <a:lnTo>
                          <a:pt x="1334" y="76"/>
                        </a:lnTo>
                        <a:lnTo>
                          <a:pt x="1325" y="78"/>
                        </a:lnTo>
                        <a:lnTo>
                          <a:pt x="1318" y="82"/>
                        </a:lnTo>
                        <a:lnTo>
                          <a:pt x="1309" y="84"/>
                        </a:lnTo>
                        <a:lnTo>
                          <a:pt x="1301" y="87"/>
                        </a:lnTo>
                        <a:lnTo>
                          <a:pt x="1292" y="89"/>
                        </a:lnTo>
                        <a:lnTo>
                          <a:pt x="1283" y="91"/>
                        </a:lnTo>
                        <a:lnTo>
                          <a:pt x="1272" y="93"/>
                        </a:lnTo>
                        <a:lnTo>
                          <a:pt x="1264" y="96"/>
                        </a:lnTo>
                        <a:lnTo>
                          <a:pt x="1263" y="96"/>
                        </a:lnTo>
                        <a:lnTo>
                          <a:pt x="1259" y="96"/>
                        </a:lnTo>
                        <a:lnTo>
                          <a:pt x="1255" y="96"/>
                        </a:lnTo>
                        <a:lnTo>
                          <a:pt x="1249" y="95"/>
                        </a:lnTo>
                        <a:lnTo>
                          <a:pt x="1245" y="92"/>
                        </a:lnTo>
                        <a:lnTo>
                          <a:pt x="1241" y="91"/>
                        </a:lnTo>
                        <a:lnTo>
                          <a:pt x="1236" y="89"/>
                        </a:lnTo>
                        <a:lnTo>
                          <a:pt x="1233" y="87"/>
                        </a:lnTo>
                        <a:lnTo>
                          <a:pt x="1227" y="82"/>
                        </a:lnTo>
                        <a:lnTo>
                          <a:pt x="1222" y="78"/>
                        </a:lnTo>
                        <a:lnTo>
                          <a:pt x="1217" y="72"/>
                        </a:lnTo>
                        <a:lnTo>
                          <a:pt x="1212" y="66"/>
                        </a:lnTo>
                        <a:lnTo>
                          <a:pt x="1205" y="59"/>
                        </a:lnTo>
                        <a:lnTo>
                          <a:pt x="1198" y="54"/>
                        </a:lnTo>
                        <a:lnTo>
                          <a:pt x="1190" y="48"/>
                        </a:lnTo>
                        <a:lnTo>
                          <a:pt x="1181" y="45"/>
                        </a:lnTo>
                        <a:lnTo>
                          <a:pt x="1170" y="43"/>
                        </a:lnTo>
                        <a:lnTo>
                          <a:pt x="1159" y="42"/>
                        </a:lnTo>
                        <a:lnTo>
                          <a:pt x="1150" y="42"/>
                        </a:lnTo>
                        <a:lnTo>
                          <a:pt x="1139" y="44"/>
                        </a:lnTo>
                        <a:lnTo>
                          <a:pt x="1127" y="45"/>
                        </a:lnTo>
                        <a:lnTo>
                          <a:pt x="1115" y="49"/>
                        </a:lnTo>
                        <a:lnTo>
                          <a:pt x="1105" y="53"/>
                        </a:lnTo>
                        <a:lnTo>
                          <a:pt x="1094" y="59"/>
                        </a:lnTo>
                        <a:lnTo>
                          <a:pt x="1083" y="64"/>
                        </a:lnTo>
                        <a:lnTo>
                          <a:pt x="1072" y="71"/>
                        </a:lnTo>
                        <a:lnTo>
                          <a:pt x="1064" y="78"/>
                        </a:lnTo>
                        <a:lnTo>
                          <a:pt x="1055" y="88"/>
                        </a:lnTo>
                        <a:lnTo>
                          <a:pt x="1054" y="89"/>
                        </a:lnTo>
                        <a:lnTo>
                          <a:pt x="1050" y="92"/>
                        </a:lnTo>
                        <a:lnTo>
                          <a:pt x="1047" y="93"/>
                        </a:lnTo>
                        <a:lnTo>
                          <a:pt x="1043" y="96"/>
                        </a:lnTo>
                        <a:lnTo>
                          <a:pt x="1040" y="97"/>
                        </a:lnTo>
                        <a:lnTo>
                          <a:pt x="1035" y="99"/>
                        </a:lnTo>
                        <a:lnTo>
                          <a:pt x="1028" y="98"/>
                        </a:lnTo>
                        <a:lnTo>
                          <a:pt x="1023" y="97"/>
                        </a:lnTo>
                        <a:lnTo>
                          <a:pt x="1014" y="95"/>
                        </a:lnTo>
                        <a:lnTo>
                          <a:pt x="1007" y="91"/>
                        </a:lnTo>
                        <a:lnTo>
                          <a:pt x="998" y="86"/>
                        </a:lnTo>
                        <a:lnTo>
                          <a:pt x="988" y="78"/>
                        </a:lnTo>
                        <a:lnTo>
                          <a:pt x="977" y="70"/>
                        </a:lnTo>
                        <a:lnTo>
                          <a:pt x="965" y="59"/>
                        </a:lnTo>
                        <a:lnTo>
                          <a:pt x="953" y="46"/>
                        </a:lnTo>
                        <a:lnTo>
                          <a:pt x="943" y="37"/>
                        </a:lnTo>
                        <a:lnTo>
                          <a:pt x="932" y="28"/>
                        </a:lnTo>
                        <a:lnTo>
                          <a:pt x="924" y="22"/>
                        </a:lnTo>
                        <a:lnTo>
                          <a:pt x="917" y="15"/>
                        </a:lnTo>
                        <a:lnTo>
                          <a:pt x="909" y="11"/>
                        </a:lnTo>
                        <a:lnTo>
                          <a:pt x="904" y="8"/>
                        </a:lnTo>
                        <a:lnTo>
                          <a:pt x="900" y="7"/>
                        </a:lnTo>
                        <a:lnTo>
                          <a:pt x="894" y="4"/>
                        </a:lnTo>
                        <a:lnTo>
                          <a:pt x="890" y="4"/>
                        </a:lnTo>
                        <a:lnTo>
                          <a:pt x="886" y="4"/>
                        </a:lnTo>
                        <a:lnTo>
                          <a:pt x="882" y="5"/>
                        </a:lnTo>
                        <a:lnTo>
                          <a:pt x="875" y="8"/>
                        </a:lnTo>
                        <a:lnTo>
                          <a:pt x="868" y="11"/>
                        </a:lnTo>
                        <a:lnTo>
                          <a:pt x="863" y="12"/>
                        </a:lnTo>
                        <a:lnTo>
                          <a:pt x="858" y="15"/>
                        </a:lnTo>
                        <a:lnTo>
                          <a:pt x="852" y="19"/>
                        </a:lnTo>
                        <a:lnTo>
                          <a:pt x="846" y="24"/>
                        </a:lnTo>
                        <a:lnTo>
                          <a:pt x="839" y="29"/>
                        </a:lnTo>
                        <a:lnTo>
                          <a:pt x="833" y="34"/>
                        </a:lnTo>
                        <a:lnTo>
                          <a:pt x="827" y="41"/>
                        </a:lnTo>
                        <a:lnTo>
                          <a:pt x="820" y="47"/>
                        </a:lnTo>
                        <a:lnTo>
                          <a:pt x="814" y="53"/>
                        </a:lnTo>
                        <a:lnTo>
                          <a:pt x="807" y="59"/>
                        </a:lnTo>
                        <a:lnTo>
                          <a:pt x="802" y="64"/>
                        </a:lnTo>
                        <a:lnTo>
                          <a:pt x="797" y="70"/>
                        </a:lnTo>
                        <a:lnTo>
                          <a:pt x="793" y="73"/>
                        </a:lnTo>
                        <a:lnTo>
                          <a:pt x="790" y="76"/>
                        </a:lnTo>
                        <a:lnTo>
                          <a:pt x="788" y="78"/>
                        </a:lnTo>
                        <a:lnTo>
                          <a:pt x="788" y="79"/>
                        </a:lnTo>
                        <a:lnTo>
                          <a:pt x="788" y="79"/>
                        </a:lnTo>
                        <a:lnTo>
                          <a:pt x="786" y="82"/>
                        </a:lnTo>
                        <a:lnTo>
                          <a:pt x="782" y="83"/>
                        </a:lnTo>
                        <a:lnTo>
                          <a:pt x="779" y="85"/>
                        </a:lnTo>
                        <a:lnTo>
                          <a:pt x="776" y="85"/>
                        </a:lnTo>
                        <a:lnTo>
                          <a:pt x="773" y="85"/>
                        </a:lnTo>
                        <a:lnTo>
                          <a:pt x="768" y="84"/>
                        </a:lnTo>
                        <a:lnTo>
                          <a:pt x="765" y="84"/>
                        </a:lnTo>
                        <a:lnTo>
                          <a:pt x="760" y="82"/>
                        </a:lnTo>
                        <a:lnTo>
                          <a:pt x="756" y="79"/>
                        </a:lnTo>
                        <a:lnTo>
                          <a:pt x="750" y="77"/>
                        </a:lnTo>
                        <a:lnTo>
                          <a:pt x="745" y="74"/>
                        </a:lnTo>
                        <a:lnTo>
                          <a:pt x="697" y="32"/>
                        </a:lnTo>
                        <a:lnTo>
                          <a:pt x="695" y="31"/>
                        </a:lnTo>
                        <a:lnTo>
                          <a:pt x="693" y="29"/>
                        </a:lnTo>
                        <a:lnTo>
                          <a:pt x="690" y="26"/>
                        </a:lnTo>
                        <a:lnTo>
                          <a:pt x="687" y="23"/>
                        </a:lnTo>
                        <a:lnTo>
                          <a:pt x="681" y="18"/>
                        </a:lnTo>
                        <a:lnTo>
                          <a:pt x="675" y="14"/>
                        </a:lnTo>
                        <a:lnTo>
                          <a:pt x="669" y="10"/>
                        </a:lnTo>
                        <a:lnTo>
                          <a:pt x="662" y="7"/>
                        </a:lnTo>
                        <a:lnTo>
                          <a:pt x="655" y="3"/>
                        </a:lnTo>
                        <a:lnTo>
                          <a:pt x="646" y="1"/>
                        </a:lnTo>
                        <a:lnTo>
                          <a:pt x="639" y="0"/>
                        </a:lnTo>
                        <a:lnTo>
                          <a:pt x="630" y="0"/>
                        </a:lnTo>
                        <a:lnTo>
                          <a:pt x="621" y="2"/>
                        </a:lnTo>
                        <a:lnTo>
                          <a:pt x="614" y="7"/>
                        </a:lnTo>
                        <a:lnTo>
                          <a:pt x="605" y="13"/>
                        </a:lnTo>
                        <a:lnTo>
                          <a:pt x="599" y="23"/>
                        </a:lnTo>
                        <a:lnTo>
                          <a:pt x="550" y="75"/>
                        </a:lnTo>
                        <a:lnTo>
                          <a:pt x="549" y="76"/>
                        </a:lnTo>
                        <a:lnTo>
                          <a:pt x="546" y="79"/>
                        </a:lnTo>
                        <a:lnTo>
                          <a:pt x="541" y="85"/>
                        </a:lnTo>
                        <a:lnTo>
                          <a:pt x="534" y="89"/>
                        </a:lnTo>
                        <a:lnTo>
                          <a:pt x="530" y="90"/>
                        </a:lnTo>
                        <a:lnTo>
                          <a:pt x="526" y="92"/>
                        </a:lnTo>
                        <a:lnTo>
                          <a:pt x="520" y="92"/>
                        </a:lnTo>
                        <a:lnTo>
                          <a:pt x="516" y="93"/>
                        </a:lnTo>
                        <a:lnTo>
                          <a:pt x="510" y="92"/>
                        </a:lnTo>
                        <a:lnTo>
                          <a:pt x="504" y="90"/>
                        </a:lnTo>
                        <a:lnTo>
                          <a:pt x="498" y="88"/>
                        </a:lnTo>
                        <a:lnTo>
                          <a:pt x="492" y="84"/>
                        </a:lnTo>
                        <a:lnTo>
                          <a:pt x="403" y="42"/>
                        </a:lnTo>
                        <a:lnTo>
                          <a:pt x="402" y="41"/>
                        </a:lnTo>
                        <a:lnTo>
                          <a:pt x="399" y="40"/>
                        </a:lnTo>
                        <a:lnTo>
                          <a:pt x="395" y="38"/>
                        </a:lnTo>
                        <a:lnTo>
                          <a:pt x="388" y="36"/>
                        </a:lnTo>
                        <a:lnTo>
                          <a:pt x="381" y="32"/>
                        </a:lnTo>
                        <a:lnTo>
                          <a:pt x="372" y="31"/>
                        </a:lnTo>
                        <a:lnTo>
                          <a:pt x="362" y="29"/>
                        </a:lnTo>
                        <a:lnTo>
                          <a:pt x="352" y="29"/>
                        </a:lnTo>
                        <a:lnTo>
                          <a:pt x="339" y="29"/>
                        </a:lnTo>
                        <a:lnTo>
                          <a:pt x="326" y="31"/>
                        </a:lnTo>
                        <a:lnTo>
                          <a:pt x="311" y="34"/>
                        </a:lnTo>
                        <a:lnTo>
                          <a:pt x="297" y="42"/>
                        </a:lnTo>
                        <a:lnTo>
                          <a:pt x="281" y="49"/>
                        </a:lnTo>
                        <a:lnTo>
                          <a:pt x="266" y="60"/>
                        </a:lnTo>
                        <a:lnTo>
                          <a:pt x="250" y="74"/>
                        </a:lnTo>
                        <a:lnTo>
                          <a:pt x="234" y="93"/>
                        </a:lnTo>
                        <a:lnTo>
                          <a:pt x="232" y="95"/>
                        </a:lnTo>
                        <a:lnTo>
                          <a:pt x="228" y="98"/>
                        </a:lnTo>
                        <a:lnTo>
                          <a:pt x="223" y="102"/>
                        </a:lnTo>
                        <a:lnTo>
                          <a:pt x="219" y="107"/>
                        </a:lnTo>
                        <a:lnTo>
                          <a:pt x="214" y="107"/>
                        </a:lnTo>
                        <a:lnTo>
                          <a:pt x="211" y="108"/>
                        </a:lnTo>
                        <a:lnTo>
                          <a:pt x="208" y="107"/>
                        </a:lnTo>
                        <a:lnTo>
                          <a:pt x="205" y="107"/>
                        </a:lnTo>
                        <a:lnTo>
                          <a:pt x="200" y="104"/>
                        </a:lnTo>
                        <a:lnTo>
                          <a:pt x="197" y="101"/>
                        </a:lnTo>
                        <a:lnTo>
                          <a:pt x="194" y="96"/>
                        </a:lnTo>
                        <a:lnTo>
                          <a:pt x="191" y="90"/>
                        </a:lnTo>
                        <a:lnTo>
                          <a:pt x="190" y="88"/>
                        </a:lnTo>
                        <a:lnTo>
                          <a:pt x="186" y="84"/>
                        </a:lnTo>
                        <a:lnTo>
                          <a:pt x="180" y="77"/>
                        </a:lnTo>
                        <a:lnTo>
                          <a:pt x="173" y="70"/>
                        </a:lnTo>
                        <a:lnTo>
                          <a:pt x="164" y="60"/>
                        </a:lnTo>
                        <a:lnTo>
                          <a:pt x="154" y="51"/>
                        </a:lnTo>
                        <a:lnTo>
                          <a:pt x="142" y="40"/>
                        </a:lnTo>
                        <a:lnTo>
                          <a:pt x="129" y="31"/>
                        </a:lnTo>
                        <a:lnTo>
                          <a:pt x="114" y="20"/>
                        </a:lnTo>
                        <a:lnTo>
                          <a:pt x="99" y="13"/>
                        </a:lnTo>
                        <a:lnTo>
                          <a:pt x="83" y="7"/>
                        </a:lnTo>
                        <a:lnTo>
                          <a:pt x="68" y="3"/>
                        </a:lnTo>
                        <a:lnTo>
                          <a:pt x="51" y="1"/>
                        </a:lnTo>
                        <a:lnTo>
                          <a:pt x="34" y="3"/>
                        </a:lnTo>
                        <a:lnTo>
                          <a:pt x="17" y="8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6" y="31"/>
                        </a:lnTo>
                        <a:lnTo>
                          <a:pt x="6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 197">
                    <a:extLst>
                      <a:ext uri="{FF2B5EF4-FFF2-40B4-BE49-F238E27FC236}">
                        <a16:creationId xmlns:a16="http://schemas.microsoft.com/office/drawing/2014/main" id="{E381961A-BB5B-6519-7268-D89E6DDA0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2" y="2588"/>
                    <a:ext cx="16" cy="8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6"/>
                      </a:cxn>
                      <a:cxn ang="0">
                        <a:pos x="9" y="10"/>
                      </a:cxn>
                      <a:cxn ang="0">
                        <a:pos x="13" y="14"/>
                      </a:cxn>
                      <a:cxn ang="0">
                        <a:pos x="18" y="17"/>
                      </a:cxn>
                      <a:cxn ang="0">
                        <a:pos x="21" y="17"/>
                      </a:cxn>
                      <a:cxn ang="0">
                        <a:pos x="25" y="18"/>
                      </a:cxn>
                      <a:cxn ang="0">
                        <a:pos x="31" y="17"/>
                      </a:cxn>
                      <a:cxn ang="0">
                        <a:pos x="36" y="17"/>
                      </a:cxn>
                      <a:cxn ang="0">
                        <a:pos x="43" y="14"/>
                      </a:cxn>
                      <a:cxn ang="0">
                        <a:pos x="50" y="11"/>
                      </a:cxn>
                      <a:cxn ang="0">
                        <a:pos x="59" y="5"/>
                      </a:cxn>
                      <a:cxn ang="0">
                        <a:pos x="68" y="0"/>
                      </a:cxn>
                      <a:cxn ang="0">
                        <a:pos x="68" y="0"/>
                      </a:cxn>
                      <a:cxn ang="0">
                        <a:pos x="71" y="0"/>
                      </a:cxn>
                      <a:cxn ang="0">
                        <a:pos x="74" y="0"/>
                      </a:cxn>
                      <a:cxn ang="0">
                        <a:pos x="77" y="1"/>
                      </a:cxn>
                      <a:cxn ang="0">
                        <a:pos x="79" y="2"/>
                      </a:cxn>
                      <a:cxn ang="0">
                        <a:pos x="81" y="5"/>
                      </a:cxn>
                      <a:cxn ang="0">
                        <a:pos x="79" y="9"/>
                      </a:cxn>
                      <a:cxn ang="0">
                        <a:pos x="77" y="13"/>
                      </a:cxn>
                      <a:cxn ang="0">
                        <a:pos x="76" y="13"/>
                      </a:cxn>
                      <a:cxn ang="0">
                        <a:pos x="74" y="14"/>
                      </a:cxn>
                      <a:cxn ang="0">
                        <a:pos x="71" y="16"/>
                      </a:cxn>
                      <a:cxn ang="0">
                        <a:pos x="67" y="19"/>
                      </a:cxn>
                      <a:cxn ang="0">
                        <a:pos x="62" y="22"/>
                      </a:cxn>
                      <a:cxn ang="0">
                        <a:pos x="57" y="26"/>
                      </a:cxn>
                      <a:cxn ang="0">
                        <a:pos x="50" y="29"/>
                      </a:cxn>
                      <a:cxn ang="0">
                        <a:pos x="45" y="33"/>
                      </a:cxn>
                      <a:cxn ang="0">
                        <a:pos x="37" y="34"/>
                      </a:cxn>
                      <a:cxn ang="0">
                        <a:pos x="31" y="36"/>
                      </a:cxn>
                      <a:cxn ang="0">
                        <a:pos x="24" y="37"/>
                      </a:cxn>
                      <a:cxn ang="0">
                        <a:pos x="18" y="37"/>
                      </a:cxn>
                      <a:cxn ang="0">
                        <a:pos x="13" y="35"/>
                      </a:cxn>
                      <a:cxn ang="0">
                        <a:pos x="7" y="33"/>
                      </a:cxn>
                      <a:cxn ang="0">
                        <a:pos x="3" y="28"/>
                      </a:cxn>
                      <a:cxn ang="0">
                        <a:pos x="0" y="20"/>
                      </a:cxn>
                      <a:cxn ang="0">
                        <a:pos x="1" y="18"/>
                      </a:cxn>
                      <a:cxn ang="0">
                        <a:pos x="4" y="13"/>
                      </a:cxn>
                      <a:cxn ang="0">
                        <a:pos x="6" y="6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1" h="37">
                        <a:moveTo>
                          <a:pt x="8" y="5"/>
                        </a:moveTo>
                        <a:lnTo>
                          <a:pt x="8" y="6"/>
                        </a:lnTo>
                        <a:lnTo>
                          <a:pt x="9" y="10"/>
                        </a:lnTo>
                        <a:lnTo>
                          <a:pt x="13" y="14"/>
                        </a:lnTo>
                        <a:lnTo>
                          <a:pt x="18" y="17"/>
                        </a:lnTo>
                        <a:lnTo>
                          <a:pt x="21" y="17"/>
                        </a:lnTo>
                        <a:lnTo>
                          <a:pt x="25" y="18"/>
                        </a:lnTo>
                        <a:lnTo>
                          <a:pt x="31" y="17"/>
                        </a:lnTo>
                        <a:lnTo>
                          <a:pt x="36" y="17"/>
                        </a:lnTo>
                        <a:lnTo>
                          <a:pt x="43" y="14"/>
                        </a:lnTo>
                        <a:lnTo>
                          <a:pt x="50" y="11"/>
                        </a:lnTo>
                        <a:lnTo>
                          <a:pt x="59" y="5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lnTo>
                          <a:pt x="71" y="0"/>
                        </a:lnTo>
                        <a:lnTo>
                          <a:pt x="74" y="0"/>
                        </a:lnTo>
                        <a:lnTo>
                          <a:pt x="77" y="1"/>
                        </a:lnTo>
                        <a:lnTo>
                          <a:pt x="79" y="2"/>
                        </a:lnTo>
                        <a:lnTo>
                          <a:pt x="81" y="5"/>
                        </a:lnTo>
                        <a:lnTo>
                          <a:pt x="79" y="9"/>
                        </a:lnTo>
                        <a:lnTo>
                          <a:pt x="77" y="13"/>
                        </a:lnTo>
                        <a:lnTo>
                          <a:pt x="76" y="13"/>
                        </a:lnTo>
                        <a:lnTo>
                          <a:pt x="74" y="14"/>
                        </a:lnTo>
                        <a:lnTo>
                          <a:pt x="71" y="16"/>
                        </a:lnTo>
                        <a:lnTo>
                          <a:pt x="67" y="19"/>
                        </a:lnTo>
                        <a:lnTo>
                          <a:pt x="62" y="22"/>
                        </a:lnTo>
                        <a:lnTo>
                          <a:pt x="57" y="26"/>
                        </a:lnTo>
                        <a:lnTo>
                          <a:pt x="50" y="29"/>
                        </a:lnTo>
                        <a:lnTo>
                          <a:pt x="45" y="33"/>
                        </a:lnTo>
                        <a:lnTo>
                          <a:pt x="37" y="34"/>
                        </a:lnTo>
                        <a:lnTo>
                          <a:pt x="31" y="36"/>
                        </a:lnTo>
                        <a:lnTo>
                          <a:pt x="24" y="37"/>
                        </a:lnTo>
                        <a:lnTo>
                          <a:pt x="18" y="37"/>
                        </a:lnTo>
                        <a:lnTo>
                          <a:pt x="13" y="35"/>
                        </a:lnTo>
                        <a:lnTo>
                          <a:pt x="7" y="33"/>
                        </a:lnTo>
                        <a:lnTo>
                          <a:pt x="3" y="28"/>
                        </a:lnTo>
                        <a:lnTo>
                          <a:pt x="0" y="20"/>
                        </a:lnTo>
                        <a:lnTo>
                          <a:pt x="1" y="18"/>
                        </a:lnTo>
                        <a:lnTo>
                          <a:pt x="4" y="13"/>
                        </a:lnTo>
                        <a:lnTo>
                          <a:pt x="6" y="6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5" name="Freeform 198">
                    <a:extLst>
                      <a:ext uri="{FF2B5EF4-FFF2-40B4-BE49-F238E27FC236}">
                        <a16:creationId xmlns:a16="http://schemas.microsoft.com/office/drawing/2014/main" id="{4486F8ED-1DD6-9FB1-83A6-64A3E3C19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8" y="2585"/>
                    <a:ext cx="6" cy="1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5" y="1"/>
                      </a:cxn>
                      <a:cxn ang="0">
                        <a:pos x="4" y="5"/>
                      </a:cxn>
                      <a:cxn ang="0">
                        <a:pos x="3" y="7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1" y="19"/>
                      </a:cxn>
                      <a:cxn ang="0">
                        <a:pos x="0" y="24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3" y="35"/>
                      </a:cxn>
                      <a:cxn ang="0">
                        <a:pos x="5" y="39"/>
                      </a:cxn>
                      <a:cxn ang="0">
                        <a:pos x="9" y="42"/>
                      </a:cxn>
                      <a:cxn ang="0">
                        <a:pos x="12" y="44"/>
                      </a:cxn>
                      <a:cxn ang="0">
                        <a:pos x="18" y="48"/>
                      </a:cxn>
                      <a:cxn ang="0">
                        <a:pos x="19" y="47"/>
                      </a:cxn>
                      <a:cxn ang="0">
                        <a:pos x="20" y="46"/>
                      </a:cxn>
                      <a:cxn ang="0">
                        <a:pos x="24" y="44"/>
                      </a:cxn>
                      <a:cxn ang="0">
                        <a:pos x="27" y="42"/>
                      </a:cxn>
                      <a:cxn ang="0">
                        <a:pos x="28" y="37"/>
                      </a:cxn>
                      <a:cxn ang="0">
                        <a:pos x="30" y="32"/>
                      </a:cxn>
                      <a:cxn ang="0">
                        <a:pos x="29" y="29"/>
                      </a:cxn>
                      <a:cxn ang="0">
                        <a:pos x="28" y="25"/>
                      </a:cxn>
                      <a:cxn ang="0">
                        <a:pos x="26" y="20"/>
                      </a:cxn>
                      <a:cxn ang="0">
                        <a:pos x="25" y="16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30" h="48">
                        <a:moveTo>
                          <a:pt x="6" y="0"/>
                        </a:moveTo>
                        <a:lnTo>
                          <a:pt x="5" y="1"/>
                        </a:lnTo>
                        <a:lnTo>
                          <a:pt x="4" y="5"/>
                        </a:lnTo>
                        <a:lnTo>
                          <a:pt x="3" y="7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2" y="44"/>
                        </a:lnTo>
                        <a:lnTo>
                          <a:pt x="18" y="48"/>
                        </a:lnTo>
                        <a:lnTo>
                          <a:pt x="19" y="47"/>
                        </a:lnTo>
                        <a:lnTo>
                          <a:pt x="20" y="46"/>
                        </a:lnTo>
                        <a:lnTo>
                          <a:pt x="24" y="44"/>
                        </a:lnTo>
                        <a:lnTo>
                          <a:pt x="27" y="42"/>
                        </a:lnTo>
                        <a:lnTo>
                          <a:pt x="28" y="37"/>
                        </a:lnTo>
                        <a:lnTo>
                          <a:pt x="30" y="32"/>
                        </a:lnTo>
                        <a:lnTo>
                          <a:pt x="29" y="29"/>
                        </a:lnTo>
                        <a:lnTo>
                          <a:pt x="28" y="25"/>
                        </a:lnTo>
                        <a:lnTo>
                          <a:pt x="26" y="20"/>
                        </a:lnTo>
                        <a:lnTo>
                          <a:pt x="25" y="16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6" name="Freeform 199">
                    <a:extLst>
                      <a:ext uri="{FF2B5EF4-FFF2-40B4-BE49-F238E27FC236}">
                        <a16:creationId xmlns:a16="http://schemas.microsoft.com/office/drawing/2014/main" id="{0C1F844C-799C-E3CF-C821-6AA0ABD65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3" y="2590"/>
                    <a:ext cx="4" cy="9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14" y="9"/>
                      </a:cxn>
                      <a:cxn ang="0">
                        <a:pos x="14" y="12"/>
                      </a:cxn>
                      <a:cxn ang="0">
                        <a:pos x="14" y="17"/>
                      </a:cxn>
                      <a:cxn ang="0">
                        <a:pos x="14" y="22"/>
                      </a:cxn>
                      <a:cxn ang="0">
                        <a:pos x="14" y="26"/>
                      </a:cxn>
                      <a:cxn ang="0">
                        <a:pos x="16" y="31"/>
                      </a:cxn>
                      <a:cxn ang="0">
                        <a:pos x="18" y="34"/>
                      </a:cxn>
                      <a:cxn ang="0">
                        <a:pos x="20" y="35"/>
                      </a:cxn>
                      <a:cxn ang="0">
                        <a:pos x="21" y="36"/>
                      </a:cxn>
                      <a:cxn ang="0">
                        <a:pos x="21" y="39"/>
                      </a:cxn>
                      <a:cxn ang="0">
                        <a:pos x="21" y="43"/>
                      </a:cxn>
                      <a:cxn ang="0">
                        <a:pos x="18" y="45"/>
                      </a:cxn>
                      <a:cxn ang="0">
                        <a:pos x="14" y="43"/>
                      </a:cxn>
                      <a:cxn ang="0">
                        <a:pos x="10" y="41"/>
                      </a:cxn>
                      <a:cxn ang="0">
                        <a:pos x="7" y="38"/>
                      </a:cxn>
                      <a:cxn ang="0">
                        <a:pos x="4" y="34"/>
                      </a:cxn>
                      <a:cxn ang="0">
                        <a:pos x="1" y="28"/>
                      </a:cxn>
                      <a:cxn ang="0">
                        <a:pos x="0" y="23"/>
                      </a:cxn>
                      <a:cxn ang="0">
                        <a:pos x="0" y="17"/>
                      </a:cxn>
                      <a:cxn ang="0">
                        <a:pos x="2" y="10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8" y="0"/>
                      </a:cxn>
                      <a:cxn ang="0">
                        <a:pos x="10" y="1"/>
                      </a:cxn>
                      <a:cxn ang="0">
                        <a:pos x="14" y="6"/>
                      </a:cxn>
                      <a:cxn ang="0">
                        <a:pos x="15" y="8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21" h="45">
                        <a:moveTo>
                          <a:pt x="15" y="8"/>
                        </a:moveTo>
                        <a:lnTo>
                          <a:pt x="14" y="9"/>
                        </a:lnTo>
                        <a:lnTo>
                          <a:pt x="14" y="12"/>
                        </a:lnTo>
                        <a:lnTo>
                          <a:pt x="14" y="17"/>
                        </a:lnTo>
                        <a:lnTo>
                          <a:pt x="14" y="22"/>
                        </a:lnTo>
                        <a:lnTo>
                          <a:pt x="14" y="26"/>
                        </a:lnTo>
                        <a:lnTo>
                          <a:pt x="16" y="31"/>
                        </a:lnTo>
                        <a:lnTo>
                          <a:pt x="18" y="34"/>
                        </a:lnTo>
                        <a:lnTo>
                          <a:pt x="20" y="35"/>
                        </a:lnTo>
                        <a:lnTo>
                          <a:pt x="21" y="36"/>
                        </a:lnTo>
                        <a:lnTo>
                          <a:pt x="21" y="39"/>
                        </a:lnTo>
                        <a:lnTo>
                          <a:pt x="21" y="43"/>
                        </a:lnTo>
                        <a:lnTo>
                          <a:pt x="18" y="45"/>
                        </a:lnTo>
                        <a:lnTo>
                          <a:pt x="14" y="43"/>
                        </a:lnTo>
                        <a:lnTo>
                          <a:pt x="10" y="41"/>
                        </a:lnTo>
                        <a:lnTo>
                          <a:pt x="7" y="38"/>
                        </a:lnTo>
                        <a:lnTo>
                          <a:pt x="4" y="34"/>
                        </a:lnTo>
                        <a:lnTo>
                          <a:pt x="1" y="28"/>
                        </a:lnTo>
                        <a:lnTo>
                          <a:pt x="0" y="23"/>
                        </a:lnTo>
                        <a:lnTo>
                          <a:pt x="0" y="17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0" y="1"/>
                        </a:lnTo>
                        <a:lnTo>
                          <a:pt x="14" y="6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7" name="Freeform 200">
                    <a:extLst>
                      <a:ext uri="{FF2B5EF4-FFF2-40B4-BE49-F238E27FC236}">
                        <a16:creationId xmlns:a16="http://schemas.microsoft.com/office/drawing/2014/main" id="{198743F4-B00C-33DF-3E56-D4307140E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6" y="2582"/>
                    <a:ext cx="4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7"/>
                      </a:cxn>
                      <a:cxn ang="0">
                        <a:pos x="1" y="13"/>
                      </a:cxn>
                      <a:cxn ang="0">
                        <a:pos x="2" y="19"/>
                      </a:cxn>
                      <a:cxn ang="0">
                        <a:pos x="4" y="24"/>
                      </a:cxn>
                      <a:cxn ang="0">
                        <a:pos x="7" y="26"/>
                      </a:cxn>
                      <a:cxn ang="0">
                        <a:pos x="9" y="26"/>
                      </a:cxn>
                      <a:cxn ang="0">
                        <a:pos x="14" y="21"/>
                      </a:cxn>
                      <a:cxn ang="0">
                        <a:pos x="16" y="20"/>
                      </a:cxn>
                      <a:cxn ang="0">
                        <a:pos x="18" y="17"/>
                      </a:cxn>
                      <a:cxn ang="0">
                        <a:pos x="20" y="12"/>
                      </a:cxn>
                      <a:cxn ang="0">
                        <a:pos x="18" y="6"/>
                      </a:cxn>
                      <a:cxn ang="0">
                        <a:pos x="13" y="2"/>
                      </a:cxn>
                      <a:cxn ang="0">
                        <a:pos x="6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0" h="26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1" y="13"/>
                        </a:lnTo>
                        <a:lnTo>
                          <a:pt x="2" y="19"/>
                        </a:lnTo>
                        <a:lnTo>
                          <a:pt x="4" y="24"/>
                        </a:lnTo>
                        <a:lnTo>
                          <a:pt x="7" y="26"/>
                        </a:lnTo>
                        <a:lnTo>
                          <a:pt x="9" y="26"/>
                        </a:lnTo>
                        <a:lnTo>
                          <a:pt x="14" y="21"/>
                        </a:lnTo>
                        <a:lnTo>
                          <a:pt x="16" y="20"/>
                        </a:lnTo>
                        <a:lnTo>
                          <a:pt x="18" y="17"/>
                        </a:lnTo>
                        <a:lnTo>
                          <a:pt x="20" y="12"/>
                        </a:lnTo>
                        <a:lnTo>
                          <a:pt x="18" y="6"/>
                        </a:lnTo>
                        <a:lnTo>
                          <a:pt x="13" y="2"/>
                        </a:lnTo>
                        <a:lnTo>
                          <a:pt x="6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8" name="Freeform 201">
                    <a:extLst>
                      <a:ext uri="{FF2B5EF4-FFF2-40B4-BE49-F238E27FC236}">
                        <a16:creationId xmlns:a16="http://schemas.microsoft.com/office/drawing/2014/main" id="{2E8BF564-8A3F-95E7-F474-A676B351BA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2580"/>
                    <a:ext cx="4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6"/>
                      </a:cxn>
                      <a:cxn ang="0">
                        <a:pos x="0" y="10"/>
                      </a:cxn>
                      <a:cxn ang="0">
                        <a:pos x="2" y="15"/>
                      </a:cxn>
                      <a:cxn ang="0">
                        <a:pos x="4" y="19"/>
                      </a:cxn>
                      <a:cxn ang="0">
                        <a:pos x="7" y="24"/>
                      </a:cxn>
                      <a:cxn ang="0">
                        <a:pos x="11" y="25"/>
                      </a:cxn>
                      <a:cxn ang="0">
                        <a:pos x="18" y="24"/>
                      </a:cxn>
                      <a:cxn ang="0">
                        <a:pos x="21" y="19"/>
                      </a:cxn>
                      <a:cxn ang="0">
                        <a:pos x="24" y="16"/>
                      </a:cxn>
                      <a:cxn ang="0">
                        <a:pos x="24" y="12"/>
                      </a:cxn>
                      <a:cxn ang="0">
                        <a:pos x="23" y="10"/>
                      </a:cxn>
                      <a:cxn ang="0">
                        <a:pos x="20" y="4"/>
                      </a:cxn>
                      <a:cxn ang="0">
                        <a:pos x="18" y="2"/>
                      </a:cxn>
                      <a:cxn ang="0">
                        <a:pos x="14" y="1"/>
                      </a:cxn>
                      <a:cxn ang="0">
                        <a:pos x="9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4" h="25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2" y="15"/>
                        </a:lnTo>
                        <a:lnTo>
                          <a:pt x="4" y="19"/>
                        </a:lnTo>
                        <a:lnTo>
                          <a:pt x="7" y="24"/>
                        </a:lnTo>
                        <a:lnTo>
                          <a:pt x="11" y="25"/>
                        </a:lnTo>
                        <a:lnTo>
                          <a:pt x="18" y="24"/>
                        </a:lnTo>
                        <a:lnTo>
                          <a:pt x="21" y="19"/>
                        </a:lnTo>
                        <a:lnTo>
                          <a:pt x="24" y="16"/>
                        </a:lnTo>
                        <a:lnTo>
                          <a:pt x="24" y="12"/>
                        </a:lnTo>
                        <a:lnTo>
                          <a:pt x="23" y="10"/>
                        </a:lnTo>
                        <a:lnTo>
                          <a:pt x="20" y="4"/>
                        </a:lnTo>
                        <a:lnTo>
                          <a:pt x="18" y="2"/>
                        </a:lnTo>
                        <a:lnTo>
                          <a:pt x="14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9" name="Freeform 202">
                    <a:extLst>
                      <a:ext uri="{FF2B5EF4-FFF2-40B4-BE49-F238E27FC236}">
                        <a16:creationId xmlns:a16="http://schemas.microsoft.com/office/drawing/2014/main" id="{4F94D56A-BE30-00BF-F903-189CB8DC30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3" y="2595"/>
                    <a:ext cx="6" cy="7"/>
                  </a:xfrm>
                  <a:custGeom>
                    <a:avLst/>
                    <a:gdLst/>
                    <a:ahLst/>
                    <a:cxnLst>
                      <a:cxn ang="0">
                        <a:pos x="12" y="10"/>
                      </a:cxn>
                      <a:cxn ang="0">
                        <a:pos x="12" y="12"/>
                      </a:cxn>
                      <a:cxn ang="0">
                        <a:pos x="14" y="16"/>
                      </a:cxn>
                      <a:cxn ang="0">
                        <a:pos x="15" y="18"/>
                      </a:cxn>
                      <a:cxn ang="0">
                        <a:pos x="18" y="20"/>
                      </a:cxn>
                      <a:cxn ang="0">
                        <a:pos x="22" y="20"/>
                      </a:cxn>
                      <a:cxn ang="0">
                        <a:pos x="29" y="20"/>
                      </a:cxn>
                      <a:cxn ang="0">
                        <a:pos x="30" y="22"/>
                      </a:cxn>
                      <a:cxn ang="0">
                        <a:pos x="31" y="26"/>
                      </a:cxn>
                      <a:cxn ang="0">
                        <a:pos x="31" y="31"/>
                      </a:cxn>
                      <a:cxn ang="0">
                        <a:pos x="30" y="36"/>
                      </a:cxn>
                      <a:cxn ang="0">
                        <a:pos x="27" y="36"/>
                      </a:cxn>
                      <a:cxn ang="0">
                        <a:pos x="22" y="37"/>
                      </a:cxn>
                      <a:cxn ang="0">
                        <a:pos x="16" y="36"/>
                      </a:cxn>
                      <a:cxn ang="0">
                        <a:pos x="11" y="36"/>
                      </a:cxn>
                      <a:cxn ang="0">
                        <a:pos x="4" y="31"/>
                      </a:cxn>
                      <a:cxn ang="0">
                        <a:pos x="1" y="28"/>
                      </a:cxn>
                      <a:cxn ang="0">
                        <a:pos x="0" y="25"/>
                      </a:cxn>
                      <a:cxn ang="0">
                        <a:pos x="0" y="22"/>
                      </a:cxn>
                      <a:cxn ang="0">
                        <a:pos x="0" y="17"/>
                      </a:cxn>
                      <a:cxn ang="0">
                        <a:pos x="2" y="13"/>
                      </a:cxn>
                      <a:cxn ang="0">
                        <a:pos x="3" y="9"/>
                      </a:cxn>
                      <a:cxn ang="0">
                        <a:pos x="4" y="6"/>
                      </a:cxn>
                      <a:cxn ang="0">
                        <a:pos x="5" y="2"/>
                      </a:cxn>
                      <a:cxn ang="0">
                        <a:pos x="7" y="1"/>
                      </a:cxn>
                      <a:cxn ang="0">
                        <a:pos x="9" y="0"/>
                      </a:cxn>
                      <a:cxn ang="0">
                        <a:pos x="11" y="1"/>
                      </a:cxn>
                      <a:cxn ang="0">
                        <a:pos x="11" y="3"/>
                      </a:cxn>
                      <a:cxn ang="0">
                        <a:pos x="12" y="7"/>
                      </a:cxn>
                      <a:cxn ang="0">
                        <a:pos x="12" y="9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</a:cxnLst>
                    <a:rect l="0" t="0" r="r" b="b"/>
                    <a:pathLst>
                      <a:path w="31" h="37">
                        <a:moveTo>
                          <a:pt x="12" y="10"/>
                        </a:moveTo>
                        <a:lnTo>
                          <a:pt x="12" y="12"/>
                        </a:lnTo>
                        <a:lnTo>
                          <a:pt x="14" y="16"/>
                        </a:lnTo>
                        <a:lnTo>
                          <a:pt x="15" y="18"/>
                        </a:lnTo>
                        <a:lnTo>
                          <a:pt x="18" y="20"/>
                        </a:lnTo>
                        <a:lnTo>
                          <a:pt x="22" y="20"/>
                        </a:lnTo>
                        <a:lnTo>
                          <a:pt x="29" y="20"/>
                        </a:lnTo>
                        <a:lnTo>
                          <a:pt x="30" y="22"/>
                        </a:lnTo>
                        <a:lnTo>
                          <a:pt x="31" y="26"/>
                        </a:lnTo>
                        <a:lnTo>
                          <a:pt x="31" y="31"/>
                        </a:lnTo>
                        <a:lnTo>
                          <a:pt x="30" y="36"/>
                        </a:lnTo>
                        <a:lnTo>
                          <a:pt x="27" y="36"/>
                        </a:lnTo>
                        <a:lnTo>
                          <a:pt x="22" y="37"/>
                        </a:lnTo>
                        <a:lnTo>
                          <a:pt x="16" y="36"/>
                        </a:lnTo>
                        <a:lnTo>
                          <a:pt x="11" y="36"/>
                        </a:lnTo>
                        <a:lnTo>
                          <a:pt x="4" y="31"/>
                        </a:lnTo>
                        <a:lnTo>
                          <a:pt x="1" y="28"/>
                        </a:lnTo>
                        <a:lnTo>
                          <a:pt x="0" y="25"/>
                        </a:lnTo>
                        <a:lnTo>
                          <a:pt x="0" y="22"/>
                        </a:lnTo>
                        <a:lnTo>
                          <a:pt x="0" y="17"/>
                        </a:lnTo>
                        <a:lnTo>
                          <a:pt x="2" y="13"/>
                        </a:lnTo>
                        <a:lnTo>
                          <a:pt x="3" y="9"/>
                        </a:lnTo>
                        <a:lnTo>
                          <a:pt x="4" y="6"/>
                        </a:lnTo>
                        <a:lnTo>
                          <a:pt x="5" y="2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1"/>
                        </a:lnTo>
                        <a:lnTo>
                          <a:pt x="11" y="3"/>
                        </a:lnTo>
                        <a:lnTo>
                          <a:pt x="12" y="7"/>
                        </a:lnTo>
                        <a:lnTo>
                          <a:pt x="12" y="9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0" name="Freeform 203">
                    <a:extLst>
                      <a:ext uri="{FF2B5EF4-FFF2-40B4-BE49-F238E27FC236}">
                        <a16:creationId xmlns:a16="http://schemas.microsoft.com/office/drawing/2014/main" id="{CDCE01D1-836C-8071-E5D0-24C636B7C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7" y="2576"/>
                    <a:ext cx="11" cy="10"/>
                  </a:xfrm>
                  <a:custGeom>
                    <a:avLst/>
                    <a:gdLst/>
                    <a:ahLst/>
                    <a:cxnLst>
                      <a:cxn ang="0">
                        <a:pos x="9" y="2"/>
                      </a:cxn>
                      <a:cxn ang="0">
                        <a:pos x="9" y="3"/>
                      </a:cxn>
                      <a:cxn ang="0">
                        <a:pos x="11" y="7"/>
                      </a:cxn>
                      <a:cxn ang="0">
                        <a:pos x="13" y="13"/>
                      </a:cxn>
                      <a:cxn ang="0">
                        <a:pos x="18" y="20"/>
                      </a:cxn>
                      <a:cxn ang="0">
                        <a:pos x="20" y="23"/>
                      </a:cxn>
                      <a:cxn ang="0">
                        <a:pos x="23" y="27"/>
                      </a:cxn>
                      <a:cxn ang="0">
                        <a:pos x="26" y="30"/>
                      </a:cxn>
                      <a:cxn ang="0">
                        <a:pos x="31" y="33"/>
                      </a:cxn>
                      <a:cxn ang="0">
                        <a:pos x="34" y="34"/>
                      </a:cxn>
                      <a:cxn ang="0">
                        <a:pos x="39" y="36"/>
                      </a:cxn>
                      <a:cxn ang="0">
                        <a:pos x="44" y="37"/>
                      </a:cxn>
                      <a:cxn ang="0">
                        <a:pos x="50" y="38"/>
                      </a:cxn>
                      <a:cxn ang="0">
                        <a:pos x="51" y="39"/>
                      </a:cxn>
                      <a:cxn ang="0">
                        <a:pos x="53" y="45"/>
                      </a:cxn>
                      <a:cxn ang="0">
                        <a:pos x="53" y="49"/>
                      </a:cxn>
                      <a:cxn ang="0">
                        <a:pos x="50" y="53"/>
                      </a:cxn>
                      <a:cxn ang="0">
                        <a:pos x="44" y="53"/>
                      </a:cxn>
                      <a:cxn ang="0">
                        <a:pos x="38" y="52"/>
                      </a:cxn>
                      <a:cxn ang="0">
                        <a:pos x="34" y="51"/>
                      </a:cxn>
                      <a:cxn ang="0">
                        <a:pos x="31" y="49"/>
                      </a:cxn>
                      <a:cxn ang="0">
                        <a:pos x="26" y="48"/>
                      </a:cxn>
                      <a:cxn ang="0">
                        <a:pos x="23" y="46"/>
                      </a:cxn>
                      <a:cxn ang="0">
                        <a:pos x="19" y="43"/>
                      </a:cxn>
                      <a:cxn ang="0">
                        <a:pos x="14" y="39"/>
                      </a:cxn>
                      <a:cxn ang="0">
                        <a:pos x="11" y="35"/>
                      </a:cxn>
                      <a:cxn ang="0">
                        <a:pos x="8" y="31"/>
                      </a:cxn>
                      <a:cxn ang="0">
                        <a:pos x="5" y="25"/>
                      </a:cxn>
                      <a:cxn ang="0">
                        <a:pos x="3" y="20"/>
                      </a:cxn>
                      <a:cxn ang="0">
                        <a:pos x="0" y="13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  <a:cxn ang="0">
                        <a:pos x="5" y="2"/>
                      </a:cxn>
                      <a:cxn ang="0">
                        <a:pos x="8" y="0"/>
                      </a:cxn>
                      <a:cxn ang="0">
                        <a:pos x="9" y="2"/>
                      </a:cxn>
                      <a:cxn ang="0">
                        <a:pos x="9" y="2"/>
                      </a:cxn>
                    </a:cxnLst>
                    <a:rect l="0" t="0" r="r" b="b"/>
                    <a:pathLst>
                      <a:path w="53" h="53">
                        <a:moveTo>
                          <a:pt x="9" y="2"/>
                        </a:moveTo>
                        <a:lnTo>
                          <a:pt x="9" y="3"/>
                        </a:lnTo>
                        <a:lnTo>
                          <a:pt x="11" y="7"/>
                        </a:lnTo>
                        <a:lnTo>
                          <a:pt x="13" y="13"/>
                        </a:lnTo>
                        <a:lnTo>
                          <a:pt x="18" y="20"/>
                        </a:lnTo>
                        <a:lnTo>
                          <a:pt x="20" y="23"/>
                        </a:lnTo>
                        <a:lnTo>
                          <a:pt x="23" y="27"/>
                        </a:lnTo>
                        <a:lnTo>
                          <a:pt x="26" y="30"/>
                        </a:lnTo>
                        <a:lnTo>
                          <a:pt x="31" y="33"/>
                        </a:lnTo>
                        <a:lnTo>
                          <a:pt x="34" y="34"/>
                        </a:lnTo>
                        <a:lnTo>
                          <a:pt x="39" y="36"/>
                        </a:lnTo>
                        <a:lnTo>
                          <a:pt x="44" y="37"/>
                        </a:lnTo>
                        <a:lnTo>
                          <a:pt x="50" y="38"/>
                        </a:lnTo>
                        <a:lnTo>
                          <a:pt x="51" y="39"/>
                        </a:lnTo>
                        <a:lnTo>
                          <a:pt x="53" y="45"/>
                        </a:lnTo>
                        <a:lnTo>
                          <a:pt x="53" y="49"/>
                        </a:lnTo>
                        <a:lnTo>
                          <a:pt x="50" y="53"/>
                        </a:lnTo>
                        <a:lnTo>
                          <a:pt x="44" y="53"/>
                        </a:lnTo>
                        <a:lnTo>
                          <a:pt x="38" y="52"/>
                        </a:lnTo>
                        <a:lnTo>
                          <a:pt x="34" y="51"/>
                        </a:lnTo>
                        <a:lnTo>
                          <a:pt x="31" y="49"/>
                        </a:lnTo>
                        <a:lnTo>
                          <a:pt x="26" y="48"/>
                        </a:lnTo>
                        <a:lnTo>
                          <a:pt x="23" y="46"/>
                        </a:lnTo>
                        <a:lnTo>
                          <a:pt x="19" y="43"/>
                        </a:lnTo>
                        <a:lnTo>
                          <a:pt x="14" y="39"/>
                        </a:lnTo>
                        <a:lnTo>
                          <a:pt x="11" y="35"/>
                        </a:lnTo>
                        <a:lnTo>
                          <a:pt x="8" y="31"/>
                        </a:lnTo>
                        <a:lnTo>
                          <a:pt x="5" y="25"/>
                        </a:lnTo>
                        <a:lnTo>
                          <a:pt x="3" y="20"/>
                        </a:lnTo>
                        <a:lnTo>
                          <a:pt x="0" y="13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5" y="2"/>
                        </a:lnTo>
                        <a:lnTo>
                          <a:pt x="8" y="0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" name="Freeform 204">
                    <a:extLst>
                      <a:ext uri="{FF2B5EF4-FFF2-40B4-BE49-F238E27FC236}">
                        <a16:creationId xmlns:a16="http://schemas.microsoft.com/office/drawing/2014/main" id="{108E8701-1AA8-588C-93A9-EAC6E72BFB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5" y="2561"/>
                    <a:ext cx="34" cy="20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7" y="51"/>
                      </a:cxn>
                      <a:cxn ang="0">
                        <a:pos x="20" y="38"/>
                      </a:cxn>
                      <a:cxn ang="0">
                        <a:pos x="38" y="23"/>
                      </a:cxn>
                      <a:cxn ang="0">
                        <a:pos x="60" y="11"/>
                      </a:cxn>
                      <a:cxn ang="0">
                        <a:pos x="83" y="1"/>
                      </a:cxn>
                      <a:cxn ang="0">
                        <a:pos x="109" y="0"/>
                      </a:cxn>
                      <a:cxn ang="0">
                        <a:pos x="136" y="9"/>
                      </a:cxn>
                      <a:cxn ang="0">
                        <a:pos x="150" y="21"/>
                      </a:cxn>
                      <a:cxn ang="0">
                        <a:pos x="155" y="29"/>
                      </a:cxn>
                      <a:cxn ang="0">
                        <a:pos x="159" y="37"/>
                      </a:cxn>
                      <a:cxn ang="0">
                        <a:pos x="165" y="47"/>
                      </a:cxn>
                      <a:cxn ang="0">
                        <a:pos x="168" y="60"/>
                      </a:cxn>
                      <a:cxn ang="0">
                        <a:pos x="169" y="72"/>
                      </a:cxn>
                      <a:cxn ang="0">
                        <a:pos x="168" y="86"/>
                      </a:cxn>
                      <a:cxn ang="0">
                        <a:pos x="165" y="94"/>
                      </a:cxn>
                      <a:cxn ang="0">
                        <a:pos x="155" y="97"/>
                      </a:cxn>
                      <a:cxn ang="0">
                        <a:pos x="143" y="98"/>
                      </a:cxn>
                      <a:cxn ang="0">
                        <a:pos x="136" y="92"/>
                      </a:cxn>
                      <a:cxn ang="0">
                        <a:pos x="134" y="82"/>
                      </a:cxn>
                      <a:cxn ang="0">
                        <a:pos x="135" y="74"/>
                      </a:cxn>
                      <a:cxn ang="0">
                        <a:pos x="139" y="66"/>
                      </a:cxn>
                      <a:cxn ang="0">
                        <a:pos x="147" y="60"/>
                      </a:cxn>
                      <a:cxn ang="0">
                        <a:pos x="156" y="66"/>
                      </a:cxn>
                      <a:cxn ang="0">
                        <a:pos x="153" y="71"/>
                      </a:cxn>
                      <a:cxn ang="0">
                        <a:pos x="149" y="77"/>
                      </a:cxn>
                      <a:cxn ang="0">
                        <a:pos x="148" y="85"/>
                      </a:cxn>
                      <a:cxn ang="0">
                        <a:pos x="155" y="89"/>
                      </a:cxn>
                      <a:cxn ang="0">
                        <a:pos x="157" y="85"/>
                      </a:cxn>
                      <a:cxn ang="0">
                        <a:pos x="162" y="75"/>
                      </a:cxn>
                      <a:cxn ang="0">
                        <a:pos x="161" y="66"/>
                      </a:cxn>
                      <a:cxn ang="0">
                        <a:pos x="158" y="56"/>
                      </a:cxn>
                      <a:cxn ang="0">
                        <a:pos x="153" y="43"/>
                      </a:cxn>
                      <a:cxn ang="0">
                        <a:pos x="144" y="29"/>
                      </a:cxn>
                      <a:cxn ang="0">
                        <a:pos x="141" y="26"/>
                      </a:cxn>
                      <a:cxn ang="0">
                        <a:pos x="134" y="21"/>
                      </a:cxn>
                      <a:cxn ang="0">
                        <a:pos x="123" y="15"/>
                      </a:cxn>
                      <a:cxn ang="0">
                        <a:pos x="108" y="12"/>
                      </a:cxn>
                      <a:cxn ang="0">
                        <a:pos x="88" y="12"/>
                      </a:cxn>
                      <a:cxn ang="0">
                        <a:pos x="64" y="19"/>
                      </a:cxn>
                      <a:cxn ang="0">
                        <a:pos x="38" y="34"/>
                      </a:cxn>
                      <a:cxn ang="0">
                        <a:pos x="9" y="62"/>
                      </a:cxn>
                      <a:cxn ang="0">
                        <a:pos x="0" y="61"/>
                      </a:cxn>
                    </a:cxnLst>
                    <a:rect l="0" t="0" r="r" b="b"/>
                    <a:pathLst>
                      <a:path w="169" h="100">
                        <a:moveTo>
                          <a:pt x="0" y="61"/>
                        </a:moveTo>
                        <a:lnTo>
                          <a:pt x="0" y="60"/>
                        </a:lnTo>
                        <a:lnTo>
                          <a:pt x="4" y="57"/>
                        </a:lnTo>
                        <a:lnTo>
                          <a:pt x="7" y="51"/>
                        </a:lnTo>
                        <a:lnTo>
                          <a:pt x="13" y="46"/>
                        </a:lnTo>
                        <a:lnTo>
                          <a:pt x="20" y="38"/>
                        </a:lnTo>
                        <a:lnTo>
                          <a:pt x="28" y="31"/>
                        </a:lnTo>
                        <a:lnTo>
                          <a:pt x="38" y="23"/>
                        </a:lnTo>
                        <a:lnTo>
                          <a:pt x="49" y="17"/>
                        </a:lnTo>
                        <a:lnTo>
                          <a:pt x="60" y="11"/>
                        </a:lnTo>
                        <a:lnTo>
                          <a:pt x="71" y="5"/>
                        </a:lnTo>
                        <a:lnTo>
                          <a:pt x="83" y="1"/>
                        </a:lnTo>
                        <a:lnTo>
                          <a:pt x="96" y="0"/>
                        </a:lnTo>
                        <a:lnTo>
                          <a:pt x="109" y="0"/>
                        </a:lnTo>
                        <a:lnTo>
                          <a:pt x="122" y="4"/>
                        </a:lnTo>
                        <a:lnTo>
                          <a:pt x="136" y="9"/>
                        </a:lnTo>
                        <a:lnTo>
                          <a:pt x="150" y="20"/>
                        </a:lnTo>
                        <a:lnTo>
                          <a:pt x="150" y="21"/>
                        </a:lnTo>
                        <a:lnTo>
                          <a:pt x="153" y="26"/>
                        </a:lnTo>
                        <a:lnTo>
                          <a:pt x="155" y="29"/>
                        </a:lnTo>
                        <a:lnTo>
                          <a:pt x="157" y="33"/>
                        </a:lnTo>
                        <a:lnTo>
                          <a:pt x="159" y="37"/>
                        </a:lnTo>
                        <a:lnTo>
                          <a:pt x="163" y="43"/>
                        </a:lnTo>
                        <a:lnTo>
                          <a:pt x="165" y="47"/>
                        </a:lnTo>
                        <a:lnTo>
                          <a:pt x="167" y="53"/>
                        </a:lnTo>
                        <a:lnTo>
                          <a:pt x="168" y="60"/>
                        </a:lnTo>
                        <a:lnTo>
                          <a:pt x="169" y="66"/>
                        </a:lnTo>
                        <a:lnTo>
                          <a:pt x="169" y="72"/>
                        </a:lnTo>
                        <a:lnTo>
                          <a:pt x="169" y="79"/>
                        </a:lnTo>
                        <a:lnTo>
                          <a:pt x="168" y="86"/>
                        </a:lnTo>
                        <a:lnTo>
                          <a:pt x="167" y="93"/>
                        </a:lnTo>
                        <a:lnTo>
                          <a:pt x="165" y="94"/>
                        </a:lnTo>
                        <a:lnTo>
                          <a:pt x="161" y="96"/>
                        </a:lnTo>
                        <a:lnTo>
                          <a:pt x="155" y="97"/>
                        </a:lnTo>
                        <a:lnTo>
                          <a:pt x="150" y="100"/>
                        </a:lnTo>
                        <a:lnTo>
                          <a:pt x="143" y="98"/>
                        </a:lnTo>
                        <a:lnTo>
                          <a:pt x="138" y="95"/>
                        </a:lnTo>
                        <a:lnTo>
                          <a:pt x="136" y="92"/>
                        </a:lnTo>
                        <a:lnTo>
                          <a:pt x="135" y="88"/>
                        </a:lnTo>
                        <a:lnTo>
                          <a:pt x="134" y="82"/>
                        </a:lnTo>
                        <a:lnTo>
                          <a:pt x="135" y="77"/>
                        </a:lnTo>
                        <a:lnTo>
                          <a:pt x="135" y="74"/>
                        </a:lnTo>
                        <a:lnTo>
                          <a:pt x="137" y="70"/>
                        </a:lnTo>
                        <a:lnTo>
                          <a:pt x="139" y="66"/>
                        </a:lnTo>
                        <a:lnTo>
                          <a:pt x="142" y="63"/>
                        </a:lnTo>
                        <a:lnTo>
                          <a:pt x="147" y="60"/>
                        </a:lnTo>
                        <a:lnTo>
                          <a:pt x="153" y="57"/>
                        </a:lnTo>
                        <a:lnTo>
                          <a:pt x="156" y="66"/>
                        </a:lnTo>
                        <a:lnTo>
                          <a:pt x="155" y="67"/>
                        </a:lnTo>
                        <a:lnTo>
                          <a:pt x="153" y="71"/>
                        </a:lnTo>
                        <a:lnTo>
                          <a:pt x="150" y="74"/>
                        </a:lnTo>
                        <a:lnTo>
                          <a:pt x="149" y="77"/>
                        </a:lnTo>
                        <a:lnTo>
                          <a:pt x="147" y="80"/>
                        </a:lnTo>
                        <a:lnTo>
                          <a:pt x="148" y="85"/>
                        </a:lnTo>
                        <a:lnTo>
                          <a:pt x="150" y="87"/>
                        </a:lnTo>
                        <a:lnTo>
                          <a:pt x="155" y="89"/>
                        </a:lnTo>
                        <a:lnTo>
                          <a:pt x="155" y="88"/>
                        </a:lnTo>
                        <a:lnTo>
                          <a:pt x="157" y="85"/>
                        </a:lnTo>
                        <a:lnTo>
                          <a:pt x="159" y="80"/>
                        </a:lnTo>
                        <a:lnTo>
                          <a:pt x="162" y="75"/>
                        </a:lnTo>
                        <a:lnTo>
                          <a:pt x="161" y="71"/>
                        </a:lnTo>
                        <a:lnTo>
                          <a:pt x="161" y="66"/>
                        </a:lnTo>
                        <a:lnTo>
                          <a:pt x="159" y="61"/>
                        </a:lnTo>
                        <a:lnTo>
                          <a:pt x="158" y="56"/>
                        </a:lnTo>
                        <a:lnTo>
                          <a:pt x="156" y="49"/>
                        </a:lnTo>
                        <a:lnTo>
                          <a:pt x="153" y="43"/>
                        </a:lnTo>
                        <a:lnTo>
                          <a:pt x="149" y="35"/>
                        </a:lnTo>
                        <a:lnTo>
                          <a:pt x="144" y="29"/>
                        </a:lnTo>
                        <a:lnTo>
                          <a:pt x="142" y="27"/>
                        </a:lnTo>
                        <a:lnTo>
                          <a:pt x="141" y="26"/>
                        </a:lnTo>
                        <a:lnTo>
                          <a:pt x="138" y="23"/>
                        </a:lnTo>
                        <a:lnTo>
                          <a:pt x="134" y="21"/>
                        </a:lnTo>
                        <a:lnTo>
                          <a:pt x="128" y="18"/>
                        </a:lnTo>
                        <a:lnTo>
                          <a:pt x="123" y="15"/>
                        </a:lnTo>
                        <a:lnTo>
                          <a:pt x="114" y="13"/>
                        </a:lnTo>
                        <a:lnTo>
                          <a:pt x="108" y="12"/>
                        </a:lnTo>
                        <a:lnTo>
                          <a:pt x="97" y="11"/>
                        </a:lnTo>
                        <a:lnTo>
                          <a:pt x="88" y="12"/>
                        </a:lnTo>
                        <a:lnTo>
                          <a:pt x="76" y="15"/>
                        </a:lnTo>
                        <a:lnTo>
                          <a:pt x="64" y="19"/>
                        </a:lnTo>
                        <a:lnTo>
                          <a:pt x="52" y="26"/>
                        </a:lnTo>
                        <a:lnTo>
                          <a:pt x="38" y="34"/>
                        </a:lnTo>
                        <a:lnTo>
                          <a:pt x="24" y="46"/>
                        </a:lnTo>
                        <a:lnTo>
                          <a:pt x="9" y="62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 205">
                    <a:extLst>
                      <a:ext uri="{FF2B5EF4-FFF2-40B4-BE49-F238E27FC236}">
                        <a16:creationId xmlns:a16="http://schemas.microsoft.com/office/drawing/2014/main" id="{D9B6056B-3DA8-2299-8DD7-ED6F6BA8F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2535"/>
                    <a:ext cx="5" cy="9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45"/>
                      </a:cxn>
                      <a:cxn ang="0">
                        <a:pos x="25" y="45"/>
                      </a:cxn>
                      <a:cxn ang="0">
                        <a:pos x="25" y="43"/>
                      </a:cxn>
                      <a:cxn ang="0">
                        <a:pos x="24" y="38"/>
                      </a:cxn>
                      <a:cxn ang="0">
                        <a:pos x="22" y="35"/>
                      </a:cxn>
                      <a:cxn ang="0">
                        <a:pos x="22" y="32"/>
                      </a:cxn>
                      <a:cxn ang="0">
                        <a:pos x="22" y="28"/>
                      </a:cxn>
                      <a:cxn ang="0">
                        <a:pos x="22" y="24"/>
                      </a:cxn>
                      <a:cxn ang="0">
                        <a:pos x="22" y="20"/>
                      </a:cxn>
                      <a:cxn ang="0">
                        <a:pos x="22" y="17"/>
                      </a:cxn>
                      <a:cxn ang="0">
                        <a:pos x="21" y="13"/>
                      </a:cxn>
                      <a:cxn ang="0">
                        <a:pos x="21" y="9"/>
                      </a:cxn>
                      <a:cxn ang="0">
                        <a:pos x="21" y="3"/>
                      </a:cxn>
                      <a:cxn ang="0">
                        <a:pos x="22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5" h="45">
                        <a:moveTo>
                          <a:pt x="0" y="6"/>
                        </a:moveTo>
                        <a:lnTo>
                          <a:pt x="3" y="45"/>
                        </a:lnTo>
                        <a:lnTo>
                          <a:pt x="25" y="45"/>
                        </a:lnTo>
                        <a:lnTo>
                          <a:pt x="25" y="43"/>
                        </a:lnTo>
                        <a:lnTo>
                          <a:pt x="24" y="38"/>
                        </a:lnTo>
                        <a:lnTo>
                          <a:pt x="22" y="35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22" y="24"/>
                        </a:lnTo>
                        <a:lnTo>
                          <a:pt x="22" y="20"/>
                        </a:lnTo>
                        <a:lnTo>
                          <a:pt x="22" y="17"/>
                        </a:lnTo>
                        <a:lnTo>
                          <a:pt x="21" y="13"/>
                        </a:lnTo>
                        <a:lnTo>
                          <a:pt x="21" y="9"/>
                        </a:lnTo>
                        <a:lnTo>
                          <a:pt x="21" y="3"/>
                        </a:lnTo>
                        <a:lnTo>
                          <a:pt x="22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 206">
                    <a:extLst>
                      <a:ext uri="{FF2B5EF4-FFF2-40B4-BE49-F238E27FC236}">
                        <a16:creationId xmlns:a16="http://schemas.microsoft.com/office/drawing/2014/main" id="{3766B7DC-19F2-E0B0-C674-133CB07732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" y="2503"/>
                    <a:ext cx="63" cy="65"/>
                  </a:xfrm>
                  <a:custGeom>
                    <a:avLst/>
                    <a:gdLst/>
                    <a:ahLst/>
                    <a:cxnLst>
                      <a:cxn ang="0">
                        <a:pos x="22" y="155"/>
                      </a:cxn>
                      <a:cxn ang="0">
                        <a:pos x="28" y="129"/>
                      </a:cxn>
                      <a:cxn ang="0">
                        <a:pos x="46" y="92"/>
                      </a:cxn>
                      <a:cxn ang="0">
                        <a:pos x="78" y="54"/>
                      </a:cxn>
                      <a:cxn ang="0">
                        <a:pos x="132" y="27"/>
                      </a:cxn>
                      <a:cxn ang="0">
                        <a:pos x="182" y="20"/>
                      </a:cxn>
                      <a:cxn ang="0">
                        <a:pos x="202" y="22"/>
                      </a:cxn>
                      <a:cxn ang="0">
                        <a:pos x="232" y="33"/>
                      </a:cxn>
                      <a:cxn ang="0">
                        <a:pos x="263" y="59"/>
                      </a:cxn>
                      <a:cxn ang="0">
                        <a:pos x="283" y="102"/>
                      </a:cxn>
                      <a:cxn ang="0">
                        <a:pos x="285" y="169"/>
                      </a:cxn>
                      <a:cxn ang="0">
                        <a:pos x="266" y="233"/>
                      </a:cxn>
                      <a:cxn ang="0">
                        <a:pos x="241" y="273"/>
                      </a:cxn>
                      <a:cxn ang="0">
                        <a:pos x="211" y="294"/>
                      </a:cxn>
                      <a:cxn ang="0">
                        <a:pos x="182" y="304"/>
                      </a:cxn>
                      <a:cxn ang="0">
                        <a:pos x="157" y="309"/>
                      </a:cxn>
                      <a:cxn ang="0">
                        <a:pos x="144" y="310"/>
                      </a:cxn>
                      <a:cxn ang="0">
                        <a:pos x="120" y="306"/>
                      </a:cxn>
                      <a:cxn ang="0">
                        <a:pos x="87" y="295"/>
                      </a:cxn>
                      <a:cxn ang="0">
                        <a:pos x="52" y="269"/>
                      </a:cxn>
                      <a:cxn ang="0">
                        <a:pos x="28" y="225"/>
                      </a:cxn>
                      <a:cxn ang="0">
                        <a:pos x="1" y="182"/>
                      </a:cxn>
                      <a:cxn ang="0">
                        <a:pos x="1" y="195"/>
                      </a:cxn>
                      <a:cxn ang="0">
                        <a:pos x="7" y="227"/>
                      </a:cxn>
                      <a:cxn ang="0">
                        <a:pos x="24" y="267"/>
                      </a:cxn>
                      <a:cxn ang="0">
                        <a:pos x="61" y="304"/>
                      </a:cxn>
                      <a:cxn ang="0">
                        <a:pos x="120" y="325"/>
                      </a:cxn>
                      <a:cxn ang="0">
                        <a:pos x="153" y="327"/>
                      </a:cxn>
                      <a:cxn ang="0">
                        <a:pos x="179" y="324"/>
                      </a:cxn>
                      <a:cxn ang="0">
                        <a:pos x="219" y="311"/>
                      </a:cxn>
                      <a:cxn ang="0">
                        <a:pos x="261" y="280"/>
                      </a:cxn>
                      <a:cxn ang="0">
                        <a:pos x="296" y="225"/>
                      </a:cxn>
                      <a:cxn ang="0">
                        <a:pos x="311" y="171"/>
                      </a:cxn>
                      <a:cxn ang="0">
                        <a:pos x="313" y="148"/>
                      </a:cxn>
                      <a:cxn ang="0">
                        <a:pos x="310" y="109"/>
                      </a:cxn>
                      <a:cxn ang="0">
                        <a:pos x="295" y="64"/>
                      </a:cxn>
                      <a:cxn ang="0">
                        <a:pos x="258" y="24"/>
                      </a:cxn>
                      <a:cxn ang="0">
                        <a:pos x="191" y="2"/>
                      </a:cxn>
                      <a:cxn ang="0">
                        <a:pos x="175" y="0"/>
                      </a:cxn>
                      <a:cxn ang="0">
                        <a:pos x="138" y="4"/>
                      </a:cxn>
                      <a:cxn ang="0">
                        <a:pos x="90" y="20"/>
                      </a:cxn>
                      <a:cxn ang="0">
                        <a:pos x="44" y="59"/>
                      </a:cxn>
                      <a:cxn ang="0">
                        <a:pos x="8" y="127"/>
                      </a:cxn>
                      <a:cxn ang="0">
                        <a:pos x="21" y="161"/>
                      </a:cxn>
                    </a:cxnLst>
                    <a:rect l="0" t="0" r="r" b="b"/>
                    <a:pathLst>
                      <a:path w="313" h="328">
                        <a:moveTo>
                          <a:pt x="21" y="161"/>
                        </a:moveTo>
                        <a:lnTo>
                          <a:pt x="21" y="160"/>
                        </a:lnTo>
                        <a:lnTo>
                          <a:pt x="22" y="155"/>
                        </a:lnTo>
                        <a:lnTo>
                          <a:pt x="22" y="148"/>
                        </a:lnTo>
                        <a:lnTo>
                          <a:pt x="26" y="139"/>
                        </a:lnTo>
                        <a:lnTo>
                          <a:pt x="28" y="129"/>
                        </a:lnTo>
                        <a:lnTo>
                          <a:pt x="33" y="118"/>
                        </a:lnTo>
                        <a:lnTo>
                          <a:pt x="38" y="105"/>
                        </a:lnTo>
                        <a:lnTo>
                          <a:pt x="46" y="92"/>
                        </a:lnTo>
                        <a:lnTo>
                          <a:pt x="55" y="79"/>
                        </a:lnTo>
                        <a:lnTo>
                          <a:pt x="65" y="66"/>
                        </a:lnTo>
                        <a:lnTo>
                          <a:pt x="78" y="54"/>
                        </a:lnTo>
                        <a:lnTo>
                          <a:pt x="94" y="44"/>
                        </a:lnTo>
                        <a:lnTo>
                          <a:pt x="111" y="34"/>
                        </a:lnTo>
                        <a:lnTo>
                          <a:pt x="132" y="27"/>
                        </a:lnTo>
                        <a:lnTo>
                          <a:pt x="155" y="22"/>
                        </a:lnTo>
                        <a:lnTo>
                          <a:pt x="182" y="20"/>
                        </a:lnTo>
                        <a:lnTo>
                          <a:pt x="182" y="20"/>
                        </a:lnTo>
                        <a:lnTo>
                          <a:pt x="187" y="20"/>
                        </a:lnTo>
                        <a:lnTo>
                          <a:pt x="193" y="20"/>
                        </a:lnTo>
                        <a:lnTo>
                          <a:pt x="202" y="22"/>
                        </a:lnTo>
                        <a:lnTo>
                          <a:pt x="210" y="25"/>
                        </a:lnTo>
                        <a:lnTo>
                          <a:pt x="221" y="29"/>
                        </a:lnTo>
                        <a:lnTo>
                          <a:pt x="232" y="33"/>
                        </a:lnTo>
                        <a:lnTo>
                          <a:pt x="243" y="41"/>
                        </a:lnTo>
                        <a:lnTo>
                          <a:pt x="252" y="48"/>
                        </a:lnTo>
                        <a:lnTo>
                          <a:pt x="263" y="59"/>
                        </a:lnTo>
                        <a:lnTo>
                          <a:pt x="272" y="71"/>
                        </a:lnTo>
                        <a:lnTo>
                          <a:pt x="279" y="85"/>
                        </a:lnTo>
                        <a:lnTo>
                          <a:pt x="283" y="102"/>
                        </a:lnTo>
                        <a:lnTo>
                          <a:pt x="287" y="121"/>
                        </a:lnTo>
                        <a:lnTo>
                          <a:pt x="288" y="144"/>
                        </a:lnTo>
                        <a:lnTo>
                          <a:pt x="285" y="169"/>
                        </a:lnTo>
                        <a:lnTo>
                          <a:pt x="280" y="193"/>
                        </a:lnTo>
                        <a:lnTo>
                          <a:pt x="275" y="216"/>
                        </a:lnTo>
                        <a:lnTo>
                          <a:pt x="266" y="233"/>
                        </a:lnTo>
                        <a:lnTo>
                          <a:pt x="259" y="250"/>
                        </a:lnTo>
                        <a:lnTo>
                          <a:pt x="250" y="263"/>
                        </a:lnTo>
                        <a:lnTo>
                          <a:pt x="241" y="273"/>
                        </a:lnTo>
                        <a:lnTo>
                          <a:pt x="232" y="282"/>
                        </a:lnTo>
                        <a:lnTo>
                          <a:pt x="222" y="290"/>
                        </a:lnTo>
                        <a:lnTo>
                          <a:pt x="211" y="294"/>
                        </a:lnTo>
                        <a:lnTo>
                          <a:pt x="202" y="299"/>
                        </a:lnTo>
                        <a:lnTo>
                          <a:pt x="191" y="301"/>
                        </a:lnTo>
                        <a:lnTo>
                          <a:pt x="182" y="304"/>
                        </a:lnTo>
                        <a:lnTo>
                          <a:pt x="172" y="306"/>
                        </a:lnTo>
                        <a:lnTo>
                          <a:pt x="164" y="308"/>
                        </a:lnTo>
                        <a:lnTo>
                          <a:pt x="157" y="309"/>
                        </a:lnTo>
                        <a:lnTo>
                          <a:pt x="150" y="311"/>
                        </a:lnTo>
                        <a:lnTo>
                          <a:pt x="148" y="310"/>
                        </a:lnTo>
                        <a:lnTo>
                          <a:pt x="144" y="310"/>
                        </a:lnTo>
                        <a:lnTo>
                          <a:pt x="137" y="309"/>
                        </a:lnTo>
                        <a:lnTo>
                          <a:pt x="130" y="309"/>
                        </a:lnTo>
                        <a:lnTo>
                          <a:pt x="120" y="306"/>
                        </a:lnTo>
                        <a:lnTo>
                          <a:pt x="109" y="304"/>
                        </a:lnTo>
                        <a:lnTo>
                          <a:pt x="97" y="299"/>
                        </a:lnTo>
                        <a:lnTo>
                          <a:pt x="87" y="295"/>
                        </a:lnTo>
                        <a:lnTo>
                          <a:pt x="75" y="288"/>
                        </a:lnTo>
                        <a:lnTo>
                          <a:pt x="63" y="280"/>
                        </a:lnTo>
                        <a:lnTo>
                          <a:pt x="52" y="269"/>
                        </a:lnTo>
                        <a:lnTo>
                          <a:pt x="43" y="257"/>
                        </a:lnTo>
                        <a:lnTo>
                          <a:pt x="34" y="241"/>
                        </a:lnTo>
                        <a:lnTo>
                          <a:pt x="28" y="225"/>
                        </a:lnTo>
                        <a:lnTo>
                          <a:pt x="22" y="205"/>
                        </a:lnTo>
                        <a:lnTo>
                          <a:pt x="21" y="182"/>
                        </a:lnTo>
                        <a:lnTo>
                          <a:pt x="1" y="182"/>
                        </a:lnTo>
                        <a:lnTo>
                          <a:pt x="0" y="184"/>
                        </a:lnTo>
                        <a:lnTo>
                          <a:pt x="0" y="189"/>
                        </a:lnTo>
                        <a:lnTo>
                          <a:pt x="1" y="195"/>
                        </a:lnTo>
                        <a:lnTo>
                          <a:pt x="2" y="205"/>
                        </a:lnTo>
                        <a:lnTo>
                          <a:pt x="4" y="216"/>
                        </a:lnTo>
                        <a:lnTo>
                          <a:pt x="7" y="227"/>
                        </a:lnTo>
                        <a:lnTo>
                          <a:pt x="10" y="240"/>
                        </a:lnTo>
                        <a:lnTo>
                          <a:pt x="18" y="254"/>
                        </a:lnTo>
                        <a:lnTo>
                          <a:pt x="24" y="267"/>
                        </a:lnTo>
                        <a:lnTo>
                          <a:pt x="34" y="280"/>
                        </a:lnTo>
                        <a:lnTo>
                          <a:pt x="46" y="292"/>
                        </a:lnTo>
                        <a:lnTo>
                          <a:pt x="61" y="304"/>
                        </a:lnTo>
                        <a:lnTo>
                          <a:pt x="77" y="313"/>
                        </a:lnTo>
                        <a:lnTo>
                          <a:pt x="97" y="321"/>
                        </a:lnTo>
                        <a:lnTo>
                          <a:pt x="120" y="325"/>
                        </a:lnTo>
                        <a:lnTo>
                          <a:pt x="147" y="328"/>
                        </a:lnTo>
                        <a:lnTo>
                          <a:pt x="148" y="327"/>
                        </a:lnTo>
                        <a:lnTo>
                          <a:pt x="153" y="327"/>
                        </a:lnTo>
                        <a:lnTo>
                          <a:pt x="160" y="327"/>
                        </a:lnTo>
                        <a:lnTo>
                          <a:pt x="168" y="327"/>
                        </a:lnTo>
                        <a:lnTo>
                          <a:pt x="179" y="324"/>
                        </a:lnTo>
                        <a:lnTo>
                          <a:pt x="191" y="322"/>
                        </a:lnTo>
                        <a:lnTo>
                          <a:pt x="205" y="317"/>
                        </a:lnTo>
                        <a:lnTo>
                          <a:pt x="219" y="311"/>
                        </a:lnTo>
                        <a:lnTo>
                          <a:pt x="233" y="302"/>
                        </a:lnTo>
                        <a:lnTo>
                          <a:pt x="247" y="293"/>
                        </a:lnTo>
                        <a:lnTo>
                          <a:pt x="261" y="280"/>
                        </a:lnTo>
                        <a:lnTo>
                          <a:pt x="275" y="266"/>
                        </a:lnTo>
                        <a:lnTo>
                          <a:pt x="285" y="247"/>
                        </a:lnTo>
                        <a:lnTo>
                          <a:pt x="296" y="225"/>
                        </a:lnTo>
                        <a:lnTo>
                          <a:pt x="304" y="201"/>
                        </a:lnTo>
                        <a:lnTo>
                          <a:pt x="311" y="173"/>
                        </a:lnTo>
                        <a:lnTo>
                          <a:pt x="311" y="171"/>
                        </a:lnTo>
                        <a:lnTo>
                          <a:pt x="311" y="165"/>
                        </a:lnTo>
                        <a:lnTo>
                          <a:pt x="312" y="158"/>
                        </a:lnTo>
                        <a:lnTo>
                          <a:pt x="313" y="148"/>
                        </a:lnTo>
                        <a:lnTo>
                          <a:pt x="312" y="136"/>
                        </a:lnTo>
                        <a:lnTo>
                          <a:pt x="312" y="123"/>
                        </a:lnTo>
                        <a:lnTo>
                          <a:pt x="310" y="109"/>
                        </a:lnTo>
                        <a:lnTo>
                          <a:pt x="308" y="94"/>
                        </a:lnTo>
                        <a:lnTo>
                          <a:pt x="302" y="78"/>
                        </a:lnTo>
                        <a:lnTo>
                          <a:pt x="295" y="64"/>
                        </a:lnTo>
                        <a:lnTo>
                          <a:pt x="285" y="49"/>
                        </a:lnTo>
                        <a:lnTo>
                          <a:pt x="274" y="36"/>
                        </a:lnTo>
                        <a:lnTo>
                          <a:pt x="258" y="24"/>
                        </a:lnTo>
                        <a:lnTo>
                          <a:pt x="238" y="14"/>
                        </a:lnTo>
                        <a:lnTo>
                          <a:pt x="217" y="6"/>
                        </a:lnTo>
                        <a:lnTo>
                          <a:pt x="191" y="2"/>
                        </a:lnTo>
                        <a:lnTo>
                          <a:pt x="189" y="1"/>
                        </a:lnTo>
                        <a:lnTo>
                          <a:pt x="183" y="1"/>
                        </a:lnTo>
                        <a:lnTo>
                          <a:pt x="175" y="0"/>
                        </a:lnTo>
                        <a:lnTo>
                          <a:pt x="165" y="1"/>
                        </a:lnTo>
                        <a:lnTo>
                          <a:pt x="152" y="1"/>
                        </a:lnTo>
                        <a:lnTo>
                          <a:pt x="138" y="4"/>
                        </a:lnTo>
                        <a:lnTo>
                          <a:pt x="122" y="7"/>
                        </a:lnTo>
                        <a:lnTo>
                          <a:pt x="107" y="13"/>
                        </a:lnTo>
                        <a:lnTo>
                          <a:pt x="90" y="20"/>
                        </a:lnTo>
                        <a:lnTo>
                          <a:pt x="74" y="30"/>
                        </a:lnTo>
                        <a:lnTo>
                          <a:pt x="58" y="42"/>
                        </a:lnTo>
                        <a:lnTo>
                          <a:pt x="44" y="59"/>
                        </a:lnTo>
                        <a:lnTo>
                          <a:pt x="30" y="77"/>
                        </a:lnTo>
                        <a:lnTo>
                          <a:pt x="18" y="100"/>
                        </a:lnTo>
                        <a:lnTo>
                          <a:pt x="8" y="127"/>
                        </a:lnTo>
                        <a:lnTo>
                          <a:pt x="2" y="158"/>
                        </a:lnTo>
                        <a:lnTo>
                          <a:pt x="21" y="161"/>
                        </a:lnTo>
                        <a:lnTo>
                          <a:pt x="21" y="1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 207">
                    <a:extLst>
                      <a:ext uri="{FF2B5EF4-FFF2-40B4-BE49-F238E27FC236}">
                        <a16:creationId xmlns:a16="http://schemas.microsoft.com/office/drawing/2014/main" id="{1244F0B3-9E7B-DD78-85D7-6656CDDF3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8" y="2558"/>
                    <a:ext cx="211" cy="26"/>
                  </a:xfrm>
                  <a:custGeom>
                    <a:avLst/>
                    <a:gdLst/>
                    <a:ahLst/>
                    <a:cxnLst>
                      <a:cxn ang="0">
                        <a:pos x="18" y="67"/>
                      </a:cxn>
                      <a:cxn ang="0">
                        <a:pos x="79" y="42"/>
                      </a:cxn>
                      <a:cxn ang="0">
                        <a:pos x="164" y="36"/>
                      </a:cxn>
                      <a:cxn ang="0">
                        <a:pos x="250" y="84"/>
                      </a:cxn>
                      <a:cxn ang="0">
                        <a:pos x="283" y="125"/>
                      </a:cxn>
                      <a:cxn ang="0">
                        <a:pos x="331" y="92"/>
                      </a:cxn>
                      <a:cxn ang="0">
                        <a:pos x="410" y="62"/>
                      </a:cxn>
                      <a:cxn ang="0">
                        <a:pos x="503" y="71"/>
                      </a:cxn>
                      <a:cxn ang="0">
                        <a:pos x="556" y="104"/>
                      </a:cxn>
                      <a:cxn ang="0">
                        <a:pos x="570" y="107"/>
                      </a:cxn>
                      <a:cxn ang="0">
                        <a:pos x="589" y="104"/>
                      </a:cxn>
                      <a:cxn ang="0">
                        <a:pos x="614" y="89"/>
                      </a:cxn>
                      <a:cxn ang="0">
                        <a:pos x="644" y="57"/>
                      </a:cxn>
                      <a:cxn ang="0">
                        <a:pos x="687" y="27"/>
                      </a:cxn>
                      <a:cxn ang="0">
                        <a:pos x="735" y="15"/>
                      </a:cxn>
                      <a:cxn ang="0">
                        <a:pos x="791" y="36"/>
                      </a:cxn>
                      <a:cxn ang="0">
                        <a:pos x="843" y="91"/>
                      </a:cxn>
                      <a:cxn ang="0">
                        <a:pos x="861" y="95"/>
                      </a:cxn>
                      <a:cxn ang="0">
                        <a:pos x="887" y="89"/>
                      </a:cxn>
                      <a:cxn ang="0">
                        <a:pos x="916" y="63"/>
                      </a:cxn>
                      <a:cxn ang="0">
                        <a:pos x="945" y="38"/>
                      </a:cxn>
                      <a:cxn ang="0">
                        <a:pos x="976" y="22"/>
                      </a:cxn>
                      <a:cxn ang="0">
                        <a:pos x="1017" y="17"/>
                      </a:cxn>
                      <a:cxn ang="0">
                        <a:pos x="1053" y="8"/>
                      </a:cxn>
                      <a:cxn ang="0">
                        <a:pos x="1038" y="4"/>
                      </a:cxn>
                      <a:cxn ang="0">
                        <a:pos x="998" y="3"/>
                      </a:cxn>
                      <a:cxn ang="0">
                        <a:pos x="946" y="18"/>
                      </a:cxn>
                      <a:cxn ang="0">
                        <a:pos x="896" y="62"/>
                      </a:cxn>
                      <a:cxn ang="0">
                        <a:pos x="879" y="72"/>
                      </a:cxn>
                      <a:cxn ang="0">
                        <a:pos x="857" y="75"/>
                      </a:cxn>
                      <a:cxn ang="0">
                        <a:pos x="825" y="54"/>
                      </a:cxn>
                      <a:cxn ang="0">
                        <a:pos x="803" y="26"/>
                      </a:cxn>
                      <a:cxn ang="0">
                        <a:pos x="775" y="8"/>
                      </a:cxn>
                      <a:cxn ang="0">
                        <a:pos x="722" y="1"/>
                      </a:cxn>
                      <a:cxn ang="0">
                        <a:pos x="647" y="33"/>
                      </a:cxn>
                      <a:cxn ang="0">
                        <a:pos x="600" y="78"/>
                      </a:cxn>
                      <a:cxn ang="0">
                        <a:pos x="584" y="88"/>
                      </a:cxn>
                      <a:cxn ang="0">
                        <a:pos x="568" y="90"/>
                      </a:cxn>
                      <a:cxn ang="0">
                        <a:pos x="556" y="85"/>
                      </a:cxn>
                      <a:cxn ang="0">
                        <a:pos x="539" y="72"/>
                      </a:cxn>
                      <a:cxn ang="0">
                        <a:pos x="506" y="54"/>
                      </a:cxn>
                      <a:cxn ang="0">
                        <a:pos x="454" y="44"/>
                      </a:cxn>
                      <a:cxn ang="0">
                        <a:pos x="418" y="42"/>
                      </a:cxn>
                      <a:cxn ang="0">
                        <a:pos x="396" y="49"/>
                      </a:cxn>
                      <a:cxn ang="0">
                        <a:pos x="357" y="64"/>
                      </a:cxn>
                      <a:cxn ang="0">
                        <a:pos x="308" y="88"/>
                      </a:cxn>
                      <a:cxn ang="0">
                        <a:pos x="277" y="97"/>
                      </a:cxn>
                      <a:cxn ang="0">
                        <a:pos x="242" y="59"/>
                      </a:cxn>
                      <a:cxn ang="0">
                        <a:pos x="173" y="22"/>
                      </a:cxn>
                      <a:cxn ang="0">
                        <a:pos x="66" y="33"/>
                      </a:cxn>
                      <a:cxn ang="0">
                        <a:pos x="2" y="79"/>
                      </a:cxn>
                    </a:cxnLst>
                    <a:rect l="0" t="0" r="r" b="b"/>
                    <a:pathLst>
                      <a:path w="1058" h="130">
                        <a:moveTo>
                          <a:pt x="2" y="79"/>
                        </a:moveTo>
                        <a:lnTo>
                          <a:pt x="4" y="77"/>
                        </a:lnTo>
                        <a:lnTo>
                          <a:pt x="9" y="74"/>
                        </a:lnTo>
                        <a:lnTo>
                          <a:pt x="18" y="67"/>
                        </a:lnTo>
                        <a:lnTo>
                          <a:pt x="30" y="62"/>
                        </a:lnTo>
                        <a:lnTo>
                          <a:pt x="44" y="55"/>
                        </a:lnTo>
                        <a:lnTo>
                          <a:pt x="61" y="48"/>
                        </a:lnTo>
                        <a:lnTo>
                          <a:pt x="79" y="42"/>
                        </a:lnTo>
                        <a:lnTo>
                          <a:pt x="100" y="38"/>
                        </a:lnTo>
                        <a:lnTo>
                          <a:pt x="120" y="34"/>
                        </a:lnTo>
                        <a:lnTo>
                          <a:pt x="143" y="34"/>
                        </a:lnTo>
                        <a:lnTo>
                          <a:pt x="164" y="36"/>
                        </a:lnTo>
                        <a:lnTo>
                          <a:pt x="187" y="41"/>
                        </a:lnTo>
                        <a:lnTo>
                          <a:pt x="208" y="51"/>
                        </a:lnTo>
                        <a:lnTo>
                          <a:pt x="230" y="65"/>
                        </a:lnTo>
                        <a:lnTo>
                          <a:pt x="250" y="84"/>
                        </a:lnTo>
                        <a:lnTo>
                          <a:pt x="269" y="111"/>
                        </a:lnTo>
                        <a:lnTo>
                          <a:pt x="277" y="130"/>
                        </a:lnTo>
                        <a:lnTo>
                          <a:pt x="279" y="128"/>
                        </a:lnTo>
                        <a:lnTo>
                          <a:pt x="283" y="125"/>
                        </a:lnTo>
                        <a:lnTo>
                          <a:pt x="291" y="118"/>
                        </a:lnTo>
                        <a:lnTo>
                          <a:pt x="303" y="111"/>
                        </a:lnTo>
                        <a:lnTo>
                          <a:pt x="315" y="101"/>
                        </a:lnTo>
                        <a:lnTo>
                          <a:pt x="331" y="92"/>
                        </a:lnTo>
                        <a:lnTo>
                          <a:pt x="348" y="83"/>
                        </a:lnTo>
                        <a:lnTo>
                          <a:pt x="368" y="76"/>
                        </a:lnTo>
                        <a:lnTo>
                          <a:pt x="389" y="67"/>
                        </a:lnTo>
                        <a:lnTo>
                          <a:pt x="410" y="62"/>
                        </a:lnTo>
                        <a:lnTo>
                          <a:pt x="433" y="59"/>
                        </a:lnTo>
                        <a:lnTo>
                          <a:pt x="456" y="60"/>
                        </a:lnTo>
                        <a:lnTo>
                          <a:pt x="480" y="63"/>
                        </a:lnTo>
                        <a:lnTo>
                          <a:pt x="503" y="71"/>
                        </a:lnTo>
                        <a:lnTo>
                          <a:pt x="527" y="83"/>
                        </a:lnTo>
                        <a:lnTo>
                          <a:pt x="551" y="100"/>
                        </a:lnTo>
                        <a:lnTo>
                          <a:pt x="552" y="101"/>
                        </a:lnTo>
                        <a:lnTo>
                          <a:pt x="556" y="104"/>
                        </a:lnTo>
                        <a:lnTo>
                          <a:pt x="558" y="104"/>
                        </a:lnTo>
                        <a:lnTo>
                          <a:pt x="561" y="105"/>
                        </a:lnTo>
                        <a:lnTo>
                          <a:pt x="566" y="106"/>
                        </a:lnTo>
                        <a:lnTo>
                          <a:pt x="570" y="107"/>
                        </a:lnTo>
                        <a:lnTo>
                          <a:pt x="574" y="106"/>
                        </a:lnTo>
                        <a:lnTo>
                          <a:pt x="579" y="106"/>
                        </a:lnTo>
                        <a:lnTo>
                          <a:pt x="584" y="106"/>
                        </a:lnTo>
                        <a:lnTo>
                          <a:pt x="589" y="104"/>
                        </a:lnTo>
                        <a:lnTo>
                          <a:pt x="596" y="101"/>
                        </a:lnTo>
                        <a:lnTo>
                          <a:pt x="601" y="98"/>
                        </a:lnTo>
                        <a:lnTo>
                          <a:pt x="608" y="94"/>
                        </a:lnTo>
                        <a:lnTo>
                          <a:pt x="614" y="89"/>
                        </a:lnTo>
                        <a:lnTo>
                          <a:pt x="619" y="81"/>
                        </a:lnTo>
                        <a:lnTo>
                          <a:pt x="627" y="74"/>
                        </a:lnTo>
                        <a:lnTo>
                          <a:pt x="635" y="65"/>
                        </a:lnTo>
                        <a:lnTo>
                          <a:pt x="644" y="57"/>
                        </a:lnTo>
                        <a:lnTo>
                          <a:pt x="654" y="48"/>
                        </a:lnTo>
                        <a:lnTo>
                          <a:pt x="665" y="41"/>
                        </a:lnTo>
                        <a:lnTo>
                          <a:pt x="674" y="33"/>
                        </a:lnTo>
                        <a:lnTo>
                          <a:pt x="687" y="27"/>
                        </a:lnTo>
                        <a:lnTo>
                          <a:pt x="698" y="21"/>
                        </a:lnTo>
                        <a:lnTo>
                          <a:pt x="710" y="17"/>
                        </a:lnTo>
                        <a:lnTo>
                          <a:pt x="723" y="15"/>
                        </a:lnTo>
                        <a:lnTo>
                          <a:pt x="735" y="15"/>
                        </a:lnTo>
                        <a:lnTo>
                          <a:pt x="749" y="15"/>
                        </a:lnTo>
                        <a:lnTo>
                          <a:pt x="763" y="19"/>
                        </a:lnTo>
                        <a:lnTo>
                          <a:pt x="777" y="25"/>
                        </a:lnTo>
                        <a:lnTo>
                          <a:pt x="791" y="36"/>
                        </a:lnTo>
                        <a:lnTo>
                          <a:pt x="834" y="86"/>
                        </a:lnTo>
                        <a:lnTo>
                          <a:pt x="836" y="86"/>
                        </a:lnTo>
                        <a:lnTo>
                          <a:pt x="840" y="90"/>
                        </a:lnTo>
                        <a:lnTo>
                          <a:pt x="843" y="91"/>
                        </a:lnTo>
                        <a:lnTo>
                          <a:pt x="846" y="92"/>
                        </a:lnTo>
                        <a:lnTo>
                          <a:pt x="850" y="94"/>
                        </a:lnTo>
                        <a:lnTo>
                          <a:pt x="857" y="95"/>
                        </a:lnTo>
                        <a:lnTo>
                          <a:pt x="861" y="95"/>
                        </a:lnTo>
                        <a:lnTo>
                          <a:pt x="868" y="95"/>
                        </a:lnTo>
                        <a:lnTo>
                          <a:pt x="873" y="94"/>
                        </a:lnTo>
                        <a:lnTo>
                          <a:pt x="879" y="92"/>
                        </a:lnTo>
                        <a:lnTo>
                          <a:pt x="887" y="89"/>
                        </a:lnTo>
                        <a:lnTo>
                          <a:pt x="893" y="84"/>
                        </a:lnTo>
                        <a:lnTo>
                          <a:pt x="902" y="78"/>
                        </a:lnTo>
                        <a:lnTo>
                          <a:pt x="910" y="71"/>
                        </a:lnTo>
                        <a:lnTo>
                          <a:pt x="916" y="63"/>
                        </a:lnTo>
                        <a:lnTo>
                          <a:pt x="923" y="55"/>
                        </a:lnTo>
                        <a:lnTo>
                          <a:pt x="931" y="49"/>
                        </a:lnTo>
                        <a:lnTo>
                          <a:pt x="939" y="44"/>
                        </a:lnTo>
                        <a:lnTo>
                          <a:pt x="945" y="38"/>
                        </a:lnTo>
                        <a:lnTo>
                          <a:pt x="952" y="33"/>
                        </a:lnTo>
                        <a:lnTo>
                          <a:pt x="960" y="29"/>
                        </a:lnTo>
                        <a:lnTo>
                          <a:pt x="969" y="25"/>
                        </a:lnTo>
                        <a:lnTo>
                          <a:pt x="976" y="22"/>
                        </a:lnTo>
                        <a:lnTo>
                          <a:pt x="985" y="20"/>
                        </a:lnTo>
                        <a:lnTo>
                          <a:pt x="994" y="18"/>
                        </a:lnTo>
                        <a:lnTo>
                          <a:pt x="1005" y="18"/>
                        </a:lnTo>
                        <a:lnTo>
                          <a:pt x="1017" y="17"/>
                        </a:lnTo>
                        <a:lnTo>
                          <a:pt x="1029" y="18"/>
                        </a:lnTo>
                        <a:lnTo>
                          <a:pt x="1043" y="19"/>
                        </a:lnTo>
                        <a:lnTo>
                          <a:pt x="1058" y="21"/>
                        </a:lnTo>
                        <a:lnTo>
                          <a:pt x="1053" y="8"/>
                        </a:lnTo>
                        <a:lnTo>
                          <a:pt x="1052" y="7"/>
                        </a:lnTo>
                        <a:lnTo>
                          <a:pt x="1049" y="7"/>
                        </a:lnTo>
                        <a:lnTo>
                          <a:pt x="1044" y="5"/>
                        </a:lnTo>
                        <a:lnTo>
                          <a:pt x="1038" y="4"/>
                        </a:lnTo>
                        <a:lnTo>
                          <a:pt x="1029" y="3"/>
                        </a:lnTo>
                        <a:lnTo>
                          <a:pt x="1020" y="2"/>
                        </a:lnTo>
                        <a:lnTo>
                          <a:pt x="1009" y="2"/>
                        </a:lnTo>
                        <a:lnTo>
                          <a:pt x="998" y="3"/>
                        </a:lnTo>
                        <a:lnTo>
                          <a:pt x="986" y="5"/>
                        </a:lnTo>
                        <a:lnTo>
                          <a:pt x="973" y="7"/>
                        </a:lnTo>
                        <a:lnTo>
                          <a:pt x="960" y="11"/>
                        </a:lnTo>
                        <a:lnTo>
                          <a:pt x="946" y="18"/>
                        </a:lnTo>
                        <a:lnTo>
                          <a:pt x="933" y="25"/>
                        </a:lnTo>
                        <a:lnTo>
                          <a:pt x="919" y="35"/>
                        </a:lnTo>
                        <a:lnTo>
                          <a:pt x="907" y="47"/>
                        </a:lnTo>
                        <a:lnTo>
                          <a:pt x="896" y="62"/>
                        </a:lnTo>
                        <a:lnTo>
                          <a:pt x="893" y="64"/>
                        </a:lnTo>
                        <a:lnTo>
                          <a:pt x="888" y="68"/>
                        </a:lnTo>
                        <a:lnTo>
                          <a:pt x="884" y="70"/>
                        </a:lnTo>
                        <a:lnTo>
                          <a:pt x="879" y="72"/>
                        </a:lnTo>
                        <a:lnTo>
                          <a:pt x="875" y="75"/>
                        </a:lnTo>
                        <a:lnTo>
                          <a:pt x="870" y="76"/>
                        </a:lnTo>
                        <a:lnTo>
                          <a:pt x="863" y="76"/>
                        </a:lnTo>
                        <a:lnTo>
                          <a:pt x="857" y="75"/>
                        </a:lnTo>
                        <a:lnTo>
                          <a:pt x="848" y="72"/>
                        </a:lnTo>
                        <a:lnTo>
                          <a:pt x="842" y="69"/>
                        </a:lnTo>
                        <a:lnTo>
                          <a:pt x="833" y="62"/>
                        </a:lnTo>
                        <a:lnTo>
                          <a:pt x="825" y="54"/>
                        </a:lnTo>
                        <a:lnTo>
                          <a:pt x="816" y="44"/>
                        </a:lnTo>
                        <a:lnTo>
                          <a:pt x="807" y="31"/>
                        </a:lnTo>
                        <a:lnTo>
                          <a:pt x="806" y="29"/>
                        </a:lnTo>
                        <a:lnTo>
                          <a:pt x="803" y="26"/>
                        </a:lnTo>
                        <a:lnTo>
                          <a:pt x="798" y="22"/>
                        </a:lnTo>
                        <a:lnTo>
                          <a:pt x="792" y="18"/>
                        </a:lnTo>
                        <a:lnTo>
                          <a:pt x="784" y="12"/>
                        </a:lnTo>
                        <a:lnTo>
                          <a:pt x="775" y="8"/>
                        </a:lnTo>
                        <a:lnTo>
                          <a:pt x="763" y="3"/>
                        </a:lnTo>
                        <a:lnTo>
                          <a:pt x="752" y="1"/>
                        </a:lnTo>
                        <a:lnTo>
                          <a:pt x="738" y="0"/>
                        </a:lnTo>
                        <a:lnTo>
                          <a:pt x="722" y="1"/>
                        </a:lnTo>
                        <a:lnTo>
                          <a:pt x="704" y="3"/>
                        </a:lnTo>
                        <a:lnTo>
                          <a:pt x="687" y="10"/>
                        </a:lnTo>
                        <a:lnTo>
                          <a:pt x="668" y="19"/>
                        </a:lnTo>
                        <a:lnTo>
                          <a:pt x="647" y="33"/>
                        </a:lnTo>
                        <a:lnTo>
                          <a:pt x="626" y="51"/>
                        </a:lnTo>
                        <a:lnTo>
                          <a:pt x="603" y="75"/>
                        </a:lnTo>
                        <a:lnTo>
                          <a:pt x="602" y="75"/>
                        </a:lnTo>
                        <a:lnTo>
                          <a:pt x="600" y="78"/>
                        </a:lnTo>
                        <a:lnTo>
                          <a:pt x="596" y="81"/>
                        </a:lnTo>
                        <a:lnTo>
                          <a:pt x="592" y="84"/>
                        </a:lnTo>
                        <a:lnTo>
                          <a:pt x="587" y="86"/>
                        </a:lnTo>
                        <a:lnTo>
                          <a:pt x="584" y="88"/>
                        </a:lnTo>
                        <a:lnTo>
                          <a:pt x="581" y="89"/>
                        </a:lnTo>
                        <a:lnTo>
                          <a:pt x="578" y="90"/>
                        </a:lnTo>
                        <a:lnTo>
                          <a:pt x="572" y="90"/>
                        </a:lnTo>
                        <a:lnTo>
                          <a:pt x="568" y="90"/>
                        </a:lnTo>
                        <a:lnTo>
                          <a:pt x="564" y="90"/>
                        </a:lnTo>
                        <a:lnTo>
                          <a:pt x="558" y="89"/>
                        </a:lnTo>
                        <a:lnTo>
                          <a:pt x="558" y="86"/>
                        </a:lnTo>
                        <a:lnTo>
                          <a:pt x="556" y="85"/>
                        </a:lnTo>
                        <a:lnTo>
                          <a:pt x="553" y="83"/>
                        </a:lnTo>
                        <a:lnTo>
                          <a:pt x="550" y="80"/>
                        </a:lnTo>
                        <a:lnTo>
                          <a:pt x="545" y="76"/>
                        </a:lnTo>
                        <a:lnTo>
                          <a:pt x="539" y="72"/>
                        </a:lnTo>
                        <a:lnTo>
                          <a:pt x="532" y="67"/>
                        </a:lnTo>
                        <a:lnTo>
                          <a:pt x="525" y="64"/>
                        </a:lnTo>
                        <a:lnTo>
                          <a:pt x="516" y="59"/>
                        </a:lnTo>
                        <a:lnTo>
                          <a:pt x="506" y="54"/>
                        </a:lnTo>
                        <a:lnTo>
                          <a:pt x="495" y="50"/>
                        </a:lnTo>
                        <a:lnTo>
                          <a:pt x="483" y="48"/>
                        </a:lnTo>
                        <a:lnTo>
                          <a:pt x="469" y="45"/>
                        </a:lnTo>
                        <a:lnTo>
                          <a:pt x="454" y="44"/>
                        </a:lnTo>
                        <a:lnTo>
                          <a:pt x="438" y="41"/>
                        </a:lnTo>
                        <a:lnTo>
                          <a:pt x="421" y="42"/>
                        </a:lnTo>
                        <a:lnTo>
                          <a:pt x="420" y="42"/>
                        </a:lnTo>
                        <a:lnTo>
                          <a:pt x="418" y="42"/>
                        </a:lnTo>
                        <a:lnTo>
                          <a:pt x="414" y="44"/>
                        </a:lnTo>
                        <a:lnTo>
                          <a:pt x="409" y="45"/>
                        </a:lnTo>
                        <a:lnTo>
                          <a:pt x="402" y="47"/>
                        </a:lnTo>
                        <a:lnTo>
                          <a:pt x="396" y="49"/>
                        </a:lnTo>
                        <a:lnTo>
                          <a:pt x="387" y="52"/>
                        </a:lnTo>
                        <a:lnTo>
                          <a:pt x="379" y="55"/>
                        </a:lnTo>
                        <a:lnTo>
                          <a:pt x="368" y="59"/>
                        </a:lnTo>
                        <a:lnTo>
                          <a:pt x="357" y="64"/>
                        </a:lnTo>
                        <a:lnTo>
                          <a:pt x="346" y="68"/>
                        </a:lnTo>
                        <a:lnTo>
                          <a:pt x="334" y="75"/>
                        </a:lnTo>
                        <a:lnTo>
                          <a:pt x="321" y="80"/>
                        </a:lnTo>
                        <a:lnTo>
                          <a:pt x="308" y="88"/>
                        </a:lnTo>
                        <a:lnTo>
                          <a:pt x="295" y="95"/>
                        </a:lnTo>
                        <a:lnTo>
                          <a:pt x="282" y="104"/>
                        </a:lnTo>
                        <a:lnTo>
                          <a:pt x="280" y="103"/>
                        </a:lnTo>
                        <a:lnTo>
                          <a:pt x="277" y="97"/>
                        </a:lnTo>
                        <a:lnTo>
                          <a:pt x="271" y="90"/>
                        </a:lnTo>
                        <a:lnTo>
                          <a:pt x="265" y="80"/>
                        </a:lnTo>
                        <a:lnTo>
                          <a:pt x="254" y="69"/>
                        </a:lnTo>
                        <a:lnTo>
                          <a:pt x="242" y="59"/>
                        </a:lnTo>
                        <a:lnTo>
                          <a:pt x="228" y="47"/>
                        </a:lnTo>
                        <a:lnTo>
                          <a:pt x="212" y="38"/>
                        </a:lnTo>
                        <a:lnTo>
                          <a:pt x="193" y="29"/>
                        </a:lnTo>
                        <a:lnTo>
                          <a:pt x="173" y="22"/>
                        </a:lnTo>
                        <a:lnTo>
                          <a:pt x="149" y="19"/>
                        </a:lnTo>
                        <a:lnTo>
                          <a:pt x="123" y="20"/>
                        </a:lnTo>
                        <a:lnTo>
                          <a:pt x="96" y="24"/>
                        </a:lnTo>
                        <a:lnTo>
                          <a:pt x="66" y="33"/>
                        </a:lnTo>
                        <a:lnTo>
                          <a:pt x="33" y="48"/>
                        </a:lnTo>
                        <a:lnTo>
                          <a:pt x="0" y="69"/>
                        </a:lnTo>
                        <a:lnTo>
                          <a:pt x="2" y="79"/>
                        </a:lnTo>
                        <a:lnTo>
                          <a:pt x="2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 208">
                    <a:extLst>
                      <a:ext uri="{FF2B5EF4-FFF2-40B4-BE49-F238E27FC236}">
                        <a16:creationId xmlns:a16="http://schemas.microsoft.com/office/drawing/2014/main" id="{068EC5CA-56AE-A8DE-810C-A1D63E9E5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4" y="2566"/>
                    <a:ext cx="26" cy="13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15" y="8"/>
                      </a:cxn>
                      <a:cxn ang="0">
                        <a:pos x="15" y="11"/>
                      </a:cxn>
                      <a:cxn ang="0">
                        <a:pos x="16" y="14"/>
                      </a:cxn>
                      <a:cxn ang="0">
                        <a:pos x="19" y="20"/>
                      </a:cxn>
                      <a:cxn ang="0">
                        <a:pos x="21" y="24"/>
                      </a:cxn>
                      <a:cxn ang="0">
                        <a:pos x="23" y="30"/>
                      </a:cxn>
                      <a:cxn ang="0">
                        <a:pos x="27" y="36"/>
                      </a:cxn>
                      <a:cxn ang="0">
                        <a:pos x="32" y="41"/>
                      </a:cxn>
                      <a:cxn ang="0">
                        <a:pos x="37" y="44"/>
                      </a:cxn>
                      <a:cxn ang="0">
                        <a:pos x="42" y="48"/>
                      </a:cxn>
                      <a:cxn ang="0">
                        <a:pos x="50" y="50"/>
                      </a:cxn>
                      <a:cxn ang="0">
                        <a:pos x="58" y="50"/>
                      </a:cxn>
                      <a:cxn ang="0">
                        <a:pos x="68" y="47"/>
                      </a:cxn>
                      <a:cxn ang="0">
                        <a:pos x="79" y="42"/>
                      </a:cxn>
                      <a:cxn ang="0">
                        <a:pos x="91" y="34"/>
                      </a:cxn>
                      <a:cxn ang="0">
                        <a:pos x="105" y="23"/>
                      </a:cxn>
                      <a:cxn ang="0">
                        <a:pos x="129" y="19"/>
                      </a:cxn>
                      <a:cxn ang="0">
                        <a:pos x="128" y="20"/>
                      </a:cxn>
                      <a:cxn ang="0">
                        <a:pos x="125" y="23"/>
                      </a:cxn>
                      <a:cxn ang="0">
                        <a:pos x="119" y="28"/>
                      </a:cxn>
                      <a:cxn ang="0">
                        <a:pos x="112" y="35"/>
                      </a:cxn>
                      <a:cxn ang="0">
                        <a:pos x="102" y="41"/>
                      </a:cxn>
                      <a:cxn ang="0">
                        <a:pos x="94" y="49"/>
                      </a:cxn>
                      <a:cxn ang="0">
                        <a:pos x="83" y="55"/>
                      </a:cxn>
                      <a:cxn ang="0">
                        <a:pos x="73" y="62"/>
                      </a:cxn>
                      <a:cxn ang="0">
                        <a:pos x="62" y="65"/>
                      </a:cxn>
                      <a:cxn ang="0">
                        <a:pos x="51" y="66"/>
                      </a:cxn>
                      <a:cxn ang="0">
                        <a:pos x="40" y="66"/>
                      </a:cxn>
                      <a:cxn ang="0">
                        <a:pos x="29" y="62"/>
                      </a:cxn>
                      <a:cxn ang="0">
                        <a:pos x="20" y="53"/>
                      </a:cxn>
                      <a:cxn ang="0">
                        <a:pos x="12" y="40"/>
                      </a:cxn>
                      <a:cxn ang="0">
                        <a:pos x="6" y="23"/>
                      </a:cxn>
                      <a:cxn ang="0">
                        <a:pos x="0" y="0"/>
                      </a:cxn>
                      <a:cxn ang="0">
                        <a:pos x="15" y="8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129" h="66">
                        <a:moveTo>
                          <a:pt x="15" y="8"/>
                        </a:moveTo>
                        <a:lnTo>
                          <a:pt x="15" y="8"/>
                        </a:lnTo>
                        <a:lnTo>
                          <a:pt x="15" y="11"/>
                        </a:lnTo>
                        <a:lnTo>
                          <a:pt x="16" y="14"/>
                        </a:lnTo>
                        <a:lnTo>
                          <a:pt x="19" y="20"/>
                        </a:lnTo>
                        <a:lnTo>
                          <a:pt x="21" y="24"/>
                        </a:lnTo>
                        <a:lnTo>
                          <a:pt x="23" y="30"/>
                        </a:lnTo>
                        <a:lnTo>
                          <a:pt x="27" y="36"/>
                        </a:lnTo>
                        <a:lnTo>
                          <a:pt x="32" y="41"/>
                        </a:lnTo>
                        <a:lnTo>
                          <a:pt x="37" y="44"/>
                        </a:lnTo>
                        <a:lnTo>
                          <a:pt x="42" y="48"/>
                        </a:lnTo>
                        <a:lnTo>
                          <a:pt x="50" y="50"/>
                        </a:lnTo>
                        <a:lnTo>
                          <a:pt x="58" y="50"/>
                        </a:lnTo>
                        <a:lnTo>
                          <a:pt x="68" y="47"/>
                        </a:lnTo>
                        <a:lnTo>
                          <a:pt x="79" y="42"/>
                        </a:lnTo>
                        <a:lnTo>
                          <a:pt x="91" y="34"/>
                        </a:lnTo>
                        <a:lnTo>
                          <a:pt x="105" y="23"/>
                        </a:lnTo>
                        <a:lnTo>
                          <a:pt x="129" y="19"/>
                        </a:lnTo>
                        <a:lnTo>
                          <a:pt x="128" y="20"/>
                        </a:lnTo>
                        <a:lnTo>
                          <a:pt x="125" y="23"/>
                        </a:lnTo>
                        <a:lnTo>
                          <a:pt x="119" y="28"/>
                        </a:lnTo>
                        <a:lnTo>
                          <a:pt x="112" y="35"/>
                        </a:lnTo>
                        <a:lnTo>
                          <a:pt x="102" y="41"/>
                        </a:lnTo>
                        <a:lnTo>
                          <a:pt x="94" y="49"/>
                        </a:lnTo>
                        <a:lnTo>
                          <a:pt x="83" y="55"/>
                        </a:lnTo>
                        <a:lnTo>
                          <a:pt x="73" y="62"/>
                        </a:lnTo>
                        <a:lnTo>
                          <a:pt x="62" y="65"/>
                        </a:lnTo>
                        <a:lnTo>
                          <a:pt x="51" y="66"/>
                        </a:lnTo>
                        <a:lnTo>
                          <a:pt x="40" y="66"/>
                        </a:lnTo>
                        <a:lnTo>
                          <a:pt x="29" y="62"/>
                        </a:lnTo>
                        <a:lnTo>
                          <a:pt x="20" y="53"/>
                        </a:lnTo>
                        <a:lnTo>
                          <a:pt x="12" y="40"/>
                        </a:lnTo>
                        <a:lnTo>
                          <a:pt x="6" y="23"/>
                        </a:lnTo>
                        <a:lnTo>
                          <a:pt x="0" y="0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 209">
                    <a:extLst>
                      <a:ext uri="{FF2B5EF4-FFF2-40B4-BE49-F238E27FC236}">
                        <a16:creationId xmlns:a16="http://schemas.microsoft.com/office/drawing/2014/main" id="{C9611365-A5A6-69F3-5D53-C0DC6CB2C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9" y="2564"/>
                    <a:ext cx="66" cy="18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20" y="18"/>
                      </a:cxn>
                      <a:cxn ang="0">
                        <a:pos x="34" y="22"/>
                      </a:cxn>
                      <a:cxn ang="0">
                        <a:pos x="48" y="31"/>
                      </a:cxn>
                      <a:cxn ang="0">
                        <a:pos x="61" y="45"/>
                      </a:cxn>
                      <a:cxn ang="0">
                        <a:pos x="72" y="67"/>
                      </a:cxn>
                      <a:cxn ang="0">
                        <a:pos x="73" y="74"/>
                      </a:cxn>
                      <a:cxn ang="0">
                        <a:pos x="78" y="80"/>
                      </a:cxn>
                      <a:cxn ang="0">
                        <a:pos x="85" y="86"/>
                      </a:cxn>
                      <a:cxn ang="0">
                        <a:pos x="95" y="92"/>
                      </a:cxn>
                      <a:cxn ang="0">
                        <a:pos x="109" y="94"/>
                      </a:cxn>
                      <a:cxn ang="0">
                        <a:pos x="126" y="92"/>
                      </a:cxn>
                      <a:cxn ang="0">
                        <a:pos x="151" y="84"/>
                      </a:cxn>
                      <a:cxn ang="0">
                        <a:pos x="157" y="81"/>
                      </a:cxn>
                      <a:cxn ang="0">
                        <a:pos x="174" y="71"/>
                      </a:cxn>
                      <a:cxn ang="0">
                        <a:pos x="200" y="60"/>
                      </a:cxn>
                      <a:cxn ang="0">
                        <a:pos x="229" y="49"/>
                      </a:cxn>
                      <a:cxn ang="0">
                        <a:pos x="258" y="39"/>
                      </a:cxn>
                      <a:cxn ang="0">
                        <a:pos x="285" y="36"/>
                      </a:cxn>
                      <a:cxn ang="0">
                        <a:pos x="304" y="40"/>
                      </a:cxn>
                      <a:cxn ang="0">
                        <a:pos x="315" y="56"/>
                      </a:cxn>
                      <a:cxn ang="0">
                        <a:pos x="324" y="62"/>
                      </a:cxn>
                      <a:cxn ang="0">
                        <a:pos x="328" y="56"/>
                      </a:cxn>
                      <a:cxn ang="0">
                        <a:pos x="328" y="50"/>
                      </a:cxn>
                      <a:cxn ang="0">
                        <a:pos x="327" y="39"/>
                      </a:cxn>
                      <a:cxn ang="0">
                        <a:pos x="318" y="27"/>
                      </a:cxn>
                      <a:cxn ang="0">
                        <a:pos x="303" y="22"/>
                      </a:cxn>
                      <a:cxn ang="0">
                        <a:pos x="282" y="21"/>
                      </a:cxn>
                      <a:cxn ang="0">
                        <a:pos x="256" y="25"/>
                      </a:cxn>
                      <a:cxn ang="0">
                        <a:pos x="228" y="32"/>
                      </a:cxn>
                      <a:cxn ang="0">
                        <a:pos x="199" y="42"/>
                      </a:cxn>
                      <a:cxn ang="0">
                        <a:pos x="171" y="54"/>
                      </a:cxn>
                      <a:cxn ang="0">
                        <a:pos x="147" y="68"/>
                      </a:cxn>
                      <a:cxn ang="0">
                        <a:pos x="144" y="69"/>
                      </a:cxn>
                      <a:cxn ang="0">
                        <a:pos x="138" y="71"/>
                      </a:cxn>
                      <a:cxn ang="0">
                        <a:pos x="129" y="73"/>
                      </a:cxn>
                      <a:cxn ang="0">
                        <a:pos x="119" y="75"/>
                      </a:cxn>
                      <a:cxn ang="0">
                        <a:pos x="108" y="74"/>
                      </a:cxn>
                      <a:cxn ang="0">
                        <a:pos x="99" y="73"/>
                      </a:cxn>
                      <a:cxn ang="0">
                        <a:pos x="92" y="67"/>
                      </a:cxn>
                      <a:cxn ang="0">
                        <a:pos x="90" y="58"/>
                      </a:cxn>
                      <a:cxn ang="0">
                        <a:pos x="87" y="54"/>
                      </a:cxn>
                      <a:cxn ang="0">
                        <a:pos x="83" y="46"/>
                      </a:cxn>
                      <a:cxn ang="0">
                        <a:pos x="77" y="35"/>
                      </a:cxn>
                      <a:cxn ang="0">
                        <a:pos x="68" y="23"/>
                      </a:cxn>
                      <a:cxn ang="0">
                        <a:pos x="56" y="12"/>
                      </a:cxn>
                      <a:cxn ang="0">
                        <a:pos x="42" y="4"/>
                      </a:cxn>
                      <a:cxn ang="0">
                        <a:pos x="26" y="0"/>
                      </a:cxn>
                      <a:cxn ang="0">
                        <a:pos x="9" y="3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28" h="94">
                        <a:moveTo>
                          <a:pt x="0" y="18"/>
                        </a:moveTo>
                        <a:lnTo>
                          <a:pt x="7" y="18"/>
                        </a:lnTo>
                        <a:lnTo>
                          <a:pt x="12" y="17"/>
                        </a:lnTo>
                        <a:lnTo>
                          <a:pt x="20" y="18"/>
                        </a:lnTo>
                        <a:lnTo>
                          <a:pt x="26" y="19"/>
                        </a:lnTo>
                        <a:lnTo>
                          <a:pt x="34" y="22"/>
                        </a:lnTo>
                        <a:lnTo>
                          <a:pt x="41" y="25"/>
                        </a:lnTo>
                        <a:lnTo>
                          <a:pt x="48" y="31"/>
                        </a:lnTo>
                        <a:lnTo>
                          <a:pt x="54" y="36"/>
                        </a:lnTo>
                        <a:lnTo>
                          <a:pt x="61" y="45"/>
                        </a:lnTo>
                        <a:lnTo>
                          <a:pt x="66" y="54"/>
                        </a:lnTo>
                        <a:lnTo>
                          <a:pt x="72" y="67"/>
                        </a:lnTo>
                        <a:lnTo>
                          <a:pt x="72" y="68"/>
                        </a:lnTo>
                        <a:lnTo>
                          <a:pt x="73" y="74"/>
                        </a:lnTo>
                        <a:lnTo>
                          <a:pt x="76" y="76"/>
                        </a:lnTo>
                        <a:lnTo>
                          <a:pt x="78" y="80"/>
                        </a:lnTo>
                        <a:lnTo>
                          <a:pt x="81" y="83"/>
                        </a:lnTo>
                        <a:lnTo>
                          <a:pt x="85" y="86"/>
                        </a:lnTo>
                        <a:lnTo>
                          <a:pt x="90" y="89"/>
                        </a:lnTo>
                        <a:lnTo>
                          <a:pt x="95" y="92"/>
                        </a:lnTo>
                        <a:lnTo>
                          <a:pt x="100" y="93"/>
                        </a:lnTo>
                        <a:lnTo>
                          <a:pt x="109" y="94"/>
                        </a:lnTo>
                        <a:lnTo>
                          <a:pt x="116" y="93"/>
                        </a:lnTo>
                        <a:lnTo>
                          <a:pt x="126" y="92"/>
                        </a:lnTo>
                        <a:lnTo>
                          <a:pt x="138" y="89"/>
                        </a:lnTo>
                        <a:lnTo>
                          <a:pt x="151" y="84"/>
                        </a:lnTo>
                        <a:lnTo>
                          <a:pt x="152" y="83"/>
                        </a:lnTo>
                        <a:lnTo>
                          <a:pt x="157" y="81"/>
                        </a:lnTo>
                        <a:lnTo>
                          <a:pt x="165" y="76"/>
                        </a:lnTo>
                        <a:lnTo>
                          <a:pt x="174" y="71"/>
                        </a:lnTo>
                        <a:lnTo>
                          <a:pt x="186" y="65"/>
                        </a:lnTo>
                        <a:lnTo>
                          <a:pt x="200" y="60"/>
                        </a:lnTo>
                        <a:lnTo>
                          <a:pt x="214" y="54"/>
                        </a:lnTo>
                        <a:lnTo>
                          <a:pt x="229" y="49"/>
                        </a:lnTo>
                        <a:lnTo>
                          <a:pt x="244" y="42"/>
                        </a:lnTo>
                        <a:lnTo>
                          <a:pt x="258" y="39"/>
                        </a:lnTo>
                        <a:lnTo>
                          <a:pt x="272" y="37"/>
                        </a:lnTo>
                        <a:lnTo>
                          <a:pt x="285" y="36"/>
                        </a:lnTo>
                        <a:lnTo>
                          <a:pt x="296" y="37"/>
                        </a:lnTo>
                        <a:lnTo>
                          <a:pt x="304" y="40"/>
                        </a:lnTo>
                        <a:lnTo>
                          <a:pt x="312" y="46"/>
                        </a:lnTo>
                        <a:lnTo>
                          <a:pt x="315" y="56"/>
                        </a:lnTo>
                        <a:lnTo>
                          <a:pt x="318" y="59"/>
                        </a:lnTo>
                        <a:lnTo>
                          <a:pt x="324" y="62"/>
                        </a:lnTo>
                        <a:lnTo>
                          <a:pt x="326" y="60"/>
                        </a:lnTo>
                        <a:lnTo>
                          <a:pt x="328" y="56"/>
                        </a:lnTo>
                        <a:lnTo>
                          <a:pt x="328" y="53"/>
                        </a:lnTo>
                        <a:lnTo>
                          <a:pt x="328" y="50"/>
                        </a:lnTo>
                        <a:lnTo>
                          <a:pt x="327" y="45"/>
                        </a:lnTo>
                        <a:lnTo>
                          <a:pt x="327" y="39"/>
                        </a:lnTo>
                        <a:lnTo>
                          <a:pt x="324" y="32"/>
                        </a:lnTo>
                        <a:lnTo>
                          <a:pt x="318" y="27"/>
                        </a:lnTo>
                        <a:lnTo>
                          <a:pt x="312" y="23"/>
                        </a:lnTo>
                        <a:lnTo>
                          <a:pt x="303" y="22"/>
                        </a:lnTo>
                        <a:lnTo>
                          <a:pt x="293" y="20"/>
                        </a:lnTo>
                        <a:lnTo>
                          <a:pt x="282" y="21"/>
                        </a:lnTo>
                        <a:lnTo>
                          <a:pt x="269" y="22"/>
                        </a:lnTo>
                        <a:lnTo>
                          <a:pt x="256" y="25"/>
                        </a:lnTo>
                        <a:lnTo>
                          <a:pt x="242" y="27"/>
                        </a:lnTo>
                        <a:lnTo>
                          <a:pt x="228" y="32"/>
                        </a:lnTo>
                        <a:lnTo>
                          <a:pt x="213" y="36"/>
                        </a:lnTo>
                        <a:lnTo>
                          <a:pt x="199" y="42"/>
                        </a:lnTo>
                        <a:lnTo>
                          <a:pt x="185" y="48"/>
                        </a:lnTo>
                        <a:lnTo>
                          <a:pt x="171" y="54"/>
                        </a:lnTo>
                        <a:lnTo>
                          <a:pt x="158" y="61"/>
                        </a:lnTo>
                        <a:lnTo>
                          <a:pt x="147" y="68"/>
                        </a:lnTo>
                        <a:lnTo>
                          <a:pt x="145" y="68"/>
                        </a:lnTo>
                        <a:lnTo>
                          <a:pt x="144" y="69"/>
                        </a:lnTo>
                        <a:lnTo>
                          <a:pt x="141" y="70"/>
                        </a:lnTo>
                        <a:lnTo>
                          <a:pt x="138" y="71"/>
                        </a:lnTo>
                        <a:lnTo>
                          <a:pt x="133" y="73"/>
                        </a:lnTo>
                        <a:lnTo>
                          <a:pt x="129" y="73"/>
                        </a:lnTo>
                        <a:lnTo>
                          <a:pt x="124" y="74"/>
                        </a:lnTo>
                        <a:lnTo>
                          <a:pt x="119" y="75"/>
                        </a:lnTo>
                        <a:lnTo>
                          <a:pt x="113" y="74"/>
                        </a:lnTo>
                        <a:lnTo>
                          <a:pt x="108" y="74"/>
                        </a:lnTo>
                        <a:lnTo>
                          <a:pt x="104" y="74"/>
                        </a:lnTo>
                        <a:lnTo>
                          <a:pt x="99" y="73"/>
                        </a:lnTo>
                        <a:lnTo>
                          <a:pt x="95" y="69"/>
                        </a:lnTo>
                        <a:lnTo>
                          <a:pt x="92" y="67"/>
                        </a:lnTo>
                        <a:lnTo>
                          <a:pt x="90" y="62"/>
                        </a:lnTo>
                        <a:lnTo>
                          <a:pt x="90" y="58"/>
                        </a:lnTo>
                        <a:lnTo>
                          <a:pt x="89" y="56"/>
                        </a:lnTo>
                        <a:lnTo>
                          <a:pt x="87" y="54"/>
                        </a:lnTo>
                        <a:lnTo>
                          <a:pt x="85" y="50"/>
                        </a:lnTo>
                        <a:lnTo>
                          <a:pt x="83" y="46"/>
                        </a:lnTo>
                        <a:lnTo>
                          <a:pt x="80" y="40"/>
                        </a:lnTo>
                        <a:lnTo>
                          <a:pt x="77" y="35"/>
                        </a:lnTo>
                        <a:lnTo>
                          <a:pt x="72" y="29"/>
                        </a:lnTo>
                        <a:lnTo>
                          <a:pt x="68" y="23"/>
                        </a:lnTo>
                        <a:lnTo>
                          <a:pt x="62" y="18"/>
                        </a:lnTo>
                        <a:lnTo>
                          <a:pt x="56" y="12"/>
                        </a:lnTo>
                        <a:lnTo>
                          <a:pt x="49" y="8"/>
                        </a:lnTo>
                        <a:lnTo>
                          <a:pt x="42" y="4"/>
                        </a:lnTo>
                        <a:lnTo>
                          <a:pt x="35" y="1"/>
                        </a:lnTo>
                        <a:lnTo>
                          <a:pt x="26" y="0"/>
                        </a:lnTo>
                        <a:lnTo>
                          <a:pt x="19" y="1"/>
                        </a:lnTo>
                        <a:lnTo>
                          <a:pt x="9" y="3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7" name="Freeform 210">
                    <a:extLst>
                      <a:ext uri="{FF2B5EF4-FFF2-40B4-BE49-F238E27FC236}">
                        <a16:creationId xmlns:a16="http://schemas.microsoft.com/office/drawing/2014/main" id="{9F9191B3-4411-5309-3435-87FCC297D9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5" y="2603"/>
                    <a:ext cx="6" cy="5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26" y="0"/>
                      </a:cxn>
                      <a:cxn ang="0">
                        <a:pos x="27" y="1"/>
                      </a:cxn>
                      <a:cxn ang="0">
                        <a:pos x="30" y="4"/>
                      </a:cxn>
                      <a:cxn ang="0">
                        <a:pos x="32" y="9"/>
                      </a:cxn>
                      <a:cxn ang="0">
                        <a:pos x="34" y="16"/>
                      </a:cxn>
                      <a:cxn ang="0">
                        <a:pos x="32" y="21"/>
                      </a:cxn>
                      <a:cxn ang="0">
                        <a:pos x="28" y="24"/>
                      </a:cxn>
                      <a:cxn ang="0">
                        <a:pos x="24" y="26"/>
                      </a:cxn>
                      <a:cxn ang="0">
                        <a:pos x="20" y="26"/>
                      </a:cxn>
                      <a:cxn ang="0">
                        <a:pos x="17" y="23"/>
                      </a:cxn>
                      <a:cxn ang="0">
                        <a:pos x="15" y="23"/>
                      </a:cxn>
                      <a:cxn ang="0">
                        <a:pos x="12" y="21"/>
                      </a:cxn>
                      <a:cxn ang="0">
                        <a:pos x="8" y="21"/>
                      </a:cxn>
                      <a:cxn ang="0">
                        <a:pos x="2" y="2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34" h="26">
                        <a:moveTo>
                          <a:pt x="0" y="20"/>
                        </a:moveTo>
                        <a:lnTo>
                          <a:pt x="26" y="0"/>
                        </a:lnTo>
                        <a:lnTo>
                          <a:pt x="27" y="1"/>
                        </a:lnTo>
                        <a:lnTo>
                          <a:pt x="30" y="4"/>
                        </a:lnTo>
                        <a:lnTo>
                          <a:pt x="32" y="9"/>
                        </a:lnTo>
                        <a:lnTo>
                          <a:pt x="34" y="16"/>
                        </a:lnTo>
                        <a:lnTo>
                          <a:pt x="32" y="21"/>
                        </a:lnTo>
                        <a:lnTo>
                          <a:pt x="28" y="24"/>
                        </a:lnTo>
                        <a:lnTo>
                          <a:pt x="24" y="26"/>
                        </a:lnTo>
                        <a:lnTo>
                          <a:pt x="20" y="26"/>
                        </a:lnTo>
                        <a:lnTo>
                          <a:pt x="17" y="23"/>
                        </a:lnTo>
                        <a:lnTo>
                          <a:pt x="15" y="23"/>
                        </a:lnTo>
                        <a:lnTo>
                          <a:pt x="12" y="21"/>
                        </a:lnTo>
                        <a:lnTo>
                          <a:pt x="8" y="21"/>
                        </a:lnTo>
                        <a:lnTo>
                          <a:pt x="2" y="2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 211">
                    <a:extLst>
                      <a:ext uri="{FF2B5EF4-FFF2-40B4-BE49-F238E27FC236}">
                        <a16:creationId xmlns:a16="http://schemas.microsoft.com/office/drawing/2014/main" id="{F1545583-C86D-1ED0-AA56-E7A6C17F6B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" y="2534"/>
                    <a:ext cx="4" cy="7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4"/>
                      </a:cxn>
                      <a:cxn ang="0">
                        <a:pos x="0" y="8"/>
                      </a:cxn>
                      <a:cxn ang="0">
                        <a:pos x="0" y="14"/>
                      </a:cxn>
                      <a:cxn ang="0">
                        <a:pos x="0" y="19"/>
                      </a:cxn>
                      <a:cxn ang="0">
                        <a:pos x="0" y="25"/>
                      </a:cxn>
                      <a:cxn ang="0">
                        <a:pos x="0" y="31"/>
                      </a:cxn>
                      <a:cxn ang="0">
                        <a:pos x="2" y="36"/>
                      </a:cxn>
                      <a:cxn ang="0">
                        <a:pos x="21" y="36"/>
                      </a:cxn>
                      <a:cxn ang="0">
                        <a:pos x="21" y="35"/>
                      </a:cxn>
                      <a:cxn ang="0">
                        <a:pos x="21" y="32"/>
                      </a:cxn>
                      <a:cxn ang="0">
                        <a:pos x="21" y="28"/>
                      </a:cxn>
                      <a:cxn ang="0">
                        <a:pos x="21" y="22"/>
                      </a:cxn>
                      <a:cxn ang="0">
                        <a:pos x="21" y="17"/>
                      </a:cxn>
                      <a:cxn ang="0">
                        <a:pos x="21" y="11"/>
                      </a:cxn>
                      <a:cxn ang="0">
                        <a:pos x="21" y="7"/>
                      </a:cxn>
                      <a:cxn ang="0">
                        <a:pos x="21" y="3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1" h="36">
                        <a:moveTo>
                          <a:pt x="2" y="0"/>
                        </a:moveTo>
                        <a:lnTo>
                          <a:pt x="1" y="1"/>
                        </a:lnTo>
                        <a:lnTo>
                          <a:pt x="1" y="4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0" y="31"/>
                        </a:lnTo>
                        <a:lnTo>
                          <a:pt x="2" y="36"/>
                        </a:lnTo>
                        <a:lnTo>
                          <a:pt x="21" y="36"/>
                        </a:lnTo>
                        <a:lnTo>
                          <a:pt x="21" y="35"/>
                        </a:lnTo>
                        <a:lnTo>
                          <a:pt x="21" y="32"/>
                        </a:lnTo>
                        <a:lnTo>
                          <a:pt x="21" y="28"/>
                        </a:lnTo>
                        <a:lnTo>
                          <a:pt x="21" y="22"/>
                        </a:lnTo>
                        <a:lnTo>
                          <a:pt x="21" y="17"/>
                        </a:lnTo>
                        <a:lnTo>
                          <a:pt x="21" y="11"/>
                        </a:lnTo>
                        <a:lnTo>
                          <a:pt x="21" y="7"/>
                        </a:lnTo>
                        <a:lnTo>
                          <a:pt x="21" y="3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 212">
                    <a:extLst>
                      <a:ext uri="{FF2B5EF4-FFF2-40B4-BE49-F238E27FC236}">
                        <a16:creationId xmlns:a16="http://schemas.microsoft.com/office/drawing/2014/main" id="{DACAFB35-92CA-D774-84F7-32DF741E6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4" y="2525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1" y="3"/>
                      </a:cxn>
                      <a:cxn ang="0">
                        <a:pos x="9" y="8"/>
                      </a:cxn>
                      <a:cxn ang="0">
                        <a:pos x="5" y="12"/>
                      </a:cxn>
                      <a:cxn ang="0">
                        <a:pos x="3" y="19"/>
                      </a:cxn>
                      <a:cxn ang="0">
                        <a:pos x="2" y="22"/>
                      </a:cxn>
                      <a:cxn ang="0">
                        <a:pos x="1" y="25"/>
                      </a:cxn>
                      <a:cxn ang="0">
                        <a:pos x="0" y="30"/>
                      </a:cxn>
                      <a:cxn ang="0">
                        <a:pos x="0" y="35"/>
                      </a:cxn>
                      <a:cxn ang="0">
                        <a:pos x="18" y="37"/>
                      </a:cxn>
                      <a:cxn ang="0">
                        <a:pos x="18" y="36"/>
                      </a:cxn>
                      <a:cxn ang="0">
                        <a:pos x="19" y="33"/>
                      </a:cxn>
                      <a:cxn ang="0">
                        <a:pos x="20" y="29"/>
                      </a:cxn>
                      <a:cxn ang="0">
                        <a:pos x="23" y="24"/>
                      </a:cxn>
                      <a:cxn ang="0">
                        <a:pos x="25" y="19"/>
                      </a:cxn>
                      <a:cxn ang="0">
                        <a:pos x="27" y="15"/>
                      </a:cxn>
                      <a:cxn ang="0">
                        <a:pos x="28" y="10"/>
                      </a:cxn>
                      <a:cxn ang="0">
                        <a:pos x="30" y="7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30" h="37">
                        <a:moveTo>
                          <a:pt x="14" y="0"/>
                        </a:move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1" y="3"/>
                        </a:lnTo>
                        <a:lnTo>
                          <a:pt x="9" y="8"/>
                        </a:lnTo>
                        <a:lnTo>
                          <a:pt x="5" y="12"/>
                        </a:lnTo>
                        <a:lnTo>
                          <a:pt x="3" y="19"/>
                        </a:lnTo>
                        <a:lnTo>
                          <a:pt x="2" y="22"/>
                        </a:lnTo>
                        <a:lnTo>
                          <a:pt x="1" y="25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18" y="37"/>
                        </a:lnTo>
                        <a:lnTo>
                          <a:pt x="18" y="36"/>
                        </a:lnTo>
                        <a:lnTo>
                          <a:pt x="19" y="33"/>
                        </a:lnTo>
                        <a:lnTo>
                          <a:pt x="20" y="29"/>
                        </a:lnTo>
                        <a:lnTo>
                          <a:pt x="23" y="24"/>
                        </a:lnTo>
                        <a:lnTo>
                          <a:pt x="25" y="19"/>
                        </a:lnTo>
                        <a:lnTo>
                          <a:pt x="27" y="15"/>
                        </a:lnTo>
                        <a:lnTo>
                          <a:pt x="28" y="10"/>
                        </a:lnTo>
                        <a:lnTo>
                          <a:pt x="30" y="7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 213">
                    <a:extLst>
                      <a:ext uri="{FF2B5EF4-FFF2-40B4-BE49-F238E27FC236}">
                        <a16:creationId xmlns:a16="http://schemas.microsoft.com/office/drawing/2014/main" id="{EA2417C6-5F8D-C527-1333-1A96AF14C9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8" y="2526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0" y="33"/>
                      </a:cxn>
                      <a:cxn ang="0">
                        <a:pos x="20" y="37"/>
                      </a:cxn>
                      <a:cxn ang="0">
                        <a:pos x="34" y="9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34" h="37">
                        <a:moveTo>
                          <a:pt x="10" y="0"/>
                        </a:moveTo>
                        <a:lnTo>
                          <a:pt x="0" y="33"/>
                        </a:lnTo>
                        <a:lnTo>
                          <a:pt x="20" y="37"/>
                        </a:lnTo>
                        <a:lnTo>
                          <a:pt x="34" y="9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 214">
                    <a:extLst>
                      <a:ext uri="{FF2B5EF4-FFF2-40B4-BE49-F238E27FC236}">
                        <a16:creationId xmlns:a16="http://schemas.microsoft.com/office/drawing/2014/main" id="{3520BCD5-2A57-8CC8-F166-EB63C3A95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6" y="2443"/>
                    <a:ext cx="5" cy="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2" y="3"/>
                      </a:cxn>
                      <a:cxn ang="0">
                        <a:pos x="1" y="6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1"/>
                      </a:cxn>
                      <a:cxn ang="0">
                        <a:pos x="0" y="28"/>
                      </a:cxn>
                      <a:cxn ang="0">
                        <a:pos x="1" y="34"/>
                      </a:cxn>
                      <a:cxn ang="0">
                        <a:pos x="22" y="31"/>
                      </a:cxn>
                      <a:cxn ang="0">
                        <a:pos x="22" y="29"/>
                      </a:cxn>
                      <a:cxn ang="0">
                        <a:pos x="22" y="28"/>
                      </a:cxn>
                      <a:cxn ang="0">
                        <a:pos x="22" y="25"/>
                      </a:cxn>
                      <a:cxn ang="0">
                        <a:pos x="24" y="21"/>
                      </a:cxn>
                      <a:cxn ang="0">
                        <a:pos x="24" y="17"/>
                      </a:cxn>
                      <a:cxn ang="0">
                        <a:pos x="25" y="12"/>
                      </a:cxn>
                      <a:cxn ang="0">
                        <a:pos x="26" y="7"/>
                      </a:cxn>
                      <a:cxn ang="0">
                        <a:pos x="28" y="3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8" h="34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1" y="6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0" y="28"/>
                        </a:lnTo>
                        <a:lnTo>
                          <a:pt x="1" y="34"/>
                        </a:lnTo>
                        <a:lnTo>
                          <a:pt x="22" y="31"/>
                        </a:lnTo>
                        <a:lnTo>
                          <a:pt x="22" y="29"/>
                        </a:lnTo>
                        <a:lnTo>
                          <a:pt x="22" y="28"/>
                        </a:lnTo>
                        <a:lnTo>
                          <a:pt x="22" y="25"/>
                        </a:lnTo>
                        <a:lnTo>
                          <a:pt x="24" y="21"/>
                        </a:lnTo>
                        <a:lnTo>
                          <a:pt x="24" y="17"/>
                        </a:lnTo>
                        <a:lnTo>
                          <a:pt x="25" y="12"/>
                        </a:lnTo>
                        <a:lnTo>
                          <a:pt x="26" y="7"/>
                        </a:lnTo>
                        <a:lnTo>
                          <a:pt x="28" y="3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2" name="Freeform 215">
                    <a:extLst>
                      <a:ext uri="{FF2B5EF4-FFF2-40B4-BE49-F238E27FC236}">
                        <a16:creationId xmlns:a16="http://schemas.microsoft.com/office/drawing/2014/main" id="{7FDD99C5-E221-F38E-7FC3-F391CA538C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6" y="2528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6" y="1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23" y="0"/>
                      </a:cxn>
                      <a:cxn ang="0">
                        <a:pos x="28" y="0"/>
                      </a:cxn>
                      <a:cxn ang="0">
                        <a:pos x="35" y="0"/>
                      </a:cxn>
                      <a:cxn ang="0">
                        <a:pos x="41" y="0"/>
                      </a:cxn>
                      <a:cxn ang="0">
                        <a:pos x="47" y="0"/>
                      </a:cxn>
                      <a:cxn ang="0">
                        <a:pos x="53" y="0"/>
                      </a:cxn>
                      <a:cxn ang="0">
                        <a:pos x="58" y="0"/>
                      </a:cxn>
                      <a:cxn ang="0">
                        <a:pos x="64" y="0"/>
                      </a:cxn>
                      <a:cxn ang="0">
                        <a:pos x="67" y="0"/>
                      </a:cxn>
                      <a:cxn ang="0">
                        <a:pos x="70" y="0"/>
                      </a:cxn>
                      <a:cxn ang="0">
                        <a:pos x="71" y="0"/>
                      </a:cxn>
                      <a:cxn ang="0">
                        <a:pos x="73" y="0"/>
                      </a:cxn>
                      <a:cxn ang="0">
                        <a:pos x="73" y="19"/>
                      </a:cxn>
                      <a:cxn ang="0">
                        <a:pos x="0" y="18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</a:cxnLst>
                    <a:rect l="0" t="0" r="r" b="b"/>
                    <a:pathLst>
                      <a:path w="73" h="19">
                        <a:moveTo>
                          <a:pt x="6" y="1"/>
                        </a:move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23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0"/>
                        </a:lnTo>
                        <a:lnTo>
                          <a:pt x="47" y="0"/>
                        </a:lnTo>
                        <a:lnTo>
                          <a:pt x="53" y="0"/>
                        </a:lnTo>
                        <a:lnTo>
                          <a:pt x="58" y="0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3" y="0"/>
                        </a:lnTo>
                        <a:lnTo>
                          <a:pt x="73" y="19"/>
                        </a:lnTo>
                        <a:lnTo>
                          <a:pt x="0" y="18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 216">
                    <a:extLst>
                      <a:ext uri="{FF2B5EF4-FFF2-40B4-BE49-F238E27FC236}">
                        <a16:creationId xmlns:a16="http://schemas.microsoft.com/office/drawing/2014/main" id="{AA145B5A-9451-9B2A-CE70-A98B8FC173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2531"/>
                    <a:ext cx="20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9" y="0"/>
                      </a:cxn>
                      <a:cxn ang="0">
                        <a:pos x="97" y="17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9" h="18">
                        <a:moveTo>
                          <a:pt x="0" y="2"/>
                        </a:moveTo>
                        <a:lnTo>
                          <a:pt x="99" y="0"/>
                        </a:lnTo>
                        <a:lnTo>
                          <a:pt x="97" y="17"/>
                        </a:lnTo>
                        <a:lnTo>
                          <a:pt x="0" y="18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" name="Freeform 217">
                    <a:extLst>
                      <a:ext uri="{FF2B5EF4-FFF2-40B4-BE49-F238E27FC236}">
                        <a16:creationId xmlns:a16="http://schemas.microsoft.com/office/drawing/2014/main" id="{E26DFCA0-ACC5-800C-0A6C-EA0644B222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2535"/>
                    <a:ext cx="20" cy="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8" y="0"/>
                      </a:cxn>
                      <a:cxn ang="0">
                        <a:pos x="97" y="1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8" h="18">
                        <a:moveTo>
                          <a:pt x="0" y="2"/>
                        </a:moveTo>
                        <a:lnTo>
                          <a:pt x="98" y="0"/>
                        </a:lnTo>
                        <a:lnTo>
                          <a:pt x="97" y="16"/>
                        </a:lnTo>
                        <a:lnTo>
                          <a:pt x="0" y="18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5" name="Freeform 218">
                    <a:extLst>
                      <a:ext uri="{FF2B5EF4-FFF2-40B4-BE49-F238E27FC236}">
                        <a16:creationId xmlns:a16="http://schemas.microsoft.com/office/drawing/2014/main" id="{36D30A2B-31E8-B027-F109-832E813A39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6" y="2530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8" y="1"/>
                      </a:cxn>
                      <a:cxn ang="0">
                        <a:pos x="23" y="1"/>
                      </a:cxn>
                      <a:cxn ang="0">
                        <a:pos x="28" y="1"/>
                      </a:cxn>
                      <a:cxn ang="0">
                        <a:pos x="35" y="1"/>
                      </a:cxn>
                      <a:cxn ang="0">
                        <a:pos x="41" y="1"/>
                      </a:cxn>
                      <a:cxn ang="0">
                        <a:pos x="47" y="0"/>
                      </a:cxn>
                      <a:cxn ang="0">
                        <a:pos x="53" y="0"/>
                      </a:cxn>
                      <a:cxn ang="0">
                        <a:pos x="58" y="0"/>
                      </a:cxn>
                      <a:cxn ang="0">
                        <a:pos x="64" y="0"/>
                      </a:cxn>
                      <a:cxn ang="0">
                        <a:pos x="67" y="0"/>
                      </a:cxn>
                      <a:cxn ang="0">
                        <a:pos x="70" y="0"/>
                      </a:cxn>
                      <a:cxn ang="0">
                        <a:pos x="71" y="0"/>
                      </a:cxn>
                      <a:cxn ang="0">
                        <a:pos x="73" y="0"/>
                      </a:cxn>
                      <a:cxn ang="0">
                        <a:pos x="73" y="21"/>
                      </a:cxn>
                      <a:cxn ang="0">
                        <a:pos x="0" y="20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</a:cxnLst>
                    <a:rect l="0" t="0" r="r" b="b"/>
                    <a:pathLst>
                      <a:path w="73" h="21">
                        <a:moveTo>
                          <a:pt x="6" y="1"/>
                        </a:move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8" y="1"/>
                        </a:lnTo>
                        <a:lnTo>
                          <a:pt x="23" y="1"/>
                        </a:lnTo>
                        <a:lnTo>
                          <a:pt x="28" y="1"/>
                        </a:lnTo>
                        <a:lnTo>
                          <a:pt x="35" y="1"/>
                        </a:lnTo>
                        <a:lnTo>
                          <a:pt x="41" y="1"/>
                        </a:lnTo>
                        <a:lnTo>
                          <a:pt x="47" y="0"/>
                        </a:lnTo>
                        <a:lnTo>
                          <a:pt x="53" y="0"/>
                        </a:lnTo>
                        <a:lnTo>
                          <a:pt x="58" y="0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3" y="0"/>
                        </a:lnTo>
                        <a:lnTo>
                          <a:pt x="73" y="21"/>
                        </a:lnTo>
                        <a:lnTo>
                          <a:pt x="0" y="20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6" name="Freeform 219">
                    <a:extLst>
                      <a:ext uri="{FF2B5EF4-FFF2-40B4-BE49-F238E27FC236}">
                        <a16:creationId xmlns:a16="http://schemas.microsoft.com/office/drawing/2014/main" id="{9D43887D-21EE-B19B-5492-6C389C286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4" y="2528"/>
                    <a:ext cx="36" cy="19"/>
                  </a:xfrm>
                  <a:custGeom>
                    <a:avLst/>
                    <a:gdLst/>
                    <a:ahLst/>
                    <a:cxnLst>
                      <a:cxn ang="0">
                        <a:pos x="25" y="6"/>
                      </a:cxn>
                      <a:cxn ang="0">
                        <a:pos x="20" y="76"/>
                      </a:cxn>
                      <a:cxn ang="0">
                        <a:pos x="176" y="69"/>
                      </a:cxn>
                      <a:cxn ang="0">
                        <a:pos x="179" y="90"/>
                      </a:cxn>
                      <a:cxn ang="0">
                        <a:pos x="15" y="95"/>
                      </a:cxn>
                      <a:cxn ang="0">
                        <a:pos x="0" y="88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8" y="0"/>
                      </a:cxn>
                      <a:cxn ang="0">
                        <a:pos x="11" y="0"/>
                      </a:cxn>
                      <a:cxn ang="0">
                        <a:pos x="16" y="0"/>
                      </a:cxn>
                      <a:cxn ang="0">
                        <a:pos x="19" y="0"/>
                      </a:cxn>
                      <a:cxn ang="0">
                        <a:pos x="22" y="1"/>
                      </a:cxn>
                      <a:cxn ang="0">
                        <a:pos x="23" y="2"/>
                      </a:cxn>
                      <a:cxn ang="0">
                        <a:pos x="25" y="6"/>
                      </a:cxn>
                      <a:cxn ang="0">
                        <a:pos x="25" y="6"/>
                      </a:cxn>
                    </a:cxnLst>
                    <a:rect l="0" t="0" r="r" b="b"/>
                    <a:pathLst>
                      <a:path w="179" h="95">
                        <a:moveTo>
                          <a:pt x="25" y="6"/>
                        </a:moveTo>
                        <a:lnTo>
                          <a:pt x="20" y="76"/>
                        </a:lnTo>
                        <a:lnTo>
                          <a:pt x="176" y="69"/>
                        </a:lnTo>
                        <a:lnTo>
                          <a:pt x="179" y="90"/>
                        </a:lnTo>
                        <a:lnTo>
                          <a:pt x="15" y="95"/>
                        </a:lnTo>
                        <a:lnTo>
                          <a:pt x="0" y="88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2" y="1"/>
                        </a:lnTo>
                        <a:lnTo>
                          <a:pt x="23" y="2"/>
                        </a:lnTo>
                        <a:lnTo>
                          <a:pt x="25" y="6"/>
                        </a:lnTo>
                        <a:lnTo>
                          <a:pt x="25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7" name="Freeform 220">
                    <a:extLst>
                      <a:ext uri="{FF2B5EF4-FFF2-40B4-BE49-F238E27FC236}">
                        <a16:creationId xmlns:a16="http://schemas.microsoft.com/office/drawing/2014/main" id="{9B1B7113-F369-346C-815E-025CD9FF42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1" y="2374"/>
                    <a:ext cx="175" cy="162"/>
                  </a:xfrm>
                  <a:custGeom>
                    <a:avLst/>
                    <a:gdLst/>
                    <a:ahLst/>
                    <a:cxnLst>
                      <a:cxn ang="0">
                        <a:pos x="62" y="785"/>
                      </a:cxn>
                      <a:cxn ang="0">
                        <a:pos x="59" y="682"/>
                      </a:cxn>
                      <a:cxn ang="0">
                        <a:pos x="53" y="524"/>
                      </a:cxn>
                      <a:cxn ang="0">
                        <a:pos x="42" y="336"/>
                      </a:cxn>
                      <a:cxn ang="0">
                        <a:pos x="30" y="150"/>
                      </a:cxn>
                      <a:cxn ang="0">
                        <a:pos x="22" y="43"/>
                      </a:cxn>
                      <a:cxn ang="0">
                        <a:pos x="36" y="52"/>
                      </a:cxn>
                      <a:cxn ang="0">
                        <a:pos x="65" y="61"/>
                      </a:cxn>
                      <a:cxn ang="0">
                        <a:pos x="106" y="60"/>
                      </a:cxn>
                      <a:cxn ang="0">
                        <a:pos x="164" y="41"/>
                      </a:cxn>
                      <a:cxn ang="0">
                        <a:pos x="212" y="19"/>
                      </a:cxn>
                      <a:cxn ang="0">
                        <a:pos x="228" y="31"/>
                      </a:cxn>
                      <a:cxn ang="0">
                        <a:pos x="259" y="47"/>
                      </a:cxn>
                      <a:cxn ang="0">
                        <a:pos x="306" y="57"/>
                      </a:cxn>
                      <a:cxn ang="0">
                        <a:pos x="368" y="50"/>
                      </a:cxn>
                      <a:cxn ang="0">
                        <a:pos x="445" y="13"/>
                      </a:cxn>
                      <a:cxn ang="0">
                        <a:pos x="453" y="21"/>
                      </a:cxn>
                      <a:cxn ang="0">
                        <a:pos x="481" y="36"/>
                      </a:cxn>
                      <a:cxn ang="0">
                        <a:pos x="526" y="50"/>
                      </a:cxn>
                      <a:cxn ang="0">
                        <a:pos x="586" y="50"/>
                      </a:cxn>
                      <a:cxn ang="0">
                        <a:pos x="661" y="30"/>
                      </a:cxn>
                      <a:cxn ang="0">
                        <a:pos x="693" y="18"/>
                      </a:cxn>
                      <a:cxn ang="0">
                        <a:pos x="712" y="27"/>
                      </a:cxn>
                      <a:cxn ang="0">
                        <a:pos x="748" y="40"/>
                      </a:cxn>
                      <a:cxn ang="0">
                        <a:pos x="791" y="47"/>
                      </a:cxn>
                      <a:cxn ang="0">
                        <a:pos x="841" y="43"/>
                      </a:cxn>
                      <a:cxn ang="0">
                        <a:pos x="873" y="12"/>
                      </a:cxn>
                      <a:cxn ang="0">
                        <a:pos x="864" y="16"/>
                      </a:cxn>
                      <a:cxn ang="0">
                        <a:pos x="840" y="25"/>
                      </a:cxn>
                      <a:cxn ang="0">
                        <a:pos x="804" y="32"/>
                      </a:cxn>
                      <a:cxn ang="0">
                        <a:pos x="760" y="30"/>
                      </a:cxn>
                      <a:cxn ang="0">
                        <a:pos x="710" y="10"/>
                      </a:cxn>
                      <a:cxn ang="0">
                        <a:pos x="687" y="2"/>
                      </a:cxn>
                      <a:cxn ang="0">
                        <a:pos x="661" y="16"/>
                      </a:cxn>
                      <a:cxn ang="0">
                        <a:pos x="615" y="31"/>
                      </a:cxn>
                      <a:cxn ang="0">
                        <a:pos x="556" y="36"/>
                      </a:cxn>
                      <a:cxn ang="0">
                        <a:pos x="490" y="24"/>
                      </a:cxn>
                      <a:cxn ang="0">
                        <a:pos x="440" y="2"/>
                      </a:cxn>
                      <a:cxn ang="0">
                        <a:pos x="418" y="13"/>
                      </a:cxn>
                      <a:cxn ang="0">
                        <a:pos x="375" y="30"/>
                      </a:cxn>
                      <a:cxn ang="0">
                        <a:pos x="320" y="40"/>
                      </a:cxn>
                      <a:cxn ang="0">
                        <a:pos x="262" y="34"/>
                      </a:cxn>
                      <a:cxn ang="0">
                        <a:pos x="209" y="0"/>
                      </a:cxn>
                      <a:cxn ang="0">
                        <a:pos x="197" y="7"/>
                      </a:cxn>
                      <a:cxn ang="0">
                        <a:pos x="164" y="25"/>
                      </a:cxn>
                      <a:cxn ang="0">
                        <a:pos x="119" y="41"/>
                      </a:cxn>
                      <a:cxn ang="0">
                        <a:pos x="68" y="45"/>
                      </a:cxn>
                      <a:cxn ang="0">
                        <a:pos x="15" y="23"/>
                      </a:cxn>
                      <a:cxn ang="0">
                        <a:pos x="1" y="36"/>
                      </a:cxn>
                      <a:cxn ang="0">
                        <a:pos x="11" y="160"/>
                      </a:cxn>
                      <a:cxn ang="0">
                        <a:pos x="24" y="347"/>
                      </a:cxn>
                      <a:cxn ang="0">
                        <a:pos x="35" y="550"/>
                      </a:cxn>
                      <a:cxn ang="0">
                        <a:pos x="43" y="728"/>
                      </a:cxn>
                      <a:cxn ang="0">
                        <a:pos x="63" y="807"/>
                      </a:cxn>
                    </a:cxnLst>
                    <a:rect l="0" t="0" r="r" b="b"/>
                    <a:pathLst>
                      <a:path w="875" h="810">
                        <a:moveTo>
                          <a:pt x="63" y="807"/>
                        </a:moveTo>
                        <a:lnTo>
                          <a:pt x="63" y="802"/>
                        </a:lnTo>
                        <a:lnTo>
                          <a:pt x="62" y="785"/>
                        </a:lnTo>
                        <a:lnTo>
                          <a:pt x="61" y="759"/>
                        </a:lnTo>
                        <a:lnTo>
                          <a:pt x="60" y="725"/>
                        </a:lnTo>
                        <a:lnTo>
                          <a:pt x="59" y="682"/>
                        </a:lnTo>
                        <a:lnTo>
                          <a:pt x="57" y="635"/>
                        </a:lnTo>
                        <a:lnTo>
                          <a:pt x="55" y="581"/>
                        </a:lnTo>
                        <a:lnTo>
                          <a:pt x="53" y="524"/>
                        </a:lnTo>
                        <a:lnTo>
                          <a:pt x="49" y="463"/>
                        </a:lnTo>
                        <a:lnTo>
                          <a:pt x="46" y="401"/>
                        </a:lnTo>
                        <a:lnTo>
                          <a:pt x="42" y="336"/>
                        </a:lnTo>
                        <a:lnTo>
                          <a:pt x="39" y="273"/>
                        </a:lnTo>
                        <a:lnTo>
                          <a:pt x="34" y="210"/>
                        </a:lnTo>
                        <a:lnTo>
                          <a:pt x="30" y="150"/>
                        </a:lnTo>
                        <a:lnTo>
                          <a:pt x="25" y="93"/>
                        </a:lnTo>
                        <a:lnTo>
                          <a:pt x="20" y="41"/>
                        </a:lnTo>
                        <a:lnTo>
                          <a:pt x="22" y="43"/>
                        </a:lnTo>
                        <a:lnTo>
                          <a:pt x="26" y="45"/>
                        </a:lnTo>
                        <a:lnTo>
                          <a:pt x="31" y="49"/>
                        </a:lnTo>
                        <a:lnTo>
                          <a:pt x="36" y="52"/>
                        </a:lnTo>
                        <a:lnTo>
                          <a:pt x="45" y="55"/>
                        </a:lnTo>
                        <a:lnTo>
                          <a:pt x="54" y="57"/>
                        </a:lnTo>
                        <a:lnTo>
                          <a:pt x="65" y="61"/>
                        </a:lnTo>
                        <a:lnTo>
                          <a:pt x="77" y="61"/>
                        </a:lnTo>
                        <a:lnTo>
                          <a:pt x="91" y="61"/>
                        </a:lnTo>
                        <a:lnTo>
                          <a:pt x="106" y="60"/>
                        </a:lnTo>
                        <a:lnTo>
                          <a:pt x="125" y="55"/>
                        </a:lnTo>
                        <a:lnTo>
                          <a:pt x="143" y="50"/>
                        </a:lnTo>
                        <a:lnTo>
                          <a:pt x="164" y="41"/>
                        </a:lnTo>
                        <a:lnTo>
                          <a:pt x="187" y="31"/>
                        </a:lnTo>
                        <a:lnTo>
                          <a:pt x="212" y="18"/>
                        </a:lnTo>
                        <a:lnTo>
                          <a:pt x="212" y="19"/>
                        </a:lnTo>
                        <a:lnTo>
                          <a:pt x="215" y="21"/>
                        </a:lnTo>
                        <a:lnTo>
                          <a:pt x="220" y="24"/>
                        </a:lnTo>
                        <a:lnTo>
                          <a:pt x="228" y="31"/>
                        </a:lnTo>
                        <a:lnTo>
                          <a:pt x="235" y="36"/>
                        </a:lnTo>
                        <a:lnTo>
                          <a:pt x="246" y="41"/>
                        </a:lnTo>
                        <a:lnTo>
                          <a:pt x="259" y="47"/>
                        </a:lnTo>
                        <a:lnTo>
                          <a:pt x="273" y="52"/>
                        </a:lnTo>
                        <a:lnTo>
                          <a:pt x="288" y="55"/>
                        </a:lnTo>
                        <a:lnTo>
                          <a:pt x="306" y="57"/>
                        </a:lnTo>
                        <a:lnTo>
                          <a:pt x="324" y="57"/>
                        </a:lnTo>
                        <a:lnTo>
                          <a:pt x="346" y="55"/>
                        </a:lnTo>
                        <a:lnTo>
                          <a:pt x="368" y="50"/>
                        </a:lnTo>
                        <a:lnTo>
                          <a:pt x="392" y="41"/>
                        </a:lnTo>
                        <a:lnTo>
                          <a:pt x="417" y="30"/>
                        </a:lnTo>
                        <a:lnTo>
                          <a:pt x="445" y="13"/>
                        </a:lnTo>
                        <a:lnTo>
                          <a:pt x="445" y="15"/>
                        </a:lnTo>
                        <a:lnTo>
                          <a:pt x="448" y="18"/>
                        </a:lnTo>
                        <a:lnTo>
                          <a:pt x="453" y="21"/>
                        </a:lnTo>
                        <a:lnTo>
                          <a:pt x="461" y="26"/>
                        </a:lnTo>
                        <a:lnTo>
                          <a:pt x="470" y="31"/>
                        </a:lnTo>
                        <a:lnTo>
                          <a:pt x="481" y="36"/>
                        </a:lnTo>
                        <a:lnTo>
                          <a:pt x="495" y="41"/>
                        </a:lnTo>
                        <a:lnTo>
                          <a:pt x="510" y="47"/>
                        </a:lnTo>
                        <a:lnTo>
                          <a:pt x="526" y="50"/>
                        </a:lnTo>
                        <a:lnTo>
                          <a:pt x="546" y="52"/>
                        </a:lnTo>
                        <a:lnTo>
                          <a:pt x="565" y="52"/>
                        </a:lnTo>
                        <a:lnTo>
                          <a:pt x="586" y="50"/>
                        </a:lnTo>
                        <a:lnTo>
                          <a:pt x="609" y="46"/>
                        </a:lnTo>
                        <a:lnTo>
                          <a:pt x="635" y="39"/>
                        </a:lnTo>
                        <a:lnTo>
                          <a:pt x="661" y="30"/>
                        </a:lnTo>
                        <a:lnTo>
                          <a:pt x="688" y="16"/>
                        </a:lnTo>
                        <a:lnTo>
                          <a:pt x="690" y="16"/>
                        </a:lnTo>
                        <a:lnTo>
                          <a:pt x="693" y="18"/>
                        </a:lnTo>
                        <a:lnTo>
                          <a:pt x="697" y="21"/>
                        </a:lnTo>
                        <a:lnTo>
                          <a:pt x="705" y="24"/>
                        </a:lnTo>
                        <a:lnTo>
                          <a:pt x="712" y="27"/>
                        </a:lnTo>
                        <a:lnTo>
                          <a:pt x="723" y="33"/>
                        </a:lnTo>
                        <a:lnTo>
                          <a:pt x="735" y="36"/>
                        </a:lnTo>
                        <a:lnTo>
                          <a:pt x="748" y="40"/>
                        </a:lnTo>
                        <a:lnTo>
                          <a:pt x="760" y="43"/>
                        </a:lnTo>
                        <a:lnTo>
                          <a:pt x="775" y="46"/>
                        </a:lnTo>
                        <a:lnTo>
                          <a:pt x="791" y="47"/>
                        </a:lnTo>
                        <a:lnTo>
                          <a:pt x="808" y="48"/>
                        </a:lnTo>
                        <a:lnTo>
                          <a:pt x="823" y="46"/>
                        </a:lnTo>
                        <a:lnTo>
                          <a:pt x="841" y="43"/>
                        </a:lnTo>
                        <a:lnTo>
                          <a:pt x="858" y="38"/>
                        </a:lnTo>
                        <a:lnTo>
                          <a:pt x="875" y="31"/>
                        </a:lnTo>
                        <a:lnTo>
                          <a:pt x="873" y="12"/>
                        </a:lnTo>
                        <a:lnTo>
                          <a:pt x="872" y="12"/>
                        </a:lnTo>
                        <a:lnTo>
                          <a:pt x="869" y="13"/>
                        </a:lnTo>
                        <a:lnTo>
                          <a:pt x="864" y="16"/>
                        </a:lnTo>
                        <a:lnTo>
                          <a:pt x="858" y="19"/>
                        </a:lnTo>
                        <a:lnTo>
                          <a:pt x="850" y="22"/>
                        </a:lnTo>
                        <a:lnTo>
                          <a:pt x="840" y="25"/>
                        </a:lnTo>
                        <a:lnTo>
                          <a:pt x="829" y="27"/>
                        </a:lnTo>
                        <a:lnTo>
                          <a:pt x="818" y="31"/>
                        </a:lnTo>
                        <a:lnTo>
                          <a:pt x="804" y="32"/>
                        </a:lnTo>
                        <a:lnTo>
                          <a:pt x="791" y="32"/>
                        </a:lnTo>
                        <a:lnTo>
                          <a:pt x="775" y="31"/>
                        </a:lnTo>
                        <a:lnTo>
                          <a:pt x="760" y="30"/>
                        </a:lnTo>
                        <a:lnTo>
                          <a:pt x="744" y="24"/>
                        </a:lnTo>
                        <a:lnTo>
                          <a:pt x="727" y="19"/>
                        </a:lnTo>
                        <a:lnTo>
                          <a:pt x="710" y="10"/>
                        </a:lnTo>
                        <a:lnTo>
                          <a:pt x="694" y="0"/>
                        </a:lnTo>
                        <a:lnTo>
                          <a:pt x="692" y="0"/>
                        </a:lnTo>
                        <a:lnTo>
                          <a:pt x="687" y="2"/>
                        </a:lnTo>
                        <a:lnTo>
                          <a:pt x="681" y="5"/>
                        </a:lnTo>
                        <a:lnTo>
                          <a:pt x="672" y="10"/>
                        </a:lnTo>
                        <a:lnTo>
                          <a:pt x="661" y="16"/>
                        </a:lnTo>
                        <a:lnTo>
                          <a:pt x="648" y="21"/>
                        </a:lnTo>
                        <a:lnTo>
                          <a:pt x="632" y="26"/>
                        </a:lnTo>
                        <a:lnTo>
                          <a:pt x="615" y="31"/>
                        </a:lnTo>
                        <a:lnTo>
                          <a:pt x="597" y="34"/>
                        </a:lnTo>
                        <a:lnTo>
                          <a:pt x="577" y="36"/>
                        </a:lnTo>
                        <a:lnTo>
                          <a:pt x="556" y="36"/>
                        </a:lnTo>
                        <a:lnTo>
                          <a:pt x="535" y="35"/>
                        </a:lnTo>
                        <a:lnTo>
                          <a:pt x="512" y="31"/>
                        </a:lnTo>
                        <a:lnTo>
                          <a:pt x="490" y="24"/>
                        </a:lnTo>
                        <a:lnTo>
                          <a:pt x="465" y="13"/>
                        </a:lnTo>
                        <a:lnTo>
                          <a:pt x="442" y="1"/>
                        </a:lnTo>
                        <a:lnTo>
                          <a:pt x="440" y="2"/>
                        </a:lnTo>
                        <a:lnTo>
                          <a:pt x="436" y="4"/>
                        </a:lnTo>
                        <a:lnTo>
                          <a:pt x="427" y="7"/>
                        </a:lnTo>
                        <a:lnTo>
                          <a:pt x="418" y="13"/>
                        </a:lnTo>
                        <a:lnTo>
                          <a:pt x="405" y="19"/>
                        </a:lnTo>
                        <a:lnTo>
                          <a:pt x="391" y="24"/>
                        </a:lnTo>
                        <a:lnTo>
                          <a:pt x="375" y="30"/>
                        </a:lnTo>
                        <a:lnTo>
                          <a:pt x="358" y="35"/>
                        </a:lnTo>
                        <a:lnTo>
                          <a:pt x="339" y="38"/>
                        </a:lnTo>
                        <a:lnTo>
                          <a:pt x="320" y="40"/>
                        </a:lnTo>
                        <a:lnTo>
                          <a:pt x="301" y="40"/>
                        </a:lnTo>
                        <a:lnTo>
                          <a:pt x="281" y="39"/>
                        </a:lnTo>
                        <a:lnTo>
                          <a:pt x="262" y="34"/>
                        </a:lnTo>
                        <a:lnTo>
                          <a:pt x="243" y="26"/>
                        </a:lnTo>
                        <a:lnTo>
                          <a:pt x="226" y="13"/>
                        </a:lnTo>
                        <a:lnTo>
                          <a:pt x="209" y="0"/>
                        </a:lnTo>
                        <a:lnTo>
                          <a:pt x="207" y="0"/>
                        </a:lnTo>
                        <a:lnTo>
                          <a:pt x="203" y="4"/>
                        </a:lnTo>
                        <a:lnTo>
                          <a:pt x="197" y="7"/>
                        </a:lnTo>
                        <a:lnTo>
                          <a:pt x="188" y="13"/>
                        </a:lnTo>
                        <a:lnTo>
                          <a:pt x="177" y="19"/>
                        </a:lnTo>
                        <a:lnTo>
                          <a:pt x="164" y="25"/>
                        </a:lnTo>
                        <a:lnTo>
                          <a:pt x="150" y="31"/>
                        </a:lnTo>
                        <a:lnTo>
                          <a:pt x="136" y="37"/>
                        </a:lnTo>
                        <a:lnTo>
                          <a:pt x="119" y="41"/>
                        </a:lnTo>
                        <a:lnTo>
                          <a:pt x="103" y="45"/>
                        </a:lnTo>
                        <a:lnTo>
                          <a:pt x="85" y="46"/>
                        </a:lnTo>
                        <a:lnTo>
                          <a:pt x="68" y="45"/>
                        </a:lnTo>
                        <a:lnTo>
                          <a:pt x="49" y="40"/>
                        </a:lnTo>
                        <a:lnTo>
                          <a:pt x="32" y="34"/>
                        </a:lnTo>
                        <a:lnTo>
                          <a:pt x="15" y="23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1" y="36"/>
                        </a:lnTo>
                        <a:lnTo>
                          <a:pt x="3" y="68"/>
                        </a:lnTo>
                        <a:lnTo>
                          <a:pt x="7" y="111"/>
                        </a:lnTo>
                        <a:lnTo>
                          <a:pt x="11" y="160"/>
                        </a:lnTo>
                        <a:lnTo>
                          <a:pt x="15" y="218"/>
                        </a:lnTo>
                        <a:lnTo>
                          <a:pt x="19" y="281"/>
                        </a:lnTo>
                        <a:lnTo>
                          <a:pt x="24" y="347"/>
                        </a:lnTo>
                        <a:lnTo>
                          <a:pt x="28" y="415"/>
                        </a:lnTo>
                        <a:lnTo>
                          <a:pt x="32" y="483"/>
                        </a:lnTo>
                        <a:lnTo>
                          <a:pt x="35" y="550"/>
                        </a:lnTo>
                        <a:lnTo>
                          <a:pt x="40" y="614"/>
                        </a:lnTo>
                        <a:lnTo>
                          <a:pt x="41" y="673"/>
                        </a:lnTo>
                        <a:lnTo>
                          <a:pt x="43" y="728"/>
                        </a:lnTo>
                        <a:lnTo>
                          <a:pt x="43" y="773"/>
                        </a:lnTo>
                        <a:lnTo>
                          <a:pt x="43" y="810"/>
                        </a:lnTo>
                        <a:lnTo>
                          <a:pt x="63" y="807"/>
                        </a:lnTo>
                        <a:lnTo>
                          <a:pt x="63" y="80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 221">
                    <a:extLst>
                      <a:ext uri="{FF2B5EF4-FFF2-40B4-BE49-F238E27FC236}">
                        <a16:creationId xmlns:a16="http://schemas.microsoft.com/office/drawing/2014/main" id="{CE1AC534-3E39-A4ED-BA37-83BC543196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6" y="2494"/>
                    <a:ext cx="143" cy="43"/>
                  </a:xfrm>
                  <a:custGeom>
                    <a:avLst/>
                    <a:gdLst/>
                    <a:ahLst/>
                    <a:cxnLst>
                      <a:cxn ang="0">
                        <a:pos x="19" y="210"/>
                      </a:cxn>
                      <a:cxn ang="0">
                        <a:pos x="19" y="196"/>
                      </a:cxn>
                      <a:cxn ang="0">
                        <a:pos x="21" y="173"/>
                      </a:cxn>
                      <a:cxn ang="0">
                        <a:pos x="27" y="144"/>
                      </a:cxn>
                      <a:cxn ang="0">
                        <a:pos x="41" y="111"/>
                      </a:cxn>
                      <a:cxn ang="0">
                        <a:pos x="65" y="79"/>
                      </a:cxn>
                      <a:cxn ang="0">
                        <a:pos x="100" y="52"/>
                      </a:cxn>
                      <a:cxn ang="0">
                        <a:pos x="151" y="32"/>
                      </a:cxn>
                      <a:cxn ang="0">
                        <a:pos x="184" y="27"/>
                      </a:cxn>
                      <a:cxn ang="0">
                        <a:pos x="195" y="26"/>
                      </a:cxn>
                      <a:cxn ang="0">
                        <a:pos x="215" y="25"/>
                      </a:cxn>
                      <a:cxn ang="0">
                        <a:pos x="245" y="24"/>
                      </a:cxn>
                      <a:cxn ang="0">
                        <a:pos x="280" y="21"/>
                      </a:cxn>
                      <a:cxn ang="0">
                        <a:pos x="317" y="20"/>
                      </a:cxn>
                      <a:cxn ang="0">
                        <a:pos x="358" y="20"/>
                      </a:cxn>
                      <a:cxn ang="0">
                        <a:pos x="399" y="20"/>
                      </a:cxn>
                      <a:cxn ang="0">
                        <a:pos x="420" y="20"/>
                      </a:cxn>
                      <a:cxn ang="0">
                        <a:pos x="435" y="20"/>
                      </a:cxn>
                      <a:cxn ang="0">
                        <a:pos x="460" y="20"/>
                      </a:cxn>
                      <a:cxn ang="0">
                        <a:pos x="493" y="20"/>
                      </a:cxn>
                      <a:cxn ang="0">
                        <a:pos x="530" y="21"/>
                      </a:cxn>
                      <a:cxn ang="0">
                        <a:pos x="565" y="22"/>
                      </a:cxn>
                      <a:cxn ang="0">
                        <a:pos x="598" y="24"/>
                      </a:cxn>
                      <a:cxn ang="0">
                        <a:pos x="621" y="26"/>
                      </a:cxn>
                      <a:cxn ang="0">
                        <a:pos x="634" y="27"/>
                      </a:cxn>
                      <a:cxn ang="0">
                        <a:pos x="648" y="29"/>
                      </a:cxn>
                      <a:cxn ang="0">
                        <a:pos x="662" y="35"/>
                      </a:cxn>
                      <a:cxn ang="0">
                        <a:pos x="676" y="48"/>
                      </a:cxn>
                      <a:cxn ang="0">
                        <a:pos x="686" y="67"/>
                      </a:cxn>
                      <a:cxn ang="0">
                        <a:pos x="692" y="95"/>
                      </a:cxn>
                      <a:cxn ang="0">
                        <a:pos x="692" y="134"/>
                      </a:cxn>
                      <a:cxn ang="0">
                        <a:pos x="685" y="188"/>
                      </a:cxn>
                      <a:cxn ang="0">
                        <a:pos x="700" y="219"/>
                      </a:cxn>
                      <a:cxn ang="0">
                        <a:pos x="702" y="210"/>
                      </a:cxn>
                      <a:cxn ang="0">
                        <a:pos x="707" y="187"/>
                      </a:cxn>
                      <a:cxn ang="0">
                        <a:pos x="711" y="153"/>
                      </a:cxn>
                      <a:cxn ang="0">
                        <a:pos x="714" y="116"/>
                      </a:cxn>
                      <a:cxn ang="0">
                        <a:pos x="710" y="77"/>
                      </a:cxn>
                      <a:cxn ang="0">
                        <a:pos x="697" y="43"/>
                      </a:cxn>
                      <a:cxn ang="0">
                        <a:pos x="673" y="18"/>
                      </a:cxn>
                      <a:cxn ang="0">
                        <a:pos x="634" y="8"/>
                      </a:cxn>
                      <a:cxn ang="0">
                        <a:pos x="186" y="4"/>
                      </a:cxn>
                      <a:cxn ang="0">
                        <a:pos x="178" y="5"/>
                      </a:cxn>
                      <a:cxn ang="0">
                        <a:pos x="155" y="10"/>
                      </a:cxn>
                      <a:cxn ang="0">
                        <a:pos x="124" y="18"/>
                      </a:cxn>
                      <a:cxn ang="0">
                        <a:pos x="88" y="35"/>
                      </a:cxn>
                      <a:cxn ang="0">
                        <a:pos x="54" y="60"/>
                      </a:cxn>
                      <a:cxn ang="0">
                        <a:pos x="24" y="96"/>
                      </a:cxn>
                      <a:cxn ang="0">
                        <a:pos x="5" y="147"/>
                      </a:cxn>
                      <a:cxn ang="0">
                        <a:pos x="0" y="212"/>
                      </a:cxn>
                      <a:cxn ang="0">
                        <a:pos x="19" y="211"/>
                      </a:cxn>
                    </a:cxnLst>
                    <a:rect l="0" t="0" r="r" b="b"/>
                    <a:pathLst>
                      <a:path w="714" h="219">
                        <a:moveTo>
                          <a:pt x="19" y="211"/>
                        </a:moveTo>
                        <a:lnTo>
                          <a:pt x="19" y="210"/>
                        </a:lnTo>
                        <a:lnTo>
                          <a:pt x="19" y="205"/>
                        </a:lnTo>
                        <a:lnTo>
                          <a:pt x="19" y="196"/>
                        </a:lnTo>
                        <a:lnTo>
                          <a:pt x="19" y="185"/>
                        </a:lnTo>
                        <a:lnTo>
                          <a:pt x="21" y="173"/>
                        </a:lnTo>
                        <a:lnTo>
                          <a:pt x="23" y="159"/>
                        </a:lnTo>
                        <a:lnTo>
                          <a:pt x="27" y="144"/>
                        </a:lnTo>
                        <a:lnTo>
                          <a:pt x="34" y="128"/>
                        </a:lnTo>
                        <a:lnTo>
                          <a:pt x="41" y="111"/>
                        </a:lnTo>
                        <a:lnTo>
                          <a:pt x="52" y="95"/>
                        </a:lnTo>
                        <a:lnTo>
                          <a:pt x="65" y="79"/>
                        </a:lnTo>
                        <a:lnTo>
                          <a:pt x="81" y="65"/>
                        </a:lnTo>
                        <a:lnTo>
                          <a:pt x="100" y="52"/>
                        </a:lnTo>
                        <a:lnTo>
                          <a:pt x="124" y="42"/>
                        </a:lnTo>
                        <a:lnTo>
                          <a:pt x="151" y="32"/>
                        </a:lnTo>
                        <a:lnTo>
                          <a:pt x="182" y="27"/>
                        </a:lnTo>
                        <a:lnTo>
                          <a:pt x="184" y="27"/>
                        </a:lnTo>
                        <a:lnTo>
                          <a:pt x="187" y="27"/>
                        </a:lnTo>
                        <a:lnTo>
                          <a:pt x="195" y="26"/>
                        </a:lnTo>
                        <a:lnTo>
                          <a:pt x="204" y="26"/>
                        </a:lnTo>
                        <a:lnTo>
                          <a:pt x="215" y="25"/>
                        </a:lnTo>
                        <a:lnTo>
                          <a:pt x="229" y="25"/>
                        </a:lnTo>
                        <a:lnTo>
                          <a:pt x="245" y="24"/>
                        </a:lnTo>
                        <a:lnTo>
                          <a:pt x="262" y="24"/>
                        </a:lnTo>
                        <a:lnTo>
                          <a:pt x="280" y="21"/>
                        </a:lnTo>
                        <a:lnTo>
                          <a:pt x="299" y="21"/>
                        </a:lnTo>
                        <a:lnTo>
                          <a:pt x="317" y="20"/>
                        </a:lnTo>
                        <a:lnTo>
                          <a:pt x="339" y="20"/>
                        </a:lnTo>
                        <a:lnTo>
                          <a:pt x="358" y="20"/>
                        </a:lnTo>
                        <a:lnTo>
                          <a:pt x="378" y="20"/>
                        </a:lnTo>
                        <a:lnTo>
                          <a:pt x="399" y="20"/>
                        </a:lnTo>
                        <a:lnTo>
                          <a:pt x="419" y="20"/>
                        </a:lnTo>
                        <a:lnTo>
                          <a:pt x="420" y="20"/>
                        </a:lnTo>
                        <a:lnTo>
                          <a:pt x="427" y="20"/>
                        </a:lnTo>
                        <a:lnTo>
                          <a:pt x="435" y="20"/>
                        </a:lnTo>
                        <a:lnTo>
                          <a:pt x="447" y="20"/>
                        </a:lnTo>
                        <a:lnTo>
                          <a:pt x="460" y="20"/>
                        </a:lnTo>
                        <a:lnTo>
                          <a:pt x="476" y="20"/>
                        </a:lnTo>
                        <a:lnTo>
                          <a:pt x="493" y="20"/>
                        </a:lnTo>
                        <a:lnTo>
                          <a:pt x="513" y="21"/>
                        </a:lnTo>
                        <a:lnTo>
                          <a:pt x="530" y="21"/>
                        </a:lnTo>
                        <a:lnTo>
                          <a:pt x="548" y="21"/>
                        </a:lnTo>
                        <a:lnTo>
                          <a:pt x="565" y="22"/>
                        </a:lnTo>
                        <a:lnTo>
                          <a:pt x="583" y="24"/>
                        </a:lnTo>
                        <a:lnTo>
                          <a:pt x="598" y="24"/>
                        </a:lnTo>
                        <a:lnTo>
                          <a:pt x="610" y="25"/>
                        </a:lnTo>
                        <a:lnTo>
                          <a:pt x="621" y="26"/>
                        </a:lnTo>
                        <a:lnTo>
                          <a:pt x="629" y="27"/>
                        </a:lnTo>
                        <a:lnTo>
                          <a:pt x="634" y="27"/>
                        </a:lnTo>
                        <a:lnTo>
                          <a:pt x="641" y="28"/>
                        </a:lnTo>
                        <a:lnTo>
                          <a:pt x="648" y="29"/>
                        </a:lnTo>
                        <a:lnTo>
                          <a:pt x="656" y="32"/>
                        </a:lnTo>
                        <a:lnTo>
                          <a:pt x="662" y="35"/>
                        </a:lnTo>
                        <a:lnTo>
                          <a:pt x="670" y="41"/>
                        </a:lnTo>
                        <a:lnTo>
                          <a:pt x="676" y="48"/>
                        </a:lnTo>
                        <a:lnTo>
                          <a:pt x="682" y="57"/>
                        </a:lnTo>
                        <a:lnTo>
                          <a:pt x="686" y="67"/>
                        </a:lnTo>
                        <a:lnTo>
                          <a:pt x="690" y="80"/>
                        </a:lnTo>
                        <a:lnTo>
                          <a:pt x="692" y="95"/>
                        </a:lnTo>
                        <a:lnTo>
                          <a:pt x="693" y="114"/>
                        </a:lnTo>
                        <a:lnTo>
                          <a:pt x="692" y="134"/>
                        </a:lnTo>
                        <a:lnTo>
                          <a:pt x="690" y="160"/>
                        </a:lnTo>
                        <a:lnTo>
                          <a:pt x="685" y="188"/>
                        </a:lnTo>
                        <a:lnTo>
                          <a:pt x="677" y="219"/>
                        </a:lnTo>
                        <a:lnTo>
                          <a:pt x="700" y="219"/>
                        </a:lnTo>
                        <a:lnTo>
                          <a:pt x="700" y="217"/>
                        </a:lnTo>
                        <a:lnTo>
                          <a:pt x="702" y="210"/>
                        </a:lnTo>
                        <a:lnTo>
                          <a:pt x="704" y="199"/>
                        </a:lnTo>
                        <a:lnTo>
                          <a:pt x="707" y="187"/>
                        </a:lnTo>
                        <a:lnTo>
                          <a:pt x="708" y="170"/>
                        </a:lnTo>
                        <a:lnTo>
                          <a:pt x="711" y="153"/>
                        </a:lnTo>
                        <a:lnTo>
                          <a:pt x="713" y="134"/>
                        </a:lnTo>
                        <a:lnTo>
                          <a:pt x="714" y="116"/>
                        </a:lnTo>
                        <a:lnTo>
                          <a:pt x="713" y="95"/>
                        </a:lnTo>
                        <a:lnTo>
                          <a:pt x="710" y="77"/>
                        </a:lnTo>
                        <a:lnTo>
                          <a:pt x="705" y="59"/>
                        </a:lnTo>
                        <a:lnTo>
                          <a:pt x="697" y="43"/>
                        </a:lnTo>
                        <a:lnTo>
                          <a:pt x="687" y="29"/>
                        </a:lnTo>
                        <a:lnTo>
                          <a:pt x="673" y="18"/>
                        </a:lnTo>
                        <a:lnTo>
                          <a:pt x="655" y="12"/>
                        </a:lnTo>
                        <a:lnTo>
                          <a:pt x="634" y="8"/>
                        </a:lnTo>
                        <a:lnTo>
                          <a:pt x="418" y="0"/>
                        </a:lnTo>
                        <a:lnTo>
                          <a:pt x="186" y="4"/>
                        </a:lnTo>
                        <a:lnTo>
                          <a:pt x="184" y="4"/>
                        </a:lnTo>
                        <a:lnTo>
                          <a:pt x="178" y="5"/>
                        </a:lnTo>
                        <a:lnTo>
                          <a:pt x="167" y="6"/>
                        </a:lnTo>
                        <a:lnTo>
                          <a:pt x="155" y="10"/>
                        </a:lnTo>
                        <a:lnTo>
                          <a:pt x="140" y="13"/>
                        </a:lnTo>
                        <a:lnTo>
                          <a:pt x="124" y="18"/>
                        </a:lnTo>
                        <a:lnTo>
                          <a:pt x="106" y="26"/>
                        </a:lnTo>
                        <a:lnTo>
                          <a:pt x="88" y="35"/>
                        </a:lnTo>
                        <a:lnTo>
                          <a:pt x="71" y="46"/>
                        </a:lnTo>
                        <a:lnTo>
                          <a:pt x="54" y="60"/>
                        </a:lnTo>
                        <a:lnTo>
                          <a:pt x="38" y="76"/>
                        </a:lnTo>
                        <a:lnTo>
                          <a:pt x="24" y="96"/>
                        </a:lnTo>
                        <a:lnTo>
                          <a:pt x="12" y="120"/>
                        </a:lnTo>
                        <a:lnTo>
                          <a:pt x="5" y="147"/>
                        </a:lnTo>
                        <a:lnTo>
                          <a:pt x="0" y="177"/>
                        </a:lnTo>
                        <a:lnTo>
                          <a:pt x="0" y="212"/>
                        </a:lnTo>
                        <a:lnTo>
                          <a:pt x="19" y="211"/>
                        </a:lnTo>
                        <a:lnTo>
                          <a:pt x="19" y="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 222">
                    <a:extLst>
                      <a:ext uri="{FF2B5EF4-FFF2-40B4-BE49-F238E27FC236}">
                        <a16:creationId xmlns:a16="http://schemas.microsoft.com/office/drawing/2014/main" id="{BBA719F4-6762-E396-3C71-511023267D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2504"/>
                    <a:ext cx="60" cy="64"/>
                  </a:xfrm>
                  <a:custGeom>
                    <a:avLst/>
                    <a:gdLst/>
                    <a:ahLst/>
                    <a:cxnLst>
                      <a:cxn ang="0">
                        <a:pos x="21" y="155"/>
                      </a:cxn>
                      <a:cxn ang="0">
                        <a:pos x="26" y="131"/>
                      </a:cxn>
                      <a:cxn ang="0">
                        <a:pos x="40" y="97"/>
                      </a:cxn>
                      <a:cxn ang="0">
                        <a:pos x="64" y="59"/>
                      </a:cxn>
                      <a:cxn ang="0">
                        <a:pos x="103" y="30"/>
                      </a:cxn>
                      <a:cxn ang="0">
                        <a:pos x="157" y="16"/>
                      </a:cxn>
                      <a:cxn ang="0">
                        <a:pos x="205" y="28"/>
                      </a:cxn>
                      <a:cxn ang="0">
                        <a:pos x="239" y="57"/>
                      </a:cxn>
                      <a:cxn ang="0">
                        <a:pos x="263" y="97"/>
                      </a:cxn>
                      <a:cxn ang="0">
                        <a:pos x="273" y="136"/>
                      </a:cxn>
                      <a:cxn ang="0">
                        <a:pos x="271" y="167"/>
                      </a:cxn>
                      <a:cxn ang="0">
                        <a:pos x="267" y="178"/>
                      </a:cxn>
                      <a:cxn ang="0">
                        <a:pos x="259" y="210"/>
                      </a:cxn>
                      <a:cxn ang="0">
                        <a:pos x="239" y="247"/>
                      </a:cxn>
                      <a:cxn ang="0">
                        <a:pos x="207" y="282"/>
                      </a:cxn>
                      <a:cxn ang="0">
                        <a:pos x="159" y="302"/>
                      </a:cxn>
                      <a:cxn ang="0">
                        <a:pos x="101" y="298"/>
                      </a:cxn>
                      <a:cxn ang="0">
                        <a:pos x="61" y="276"/>
                      </a:cxn>
                      <a:cxn ang="0">
                        <a:pos x="39" y="246"/>
                      </a:cxn>
                      <a:cxn ang="0">
                        <a:pos x="27" y="215"/>
                      </a:cxn>
                      <a:cxn ang="0">
                        <a:pos x="25" y="195"/>
                      </a:cxn>
                      <a:cxn ang="0">
                        <a:pos x="3" y="190"/>
                      </a:cxn>
                      <a:cxn ang="0">
                        <a:pos x="3" y="202"/>
                      </a:cxn>
                      <a:cxn ang="0">
                        <a:pos x="11" y="232"/>
                      </a:cxn>
                      <a:cxn ang="0">
                        <a:pos x="27" y="267"/>
                      </a:cxn>
                      <a:cxn ang="0">
                        <a:pos x="61" y="302"/>
                      </a:cxn>
                      <a:cxn ang="0">
                        <a:pos x="115" y="320"/>
                      </a:cxn>
                      <a:cxn ang="0">
                        <a:pos x="184" y="316"/>
                      </a:cxn>
                      <a:cxn ang="0">
                        <a:pos x="234" y="284"/>
                      </a:cxn>
                      <a:cxn ang="0">
                        <a:pos x="270" y="241"/>
                      </a:cxn>
                      <a:cxn ang="0">
                        <a:pos x="288" y="196"/>
                      </a:cxn>
                      <a:cxn ang="0">
                        <a:pos x="296" y="165"/>
                      </a:cxn>
                      <a:cxn ang="0">
                        <a:pos x="299" y="156"/>
                      </a:cxn>
                      <a:cxn ang="0">
                        <a:pos x="297" y="132"/>
                      </a:cxn>
                      <a:cxn ang="0">
                        <a:pos x="288" y="90"/>
                      </a:cxn>
                      <a:cxn ang="0">
                        <a:pos x="264" y="47"/>
                      </a:cxn>
                      <a:cxn ang="0">
                        <a:pos x="217" y="11"/>
                      </a:cxn>
                      <a:cxn ang="0">
                        <a:pos x="138" y="0"/>
                      </a:cxn>
                      <a:cxn ang="0">
                        <a:pos x="126" y="1"/>
                      </a:cxn>
                      <a:cxn ang="0">
                        <a:pos x="96" y="11"/>
                      </a:cxn>
                      <a:cxn ang="0">
                        <a:pos x="59" y="31"/>
                      </a:cxn>
                      <a:cxn ang="0">
                        <a:pos x="25" y="71"/>
                      </a:cxn>
                      <a:cxn ang="0">
                        <a:pos x="2" y="132"/>
                      </a:cxn>
                      <a:cxn ang="0">
                        <a:pos x="20" y="160"/>
                      </a:cxn>
                    </a:cxnLst>
                    <a:rect l="0" t="0" r="r" b="b"/>
                    <a:pathLst>
                      <a:path w="299" h="322">
                        <a:moveTo>
                          <a:pt x="20" y="160"/>
                        </a:moveTo>
                        <a:lnTo>
                          <a:pt x="20" y="159"/>
                        </a:lnTo>
                        <a:lnTo>
                          <a:pt x="21" y="155"/>
                        </a:lnTo>
                        <a:lnTo>
                          <a:pt x="22" y="148"/>
                        </a:lnTo>
                        <a:lnTo>
                          <a:pt x="25" y="141"/>
                        </a:lnTo>
                        <a:lnTo>
                          <a:pt x="26" y="131"/>
                        </a:lnTo>
                        <a:lnTo>
                          <a:pt x="29" y="121"/>
                        </a:lnTo>
                        <a:lnTo>
                          <a:pt x="33" y="109"/>
                        </a:lnTo>
                        <a:lnTo>
                          <a:pt x="40" y="97"/>
                        </a:lnTo>
                        <a:lnTo>
                          <a:pt x="46" y="84"/>
                        </a:lnTo>
                        <a:lnTo>
                          <a:pt x="55" y="71"/>
                        </a:lnTo>
                        <a:lnTo>
                          <a:pt x="64" y="59"/>
                        </a:lnTo>
                        <a:lnTo>
                          <a:pt x="75" y="50"/>
                        </a:lnTo>
                        <a:lnTo>
                          <a:pt x="88" y="39"/>
                        </a:lnTo>
                        <a:lnTo>
                          <a:pt x="103" y="30"/>
                        </a:lnTo>
                        <a:lnTo>
                          <a:pt x="120" y="23"/>
                        </a:lnTo>
                        <a:lnTo>
                          <a:pt x="138" y="20"/>
                        </a:lnTo>
                        <a:lnTo>
                          <a:pt x="157" y="16"/>
                        </a:lnTo>
                        <a:lnTo>
                          <a:pt x="175" y="18"/>
                        </a:lnTo>
                        <a:lnTo>
                          <a:pt x="191" y="22"/>
                        </a:lnTo>
                        <a:lnTo>
                          <a:pt x="205" y="28"/>
                        </a:lnTo>
                        <a:lnTo>
                          <a:pt x="218" y="37"/>
                        </a:lnTo>
                        <a:lnTo>
                          <a:pt x="230" y="47"/>
                        </a:lnTo>
                        <a:lnTo>
                          <a:pt x="239" y="57"/>
                        </a:lnTo>
                        <a:lnTo>
                          <a:pt x="250" y="70"/>
                        </a:lnTo>
                        <a:lnTo>
                          <a:pt x="257" y="83"/>
                        </a:lnTo>
                        <a:lnTo>
                          <a:pt x="263" y="97"/>
                        </a:lnTo>
                        <a:lnTo>
                          <a:pt x="267" y="110"/>
                        </a:lnTo>
                        <a:lnTo>
                          <a:pt x="271" y="124"/>
                        </a:lnTo>
                        <a:lnTo>
                          <a:pt x="273" y="136"/>
                        </a:lnTo>
                        <a:lnTo>
                          <a:pt x="273" y="147"/>
                        </a:lnTo>
                        <a:lnTo>
                          <a:pt x="273" y="157"/>
                        </a:lnTo>
                        <a:lnTo>
                          <a:pt x="271" y="167"/>
                        </a:lnTo>
                        <a:lnTo>
                          <a:pt x="270" y="168"/>
                        </a:lnTo>
                        <a:lnTo>
                          <a:pt x="270" y="172"/>
                        </a:lnTo>
                        <a:lnTo>
                          <a:pt x="267" y="178"/>
                        </a:lnTo>
                        <a:lnTo>
                          <a:pt x="265" y="188"/>
                        </a:lnTo>
                        <a:lnTo>
                          <a:pt x="262" y="197"/>
                        </a:lnTo>
                        <a:lnTo>
                          <a:pt x="259" y="210"/>
                        </a:lnTo>
                        <a:lnTo>
                          <a:pt x="253" y="221"/>
                        </a:lnTo>
                        <a:lnTo>
                          <a:pt x="247" y="235"/>
                        </a:lnTo>
                        <a:lnTo>
                          <a:pt x="239" y="247"/>
                        </a:lnTo>
                        <a:lnTo>
                          <a:pt x="230" y="260"/>
                        </a:lnTo>
                        <a:lnTo>
                          <a:pt x="219" y="272"/>
                        </a:lnTo>
                        <a:lnTo>
                          <a:pt x="207" y="282"/>
                        </a:lnTo>
                        <a:lnTo>
                          <a:pt x="193" y="291"/>
                        </a:lnTo>
                        <a:lnTo>
                          <a:pt x="177" y="298"/>
                        </a:lnTo>
                        <a:lnTo>
                          <a:pt x="159" y="302"/>
                        </a:lnTo>
                        <a:lnTo>
                          <a:pt x="138" y="304"/>
                        </a:lnTo>
                        <a:lnTo>
                          <a:pt x="118" y="302"/>
                        </a:lnTo>
                        <a:lnTo>
                          <a:pt x="101" y="298"/>
                        </a:lnTo>
                        <a:lnTo>
                          <a:pt x="85" y="292"/>
                        </a:lnTo>
                        <a:lnTo>
                          <a:pt x="73" y="286"/>
                        </a:lnTo>
                        <a:lnTo>
                          <a:pt x="61" y="276"/>
                        </a:lnTo>
                        <a:lnTo>
                          <a:pt x="51" y="266"/>
                        </a:lnTo>
                        <a:lnTo>
                          <a:pt x="44" y="257"/>
                        </a:lnTo>
                        <a:lnTo>
                          <a:pt x="39" y="246"/>
                        </a:lnTo>
                        <a:lnTo>
                          <a:pt x="33" y="235"/>
                        </a:lnTo>
                        <a:lnTo>
                          <a:pt x="30" y="225"/>
                        </a:lnTo>
                        <a:lnTo>
                          <a:pt x="27" y="215"/>
                        </a:lnTo>
                        <a:lnTo>
                          <a:pt x="26" y="207"/>
                        </a:lnTo>
                        <a:lnTo>
                          <a:pt x="25" y="200"/>
                        </a:lnTo>
                        <a:lnTo>
                          <a:pt x="25" y="195"/>
                        </a:lnTo>
                        <a:lnTo>
                          <a:pt x="25" y="190"/>
                        </a:lnTo>
                        <a:lnTo>
                          <a:pt x="25" y="190"/>
                        </a:lnTo>
                        <a:lnTo>
                          <a:pt x="3" y="190"/>
                        </a:lnTo>
                        <a:lnTo>
                          <a:pt x="3" y="192"/>
                        </a:lnTo>
                        <a:lnTo>
                          <a:pt x="3" y="196"/>
                        </a:lnTo>
                        <a:lnTo>
                          <a:pt x="3" y="202"/>
                        </a:lnTo>
                        <a:lnTo>
                          <a:pt x="5" y="211"/>
                        </a:lnTo>
                        <a:lnTo>
                          <a:pt x="6" y="219"/>
                        </a:lnTo>
                        <a:lnTo>
                          <a:pt x="11" y="232"/>
                        </a:lnTo>
                        <a:lnTo>
                          <a:pt x="14" y="244"/>
                        </a:lnTo>
                        <a:lnTo>
                          <a:pt x="20" y="257"/>
                        </a:lnTo>
                        <a:lnTo>
                          <a:pt x="27" y="267"/>
                        </a:lnTo>
                        <a:lnTo>
                          <a:pt x="36" y="279"/>
                        </a:lnTo>
                        <a:lnTo>
                          <a:pt x="47" y="291"/>
                        </a:lnTo>
                        <a:lnTo>
                          <a:pt x="61" y="302"/>
                        </a:lnTo>
                        <a:lnTo>
                          <a:pt x="75" y="309"/>
                        </a:lnTo>
                        <a:lnTo>
                          <a:pt x="93" y="316"/>
                        </a:lnTo>
                        <a:lnTo>
                          <a:pt x="115" y="320"/>
                        </a:lnTo>
                        <a:lnTo>
                          <a:pt x="138" y="322"/>
                        </a:lnTo>
                        <a:lnTo>
                          <a:pt x="162" y="321"/>
                        </a:lnTo>
                        <a:lnTo>
                          <a:pt x="184" y="316"/>
                        </a:lnTo>
                        <a:lnTo>
                          <a:pt x="203" y="307"/>
                        </a:lnTo>
                        <a:lnTo>
                          <a:pt x="220" y="296"/>
                        </a:lnTo>
                        <a:lnTo>
                          <a:pt x="234" y="284"/>
                        </a:lnTo>
                        <a:lnTo>
                          <a:pt x="248" y="270"/>
                        </a:lnTo>
                        <a:lnTo>
                          <a:pt x="259" y="255"/>
                        </a:lnTo>
                        <a:lnTo>
                          <a:pt x="270" y="241"/>
                        </a:lnTo>
                        <a:lnTo>
                          <a:pt x="276" y="225"/>
                        </a:lnTo>
                        <a:lnTo>
                          <a:pt x="283" y="210"/>
                        </a:lnTo>
                        <a:lnTo>
                          <a:pt x="288" y="196"/>
                        </a:lnTo>
                        <a:lnTo>
                          <a:pt x="292" y="183"/>
                        </a:lnTo>
                        <a:lnTo>
                          <a:pt x="294" y="173"/>
                        </a:lnTo>
                        <a:lnTo>
                          <a:pt x="296" y="165"/>
                        </a:lnTo>
                        <a:lnTo>
                          <a:pt x="297" y="159"/>
                        </a:lnTo>
                        <a:lnTo>
                          <a:pt x="299" y="158"/>
                        </a:lnTo>
                        <a:lnTo>
                          <a:pt x="299" y="156"/>
                        </a:lnTo>
                        <a:lnTo>
                          <a:pt x="299" y="151"/>
                        </a:lnTo>
                        <a:lnTo>
                          <a:pt x="297" y="142"/>
                        </a:lnTo>
                        <a:lnTo>
                          <a:pt x="297" y="132"/>
                        </a:lnTo>
                        <a:lnTo>
                          <a:pt x="295" y="119"/>
                        </a:lnTo>
                        <a:lnTo>
                          <a:pt x="293" y="106"/>
                        </a:lnTo>
                        <a:lnTo>
                          <a:pt x="288" y="90"/>
                        </a:lnTo>
                        <a:lnTo>
                          <a:pt x="283" y="77"/>
                        </a:lnTo>
                        <a:lnTo>
                          <a:pt x="275" y="60"/>
                        </a:lnTo>
                        <a:lnTo>
                          <a:pt x="264" y="47"/>
                        </a:lnTo>
                        <a:lnTo>
                          <a:pt x="251" y="33"/>
                        </a:lnTo>
                        <a:lnTo>
                          <a:pt x="236" y="21"/>
                        </a:lnTo>
                        <a:lnTo>
                          <a:pt x="217" y="11"/>
                        </a:lnTo>
                        <a:lnTo>
                          <a:pt x="194" y="5"/>
                        </a:lnTo>
                        <a:lnTo>
                          <a:pt x="169" y="0"/>
                        </a:lnTo>
                        <a:lnTo>
                          <a:pt x="138" y="0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6" y="1"/>
                        </a:lnTo>
                        <a:lnTo>
                          <a:pt x="118" y="4"/>
                        </a:lnTo>
                        <a:lnTo>
                          <a:pt x="107" y="6"/>
                        </a:lnTo>
                        <a:lnTo>
                          <a:pt x="96" y="11"/>
                        </a:lnTo>
                        <a:lnTo>
                          <a:pt x="84" y="16"/>
                        </a:lnTo>
                        <a:lnTo>
                          <a:pt x="72" y="23"/>
                        </a:lnTo>
                        <a:lnTo>
                          <a:pt x="59" y="31"/>
                        </a:lnTo>
                        <a:lnTo>
                          <a:pt x="47" y="42"/>
                        </a:lnTo>
                        <a:lnTo>
                          <a:pt x="34" y="55"/>
                        </a:lnTo>
                        <a:lnTo>
                          <a:pt x="25" y="71"/>
                        </a:lnTo>
                        <a:lnTo>
                          <a:pt x="15" y="88"/>
                        </a:lnTo>
                        <a:lnTo>
                          <a:pt x="7" y="110"/>
                        </a:lnTo>
                        <a:lnTo>
                          <a:pt x="2" y="132"/>
                        </a:lnTo>
                        <a:lnTo>
                          <a:pt x="0" y="160"/>
                        </a:lnTo>
                        <a:lnTo>
                          <a:pt x="20" y="160"/>
                        </a:lnTo>
                        <a:lnTo>
                          <a:pt x="20" y="1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0" name="Freeform 223">
                    <a:extLst>
                      <a:ext uri="{FF2B5EF4-FFF2-40B4-BE49-F238E27FC236}">
                        <a16:creationId xmlns:a16="http://schemas.microsoft.com/office/drawing/2014/main" id="{28BEA211-6CF6-181A-2BBC-DBF34E45B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5" y="2534"/>
                    <a:ext cx="20" cy="3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1" y="13"/>
                      </a:cxn>
                      <a:cxn ang="0">
                        <a:pos x="0" y="22"/>
                      </a:cxn>
                      <a:cxn ang="0">
                        <a:pos x="0" y="33"/>
                      </a:cxn>
                      <a:cxn ang="0">
                        <a:pos x="0" y="45"/>
                      </a:cxn>
                      <a:cxn ang="0">
                        <a:pos x="1" y="59"/>
                      </a:cxn>
                      <a:cxn ang="0">
                        <a:pos x="4" y="73"/>
                      </a:cxn>
                      <a:cxn ang="0">
                        <a:pos x="7" y="87"/>
                      </a:cxn>
                      <a:cxn ang="0">
                        <a:pos x="12" y="102"/>
                      </a:cxn>
                      <a:cxn ang="0">
                        <a:pos x="19" y="115"/>
                      </a:cxn>
                      <a:cxn ang="0">
                        <a:pos x="29" y="129"/>
                      </a:cxn>
                      <a:cxn ang="0">
                        <a:pos x="40" y="141"/>
                      </a:cxn>
                      <a:cxn ang="0">
                        <a:pos x="55" y="153"/>
                      </a:cxn>
                      <a:cxn ang="0">
                        <a:pos x="72" y="163"/>
                      </a:cxn>
                      <a:cxn ang="0">
                        <a:pos x="94" y="170"/>
                      </a:cxn>
                      <a:cxn ang="0">
                        <a:pos x="98" y="150"/>
                      </a:cxn>
                      <a:cxn ang="0">
                        <a:pos x="97" y="149"/>
                      </a:cxn>
                      <a:cxn ang="0">
                        <a:pos x="94" y="148"/>
                      </a:cxn>
                      <a:cxn ang="0">
                        <a:pos x="88" y="144"/>
                      </a:cxn>
                      <a:cxn ang="0">
                        <a:pos x="83" y="142"/>
                      </a:cxn>
                      <a:cxn ang="0">
                        <a:pos x="76" y="137"/>
                      </a:cxn>
                      <a:cxn ang="0">
                        <a:pos x="68" y="133"/>
                      </a:cxn>
                      <a:cxn ang="0">
                        <a:pos x="61" y="126"/>
                      </a:cxn>
                      <a:cxn ang="0">
                        <a:pos x="52" y="120"/>
                      </a:cxn>
                      <a:cxn ang="0">
                        <a:pos x="44" y="110"/>
                      </a:cxn>
                      <a:cxn ang="0">
                        <a:pos x="38" y="100"/>
                      </a:cxn>
                      <a:cxn ang="0">
                        <a:pos x="32" y="89"/>
                      </a:cxn>
                      <a:cxn ang="0">
                        <a:pos x="27" y="76"/>
                      </a:cxn>
                      <a:cxn ang="0">
                        <a:pos x="24" y="61"/>
                      </a:cxn>
                      <a:cxn ang="0">
                        <a:pos x="22" y="45"/>
                      </a:cxn>
                      <a:cxn ang="0">
                        <a:pos x="23" y="26"/>
                      </a:cxn>
                      <a:cxn ang="0">
                        <a:pos x="27" y="7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8" h="170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1" y="13"/>
                        </a:lnTo>
                        <a:lnTo>
                          <a:pt x="0" y="22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" y="59"/>
                        </a:lnTo>
                        <a:lnTo>
                          <a:pt x="4" y="73"/>
                        </a:lnTo>
                        <a:lnTo>
                          <a:pt x="7" y="87"/>
                        </a:lnTo>
                        <a:lnTo>
                          <a:pt x="12" y="102"/>
                        </a:lnTo>
                        <a:lnTo>
                          <a:pt x="19" y="115"/>
                        </a:lnTo>
                        <a:lnTo>
                          <a:pt x="29" y="129"/>
                        </a:lnTo>
                        <a:lnTo>
                          <a:pt x="40" y="141"/>
                        </a:lnTo>
                        <a:lnTo>
                          <a:pt x="55" y="153"/>
                        </a:lnTo>
                        <a:lnTo>
                          <a:pt x="72" y="163"/>
                        </a:lnTo>
                        <a:lnTo>
                          <a:pt x="94" y="170"/>
                        </a:lnTo>
                        <a:lnTo>
                          <a:pt x="98" y="150"/>
                        </a:lnTo>
                        <a:lnTo>
                          <a:pt x="97" y="149"/>
                        </a:lnTo>
                        <a:lnTo>
                          <a:pt x="94" y="148"/>
                        </a:lnTo>
                        <a:lnTo>
                          <a:pt x="88" y="144"/>
                        </a:lnTo>
                        <a:lnTo>
                          <a:pt x="83" y="142"/>
                        </a:lnTo>
                        <a:lnTo>
                          <a:pt x="76" y="137"/>
                        </a:lnTo>
                        <a:lnTo>
                          <a:pt x="68" y="133"/>
                        </a:lnTo>
                        <a:lnTo>
                          <a:pt x="61" y="126"/>
                        </a:lnTo>
                        <a:lnTo>
                          <a:pt x="52" y="120"/>
                        </a:lnTo>
                        <a:lnTo>
                          <a:pt x="44" y="110"/>
                        </a:lnTo>
                        <a:lnTo>
                          <a:pt x="38" y="100"/>
                        </a:lnTo>
                        <a:lnTo>
                          <a:pt x="32" y="89"/>
                        </a:lnTo>
                        <a:lnTo>
                          <a:pt x="27" y="76"/>
                        </a:lnTo>
                        <a:lnTo>
                          <a:pt x="24" y="61"/>
                        </a:lnTo>
                        <a:lnTo>
                          <a:pt x="22" y="45"/>
                        </a:lnTo>
                        <a:lnTo>
                          <a:pt x="23" y="26"/>
                        </a:lnTo>
                        <a:lnTo>
                          <a:pt x="27" y="7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1" name="Freeform 224">
                    <a:extLst>
                      <a:ext uri="{FF2B5EF4-FFF2-40B4-BE49-F238E27FC236}">
                        <a16:creationId xmlns:a16="http://schemas.microsoft.com/office/drawing/2014/main" id="{0A97E6C4-DF51-A1C5-14A0-85854998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4" y="2506"/>
                    <a:ext cx="61" cy="66"/>
                  </a:xfrm>
                  <a:custGeom>
                    <a:avLst/>
                    <a:gdLst/>
                    <a:ahLst/>
                    <a:cxnLst>
                      <a:cxn ang="0">
                        <a:pos x="22" y="165"/>
                      </a:cxn>
                      <a:cxn ang="0">
                        <a:pos x="26" y="154"/>
                      </a:cxn>
                      <a:cxn ang="0">
                        <a:pos x="31" y="133"/>
                      </a:cxn>
                      <a:cxn ang="0">
                        <a:pos x="43" y="109"/>
                      </a:cxn>
                      <a:cxn ang="0">
                        <a:pos x="60" y="82"/>
                      </a:cxn>
                      <a:cxn ang="0">
                        <a:pos x="85" y="57"/>
                      </a:cxn>
                      <a:cxn ang="0">
                        <a:pos x="118" y="37"/>
                      </a:cxn>
                      <a:cxn ang="0">
                        <a:pos x="161" y="26"/>
                      </a:cxn>
                      <a:cxn ang="0">
                        <a:pos x="188" y="24"/>
                      </a:cxn>
                      <a:cxn ang="0">
                        <a:pos x="198" y="26"/>
                      </a:cxn>
                      <a:cxn ang="0">
                        <a:pos x="216" y="32"/>
                      </a:cxn>
                      <a:cxn ang="0">
                        <a:pos x="235" y="46"/>
                      </a:cxn>
                      <a:cxn ang="0">
                        <a:pos x="256" y="66"/>
                      </a:cxn>
                      <a:cxn ang="0">
                        <a:pos x="272" y="95"/>
                      </a:cxn>
                      <a:cxn ang="0">
                        <a:pos x="280" y="133"/>
                      </a:cxn>
                      <a:cxn ang="0">
                        <a:pos x="278" y="184"/>
                      </a:cxn>
                      <a:cxn ang="0">
                        <a:pos x="269" y="217"/>
                      </a:cxn>
                      <a:cxn ang="0">
                        <a:pos x="264" y="227"/>
                      </a:cxn>
                      <a:cxn ang="0">
                        <a:pos x="253" y="244"/>
                      </a:cxn>
                      <a:cxn ang="0">
                        <a:pos x="237" y="264"/>
                      </a:cxn>
                      <a:cxn ang="0">
                        <a:pos x="215" y="283"/>
                      </a:cxn>
                      <a:cxn ang="0">
                        <a:pos x="186" y="300"/>
                      </a:cxn>
                      <a:cxn ang="0">
                        <a:pos x="151" y="307"/>
                      </a:cxn>
                      <a:cxn ang="0">
                        <a:pos x="109" y="304"/>
                      </a:cxn>
                      <a:cxn ang="0">
                        <a:pos x="84" y="320"/>
                      </a:cxn>
                      <a:cxn ang="0">
                        <a:pos x="90" y="321"/>
                      </a:cxn>
                      <a:cxn ang="0">
                        <a:pos x="108" y="325"/>
                      </a:cxn>
                      <a:cxn ang="0">
                        <a:pos x="135" y="327"/>
                      </a:cxn>
                      <a:cxn ang="0">
                        <a:pos x="169" y="325"/>
                      </a:cxn>
                      <a:cxn ang="0">
                        <a:pos x="203" y="317"/>
                      </a:cxn>
                      <a:cxn ang="0">
                        <a:pos x="237" y="298"/>
                      </a:cxn>
                      <a:cxn ang="0">
                        <a:pos x="268" y="268"/>
                      </a:cxn>
                      <a:cxn ang="0">
                        <a:pos x="293" y="223"/>
                      </a:cxn>
                      <a:cxn ang="0">
                        <a:pos x="295" y="216"/>
                      </a:cxn>
                      <a:cxn ang="0">
                        <a:pos x="302" y="197"/>
                      </a:cxn>
                      <a:cxn ang="0">
                        <a:pos x="306" y="168"/>
                      </a:cxn>
                      <a:cxn ang="0">
                        <a:pos x="307" y="133"/>
                      </a:cxn>
                      <a:cxn ang="0">
                        <a:pos x="301" y="96"/>
                      </a:cxn>
                      <a:cxn ang="0">
                        <a:pos x="282" y="60"/>
                      </a:cxn>
                      <a:cxn ang="0">
                        <a:pos x="249" y="27"/>
                      </a:cxn>
                      <a:cxn ang="0">
                        <a:pos x="199" y="2"/>
                      </a:cxn>
                      <a:cxn ang="0">
                        <a:pos x="191" y="1"/>
                      </a:cxn>
                      <a:cxn ang="0">
                        <a:pos x="173" y="1"/>
                      </a:cxn>
                      <a:cxn ang="0">
                        <a:pos x="146" y="5"/>
                      </a:cxn>
                      <a:cxn ang="0">
                        <a:pos x="114" y="13"/>
                      </a:cxn>
                      <a:cxn ang="0">
                        <a:pos x="79" y="30"/>
                      </a:cxn>
                      <a:cxn ang="0">
                        <a:pos x="47" y="58"/>
                      </a:cxn>
                      <a:cxn ang="0">
                        <a:pos x="19" y="101"/>
                      </a:cxn>
                      <a:cxn ang="0">
                        <a:pos x="0" y="159"/>
                      </a:cxn>
                      <a:cxn ang="0">
                        <a:pos x="22" y="168"/>
                      </a:cxn>
                    </a:cxnLst>
                    <a:rect l="0" t="0" r="r" b="b"/>
                    <a:pathLst>
                      <a:path w="307" h="327">
                        <a:moveTo>
                          <a:pt x="22" y="168"/>
                        </a:moveTo>
                        <a:lnTo>
                          <a:pt x="22" y="165"/>
                        </a:lnTo>
                        <a:lnTo>
                          <a:pt x="24" y="161"/>
                        </a:lnTo>
                        <a:lnTo>
                          <a:pt x="26" y="154"/>
                        </a:lnTo>
                        <a:lnTo>
                          <a:pt x="28" y="145"/>
                        </a:lnTo>
                        <a:lnTo>
                          <a:pt x="31" y="133"/>
                        </a:lnTo>
                        <a:lnTo>
                          <a:pt x="36" y="121"/>
                        </a:lnTo>
                        <a:lnTo>
                          <a:pt x="43" y="109"/>
                        </a:lnTo>
                        <a:lnTo>
                          <a:pt x="51" y="96"/>
                        </a:lnTo>
                        <a:lnTo>
                          <a:pt x="60" y="82"/>
                        </a:lnTo>
                        <a:lnTo>
                          <a:pt x="72" y="69"/>
                        </a:lnTo>
                        <a:lnTo>
                          <a:pt x="85" y="57"/>
                        </a:lnTo>
                        <a:lnTo>
                          <a:pt x="101" y="46"/>
                        </a:lnTo>
                        <a:lnTo>
                          <a:pt x="118" y="37"/>
                        </a:lnTo>
                        <a:lnTo>
                          <a:pt x="138" y="30"/>
                        </a:lnTo>
                        <a:lnTo>
                          <a:pt x="161" y="26"/>
                        </a:lnTo>
                        <a:lnTo>
                          <a:pt x="187" y="24"/>
                        </a:lnTo>
                        <a:lnTo>
                          <a:pt x="188" y="24"/>
                        </a:lnTo>
                        <a:lnTo>
                          <a:pt x="192" y="25"/>
                        </a:lnTo>
                        <a:lnTo>
                          <a:pt x="198" y="26"/>
                        </a:lnTo>
                        <a:lnTo>
                          <a:pt x="206" y="29"/>
                        </a:lnTo>
                        <a:lnTo>
                          <a:pt x="216" y="32"/>
                        </a:lnTo>
                        <a:lnTo>
                          <a:pt x="225" y="39"/>
                        </a:lnTo>
                        <a:lnTo>
                          <a:pt x="235" y="46"/>
                        </a:lnTo>
                        <a:lnTo>
                          <a:pt x="247" y="55"/>
                        </a:lnTo>
                        <a:lnTo>
                          <a:pt x="256" y="66"/>
                        </a:lnTo>
                        <a:lnTo>
                          <a:pt x="264" y="80"/>
                        </a:lnTo>
                        <a:lnTo>
                          <a:pt x="272" y="95"/>
                        </a:lnTo>
                        <a:lnTo>
                          <a:pt x="278" y="113"/>
                        </a:lnTo>
                        <a:lnTo>
                          <a:pt x="280" y="133"/>
                        </a:lnTo>
                        <a:lnTo>
                          <a:pt x="281" y="158"/>
                        </a:lnTo>
                        <a:lnTo>
                          <a:pt x="278" y="184"/>
                        </a:lnTo>
                        <a:lnTo>
                          <a:pt x="271" y="216"/>
                        </a:lnTo>
                        <a:lnTo>
                          <a:pt x="269" y="217"/>
                        </a:lnTo>
                        <a:lnTo>
                          <a:pt x="267" y="220"/>
                        </a:lnTo>
                        <a:lnTo>
                          <a:pt x="264" y="227"/>
                        </a:lnTo>
                        <a:lnTo>
                          <a:pt x="260" y="234"/>
                        </a:lnTo>
                        <a:lnTo>
                          <a:pt x="253" y="244"/>
                        </a:lnTo>
                        <a:lnTo>
                          <a:pt x="247" y="253"/>
                        </a:lnTo>
                        <a:lnTo>
                          <a:pt x="237" y="264"/>
                        </a:lnTo>
                        <a:lnTo>
                          <a:pt x="228" y="275"/>
                        </a:lnTo>
                        <a:lnTo>
                          <a:pt x="215" y="283"/>
                        </a:lnTo>
                        <a:lnTo>
                          <a:pt x="202" y="292"/>
                        </a:lnTo>
                        <a:lnTo>
                          <a:pt x="186" y="300"/>
                        </a:lnTo>
                        <a:lnTo>
                          <a:pt x="171" y="305"/>
                        </a:lnTo>
                        <a:lnTo>
                          <a:pt x="151" y="307"/>
                        </a:lnTo>
                        <a:lnTo>
                          <a:pt x="132" y="308"/>
                        </a:lnTo>
                        <a:lnTo>
                          <a:pt x="109" y="304"/>
                        </a:lnTo>
                        <a:lnTo>
                          <a:pt x="87" y="297"/>
                        </a:lnTo>
                        <a:lnTo>
                          <a:pt x="84" y="320"/>
                        </a:lnTo>
                        <a:lnTo>
                          <a:pt x="85" y="320"/>
                        </a:lnTo>
                        <a:lnTo>
                          <a:pt x="90" y="321"/>
                        </a:lnTo>
                        <a:lnTo>
                          <a:pt x="98" y="323"/>
                        </a:lnTo>
                        <a:lnTo>
                          <a:pt x="108" y="325"/>
                        </a:lnTo>
                        <a:lnTo>
                          <a:pt x="120" y="325"/>
                        </a:lnTo>
                        <a:lnTo>
                          <a:pt x="135" y="327"/>
                        </a:lnTo>
                        <a:lnTo>
                          <a:pt x="150" y="326"/>
                        </a:lnTo>
                        <a:lnTo>
                          <a:pt x="169" y="325"/>
                        </a:lnTo>
                        <a:lnTo>
                          <a:pt x="185" y="321"/>
                        </a:lnTo>
                        <a:lnTo>
                          <a:pt x="203" y="317"/>
                        </a:lnTo>
                        <a:lnTo>
                          <a:pt x="220" y="308"/>
                        </a:lnTo>
                        <a:lnTo>
                          <a:pt x="237" y="298"/>
                        </a:lnTo>
                        <a:lnTo>
                          <a:pt x="253" y="285"/>
                        </a:lnTo>
                        <a:lnTo>
                          <a:pt x="268" y="268"/>
                        </a:lnTo>
                        <a:lnTo>
                          <a:pt x="281" y="248"/>
                        </a:lnTo>
                        <a:lnTo>
                          <a:pt x="293" y="223"/>
                        </a:lnTo>
                        <a:lnTo>
                          <a:pt x="293" y="221"/>
                        </a:lnTo>
                        <a:lnTo>
                          <a:pt x="295" y="216"/>
                        </a:lnTo>
                        <a:lnTo>
                          <a:pt x="298" y="206"/>
                        </a:lnTo>
                        <a:lnTo>
                          <a:pt x="302" y="197"/>
                        </a:lnTo>
                        <a:lnTo>
                          <a:pt x="304" y="183"/>
                        </a:lnTo>
                        <a:lnTo>
                          <a:pt x="306" y="168"/>
                        </a:lnTo>
                        <a:lnTo>
                          <a:pt x="307" y="152"/>
                        </a:lnTo>
                        <a:lnTo>
                          <a:pt x="307" y="133"/>
                        </a:lnTo>
                        <a:lnTo>
                          <a:pt x="305" y="115"/>
                        </a:lnTo>
                        <a:lnTo>
                          <a:pt x="301" y="96"/>
                        </a:lnTo>
                        <a:lnTo>
                          <a:pt x="292" y="77"/>
                        </a:lnTo>
                        <a:lnTo>
                          <a:pt x="282" y="60"/>
                        </a:lnTo>
                        <a:lnTo>
                          <a:pt x="267" y="43"/>
                        </a:lnTo>
                        <a:lnTo>
                          <a:pt x="249" y="27"/>
                        </a:lnTo>
                        <a:lnTo>
                          <a:pt x="225" y="13"/>
                        </a:lnTo>
                        <a:lnTo>
                          <a:pt x="199" y="2"/>
                        </a:lnTo>
                        <a:lnTo>
                          <a:pt x="196" y="1"/>
                        </a:lnTo>
                        <a:lnTo>
                          <a:pt x="191" y="1"/>
                        </a:lnTo>
                        <a:lnTo>
                          <a:pt x="182" y="0"/>
                        </a:lnTo>
                        <a:lnTo>
                          <a:pt x="173" y="1"/>
                        </a:lnTo>
                        <a:lnTo>
                          <a:pt x="160" y="1"/>
                        </a:lnTo>
                        <a:lnTo>
                          <a:pt x="146" y="5"/>
                        </a:lnTo>
                        <a:lnTo>
                          <a:pt x="130" y="8"/>
                        </a:lnTo>
                        <a:lnTo>
                          <a:pt x="114" y="13"/>
                        </a:lnTo>
                        <a:lnTo>
                          <a:pt x="97" y="21"/>
                        </a:lnTo>
                        <a:lnTo>
                          <a:pt x="79" y="30"/>
                        </a:lnTo>
                        <a:lnTo>
                          <a:pt x="62" y="42"/>
                        </a:lnTo>
                        <a:lnTo>
                          <a:pt x="47" y="58"/>
                        </a:lnTo>
                        <a:lnTo>
                          <a:pt x="32" y="77"/>
                        </a:lnTo>
                        <a:lnTo>
                          <a:pt x="19" y="101"/>
                        </a:lnTo>
                        <a:lnTo>
                          <a:pt x="7" y="127"/>
                        </a:lnTo>
                        <a:lnTo>
                          <a:pt x="0" y="159"/>
                        </a:lnTo>
                        <a:lnTo>
                          <a:pt x="22" y="168"/>
                        </a:lnTo>
                        <a:lnTo>
                          <a:pt x="22" y="1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 225">
                    <a:extLst>
                      <a:ext uri="{FF2B5EF4-FFF2-40B4-BE49-F238E27FC236}">
                        <a16:creationId xmlns:a16="http://schemas.microsoft.com/office/drawing/2014/main" id="{BA59E406-60D3-98B9-C998-7D2AE5AE6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3" y="2537"/>
                    <a:ext cx="20" cy="3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3" y="1"/>
                      </a:cxn>
                      <a:cxn ang="0">
                        <a:pos x="2" y="5"/>
                      </a:cxn>
                      <a:cxn ang="0">
                        <a:pos x="1" y="11"/>
                      </a:cxn>
                      <a:cxn ang="0">
                        <a:pos x="1" y="21"/>
                      </a:cxn>
                      <a:cxn ang="0">
                        <a:pos x="0" y="31"/>
                      </a:cxn>
                      <a:cxn ang="0">
                        <a:pos x="0" y="44"/>
                      </a:cxn>
                      <a:cxn ang="0">
                        <a:pos x="1" y="58"/>
                      </a:cxn>
                      <a:cxn ang="0">
                        <a:pos x="4" y="71"/>
                      </a:cxn>
                      <a:cxn ang="0">
                        <a:pos x="7" y="85"/>
                      </a:cxn>
                      <a:cxn ang="0">
                        <a:pos x="12" y="100"/>
                      </a:cxn>
                      <a:cxn ang="0">
                        <a:pos x="19" y="114"/>
                      </a:cxn>
                      <a:cxn ang="0">
                        <a:pos x="29" y="128"/>
                      </a:cxn>
                      <a:cxn ang="0">
                        <a:pos x="40" y="140"/>
                      </a:cxn>
                      <a:cxn ang="0">
                        <a:pos x="54" y="152"/>
                      </a:cxn>
                      <a:cxn ang="0">
                        <a:pos x="72" y="162"/>
                      </a:cxn>
                      <a:cxn ang="0">
                        <a:pos x="92" y="168"/>
                      </a:cxn>
                      <a:cxn ang="0">
                        <a:pos x="97" y="148"/>
                      </a:cxn>
                      <a:cxn ang="0">
                        <a:pos x="96" y="147"/>
                      </a:cxn>
                      <a:cxn ang="0">
                        <a:pos x="93" y="145"/>
                      </a:cxn>
                      <a:cxn ang="0">
                        <a:pos x="88" y="143"/>
                      </a:cxn>
                      <a:cxn ang="0">
                        <a:pos x="82" y="141"/>
                      </a:cxn>
                      <a:cxn ang="0">
                        <a:pos x="75" y="136"/>
                      </a:cxn>
                      <a:cxn ang="0">
                        <a:pos x="68" y="132"/>
                      </a:cxn>
                      <a:cxn ang="0">
                        <a:pos x="60" y="125"/>
                      </a:cxn>
                      <a:cxn ang="0">
                        <a:pos x="52" y="118"/>
                      </a:cxn>
                      <a:cxn ang="0">
                        <a:pos x="45" y="109"/>
                      </a:cxn>
                      <a:cxn ang="0">
                        <a:pos x="37" y="99"/>
                      </a:cxn>
                      <a:cxn ang="0">
                        <a:pos x="31" y="86"/>
                      </a:cxn>
                      <a:cxn ang="0">
                        <a:pos x="26" y="75"/>
                      </a:cxn>
                      <a:cxn ang="0">
                        <a:pos x="23" y="60"/>
                      </a:cxn>
                      <a:cxn ang="0">
                        <a:pos x="22" y="44"/>
                      </a:cxn>
                      <a:cxn ang="0">
                        <a:pos x="23" y="26"/>
                      </a:cxn>
                      <a:cxn ang="0">
                        <a:pos x="28" y="6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7" h="168">
                        <a:moveTo>
                          <a:pt x="4" y="0"/>
                        </a:moveTo>
                        <a:lnTo>
                          <a:pt x="3" y="1"/>
                        </a:lnTo>
                        <a:lnTo>
                          <a:pt x="2" y="5"/>
                        </a:lnTo>
                        <a:lnTo>
                          <a:pt x="1" y="11"/>
                        </a:lnTo>
                        <a:lnTo>
                          <a:pt x="1" y="21"/>
                        </a:lnTo>
                        <a:lnTo>
                          <a:pt x="0" y="31"/>
                        </a:lnTo>
                        <a:lnTo>
                          <a:pt x="0" y="44"/>
                        </a:lnTo>
                        <a:lnTo>
                          <a:pt x="1" y="58"/>
                        </a:lnTo>
                        <a:lnTo>
                          <a:pt x="4" y="71"/>
                        </a:lnTo>
                        <a:lnTo>
                          <a:pt x="7" y="85"/>
                        </a:lnTo>
                        <a:lnTo>
                          <a:pt x="12" y="100"/>
                        </a:lnTo>
                        <a:lnTo>
                          <a:pt x="19" y="114"/>
                        </a:lnTo>
                        <a:lnTo>
                          <a:pt x="29" y="128"/>
                        </a:lnTo>
                        <a:lnTo>
                          <a:pt x="40" y="140"/>
                        </a:lnTo>
                        <a:lnTo>
                          <a:pt x="54" y="152"/>
                        </a:lnTo>
                        <a:lnTo>
                          <a:pt x="72" y="162"/>
                        </a:lnTo>
                        <a:lnTo>
                          <a:pt x="92" y="168"/>
                        </a:lnTo>
                        <a:lnTo>
                          <a:pt x="97" y="148"/>
                        </a:lnTo>
                        <a:lnTo>
                          <a:pt x="96" y="147"/>
                        </a:lnTo>
                        <a:lnTo>
                          <a:pt x="93" y="145"/>
                        </a:lnTo>
                        <a:lnTo>
                          <a:pt x="88" y="143"/>
                        </a:lnTo>
                        <a:lnTo>
                          <a:pt x="82" y="141"/>
                        </a:lnTo>
                        <a:lnTo>
                          <a:pt x="75" y="136"/>
                        </a:lnTo>
                        <a:lnTo>
                          <a:pt x="68" y="132"/>
                        </a:lnTo>
                        <a:lnTo>
                          <a:pt x="60" y="125"/>
                        </a:lnTo>
                        <a:lnTo>
                          <a:pt x="52" y="118"/>
                        </a:lnTo>
                        <a:lnTo>
                          <a:pt x="45" y="109"/>
                        </a:lnTo>
                        <a:lnTo>
                          <a:pt x="37" y="99"/>
                        </a:lnTo>
                        <a:lnTo>
                          <a:pt x="31" y="86"/>
                        </a:lnTo>
                        <a:lnTo>
                          <a:pt x="26" y="75"/>
                        </a:lnTo>
                        <a:lnTo>
                          <a:pt x="23" y="60"/>
                        </a:lnTo>
                        <a:lnTo>
                          <a:pt x="22" y="44"/>
                        </a:lnTo>
                        <a:lnTo>
                          <a:pt x="23" y="26"/>
                        </a:lnTo>
                        <a:lnTo>
                          <a:pt x="28" y="6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 226">
                    <a:extLst>
                      <a:ext uri="{FF2B5EF4-FFF2-40B4-BE49-F238E27FC236}">
                        <a16:creationId xmlns:a16="http://schemas.microsoft.com/office/drawing/2014/main" id="{6FDF6329-1DEC-E339-C3CE-D675E4CCA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7" y="2551"/>
                    <a:ext cx="8" cy="12"/>
                  </a:xfrm>
                  <a:custGeom>
                    <a:avLst/>
                    <a:gdLst/>
                    <a:ahLst/>
                    <a:cxnLst>
                      <a:cxn ang="0">
                        <a:pos x="23" y="19"/>
                      </a:cxn>
                      <a:cxn ang="0">
                        <a:pos x="20" y="19"/>
                      </a:cxn>
                      <a:cxn ang="0">
                        <a:pos x="19" y="21"/>
                      </a:cxn>
                      <a:cxn ang="0">
                        <a:pos x="16" y="23"/>
                      </a:cxn>
                      <a:cxn ang="0">
                        <a:pos x="14" y="26"/>
                      </a:cxn>
                      <a:cxn ang="0">
                        <a:pos x="12" y="29"/>
                      </a:cxn>
                      <a:cxn ang="0">
                        <a:pos x="12" y="32"/>
                      </a:cxn>
                      <a:cxn ang="0">
                        <a:pos x="12" y="36"/>
                      </a:cxn>
                      <a:cxn ang="0">
                        <a:pos x="17" y="40"/>
                      </a:cxn>
                      <a:cxn ang="0">
                        <a:pos x="20" y="41"/>
                      </a:cxn>
                      <a:cxn ang="0">
                        <a:pos x="25" y="41"/>
                      </a:cxn>
                      <a:cxn ang="0">
                        <a:pos x="28" y="40"/>
                      </a:cxn>
                      <a:cxn ang="0">
                        <a:pos x="29" y="38"/>
                      </a:cxn>
                      <a:cxn ang="0">
                        <a:pos x="29" y="35"/>
                      </a:cxn>
                      <a:cxn ang="0">
                        <a:pos x="30" y="31"/>
                      </a:cxn>
                      <a:cxn ang="0">
                        <a:pos x="29" y="27"/>
                      </a:cxn>
                      <a:cxn ang="0">
                        <a:pos x="29" y="24"/>
                      </a:cxn>
                      <a:cxn ang="0">
                        <a:pos x="42" y="24"/>
                      </a:cxn>
                      <a:cxn ang="0">
                        <a:pos x="42" y="25"/>
                      </a:cxn>
                      <a:cxn ang="0">
                        <a:pos x="42" y="29"/>
                      </a:cxn>
                      <a:cxn ang="0">
                        <a:pos x="42" y="35"/>
                      </a:cxn>
                      <a:cxn ang="0">
                        <a:pos x="43" y="42"/>
                      </a:cxn>
                      <a:cxn ang="0">
                        <a:pos x="41" y="47"/>
                      </a:cxn>
                      <a:cxn ang="0">
                        <a:pos x="38" y="54"/>
                      </a:cxn>
                      <a:cxn ang="0">
                        <a:pos x="34" y="56"/>
                      </a:cxn>
                      <a:cxn ang="0">
                        <a:pos x="31" y="58"/>
                      </a:cxn>
                      <a:cxn ang="0">
                        <a:pos x="27" y="59"/>
                      </a:cxn>
                      <a:cxn ang="0">
                        <a:pos x="23" y="60"/>
                      </a:cxn>
                      <a:cxn ang="0">
                        <a:pos x="16" y="59"/>
                      </a:cxn>
                      <a:cxn ang="0">
                        <a:pos x="12" y="58"/>
                      </a:cxn>
                      <a:cxn ang="0">
                        <a:pos x="9" y="55"/>
                      </a:cxn>
                      <a:cxn ang="0">
                        <a:pos x="6" y="52"/>
                      </a:cxn>
                      <a:cxn ang="0">
                        <a:pos x="3" y="47"/>
                      </a:cxn>
                      <a:cxn ang="0">
                        <a:pos x="2" y="42"/>
                      </a:cxn>
                      <a:cxn ang="0">
                        <a:pos x="1" y="37"/>
                      </a:cxn>
                      <a:cxn ang="0">
                        <a:pos x="1" y="32"/>
                      </a:cxn>
                      <a:cxn ang="0">
                        <a:pos x="0" y="27"/>
                      </a:cxn>
                      <a:cxn ang="0">
                        <a:pos x="1" y="22"/>
                      </a:cxn>
                      <a:cxn ang="0">
                        <a:pos x="1" y="15"/>
                      </a:cxn>
                      <a:cxn ang="0">
                        <a:pos x="3" y="11"/>
                      </a:cxn>
                      <a:cxn ang="0">
                        <a:pos x="4" y="8"/>
                      </a:cxn>
                      <a:cxn ang="0">
                        <a:pos x="6" y="4"/>
                      </a:cxn>
                      <a:cxn ang="0">
                        <a:pos x="9" y="1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15" y="1"/>
                      </a:cxn>
                      <a:cxn ang="0">
                        <a:pos x="19" y="2"/>
                      </a:cxn>
                      <a:cxn ang="0">
                        <a:pos x="23" y="6"/>
                      </a:cxn>
                      <a:cxn ang="0">
                        <a:pos x="26" y="8"/>
                      </a:cxn>
                      <a:cxn ang="0">
                        <a:pos x="28" y="11"/>
                      </a:cxn>
                      <a:cxn ang="0">
                        <a:pos x="26" y="14"/>
                      </a:cxn>
                      <a:cxn ang="0">
                        <a:pos x="23" y="19"/>
                      </a:cxn>
                      <a:cxn ang="0">
                        <a:pos x="23" y="19"/>
                      </a:cxn>
                    </a:cxnLst>
                    <a:rect l="0" t="0" r="r" b="b"/>
                    <a:pathLst>
                      <a:path w="43" h="60">
                        <a:moveTo>
                          <a:pt x="23" y="19"/>
                        </a:moveTo>
                        <a:lnTo>
                          <a:pt x="20" y="19"/>
                        </a:lnTo>
                        <a:lnTo>
                          <a:pt x="19" y="21"/>
                        </a:lnTo>
                        <a:lnTo>
                          <a:pt x="16" y="23"/>
                        </a:lnTo>
                        <a:lnTo>
                          <a:pt x="14" y="26"/>
                        </a:lnTo>
                        <a:lnTo>
                          <a:pt x="12" y="29"/>
                        </a:lnTo>
                        <a:lnTo>
                          <a:pt x="12" y="32"/>
                        </a:lnTo>
                        <a:lnTo>
                          <a:pt x="12" y="36"/>
                        </a:lnTo>
                        <a:lnTo>
                          <a:pt x="17" y="40"/>
                        </a:lnTo>
                        <a:lnTo>
                          <a:pt x="20" y="41"/>
                        </a:lnTo>
                        <a:lnTo>
                          <a:pt x="25" y="41"/>
                        </a:lnTo>
                        <a:lnTo>
                          <a:pt x="28" y="40"/>
                        </a:lnTo>
                        <a:lnTo>
                          <a:pt x="29" y="38"/>
                        </a:lnTo>
                        <a:lnTo>
                          <a:pt x="29" y="35"/>
                        </a:lnTo>
                        <a:lnTo>
                          <a:pt x="30" y="31"/>
                        </a:lnTo>
                        <a:lnTo>
                          <a:pt x="29" y="27"/>
                        </a:lnTo>
                        <a:lnTo>
                          <a:pt x="29" y="24"/>
                        </a:lnTo>
                        <a:lnTo>
                          <a:pt x="42" y="24"/>
                        </a:lnTo>
                        <a:lnTo>
                          <a:pt x="42" y="25"/>
                        </a:lnTo>
                        <a:lnTo>
                          <a:pt x="42" y="29"/>
                        </a:lnTo>
                        <a:lnTo>
                          <a:pt x="42" y="35"/>
                        </a:lnTo>
                        <a:lnTo>
                          <a:pt x="43" y="42"/>
                        </a:lnTo>
                        <a:lnTo>
                          <a:pt x="41" y="47"/>
                        </a:lnTo>
                        <a:lnTo>
                          <a:pt x="38" y="54"/>
                        </a:lnTo>
                        <a:lnTo>
                          <a:pt x="34" y="56"/>
                        </a:lnTo>
                        <a:lnTo>
                          <a:pt x="31" y="58"/>
                        </a:lnTo>
                        <a:lnTo>
                          <a:pt x="27" y="59"/>
                        </a:lnTo>
                        <a:lnTo>
                          <a:pt x="23" y="60"/>
                        </a:lnTo>
                        <a:lnTo>
                          <a:pt x="16" y="59"/>
                        </a:lnTo>
                        <a:lnTo>
                          <a:pt x="12" y="58"/>
                        </a:lnTo>
                        <a:lnTo>
                          <a:pt x="9" y="55"/>
                        </a:lnTo>
                        <a:lnTo>
                          <a:pt x="6" y="52"/>
                        </a:lnTo>
                        <a:lnTo>
                          <a:pt x="3" y="47"/>
                        </a:lnTo>
                        <a:lnTo>
                          <a:pt x="2" y="42"/>
                        </a:lnTo>
                        <a:lnTo>
                          <a:pt x="1" y="37"/>
                        </a:lnTo>
                        <a:lnTo>
                          <a:pt x="1" y="32"/>
                        </a:lnTo>
                        <a:lnTo>
                          <a:pt x="0" y="27"/>
                        </a:lnTo>
                        <a:lnTo>
                          <a:pt x="1" y="22"/>
                        </a:lnTo>
                        <a:lnTo>
                          <a:pt x="1" y="15"/>
                        </a:lnTo>
                        <a:lnTo>
                          <a:pt x="3" y="11"/>
                        </a:lnTo>
                        <a:lnTo>
                          <a:pt x="4" y="8"/>
                        </a:lnTo>
                        <a:lnTo>
                          <a:pt x="6" y="4"/>
                        </a:lnTo>
                        <a:lnTo>
                          <a:pt x="9" y="1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5" y="1"/>
                        </a:lnTo>
                        <a:lnTo>
                          <a:pt x="19" y="2"/>
                        </a:lnTo>
                        <a:lnTo>
                          <a:pt x="23" y="6"/>
                        </a:lnTo>
                        <a:lnTo>
                          <a:pt x="26" y="8"/>
                        </a:lnTo>
                        <a:lnTo>
                          <a:pt x="28" y="11"/>
                        </a:lnTo>
                        <a:lnTo>
                          <a:pt x="26" y="14"/>
                        </a:lnTo>
                        <a:lnTo>
                          <a:pt x="23" y="19"/>
                        </a:lnTo>
                        <a:lnTo>
                          <a:pt x="23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" name="Freeform 227">
                    <a:extLst>
                      <a:ext uri="{FF2B5EF4-FFF2-40B4-BE49-F238E27FC236}">
                        <a16:creationId xmlns:a16="http://schemas.microsoft.com/office/drawing/2014/main" id="{A6959263-194F-FF3B-61D2-7F552A5D6D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9" y="2552"/>
                    <a:ext cx="9" cy="12"/>
                  </a:xfrm>
                  <a:custGeom>
                    <a:avLst/>
                    <a:gdLst/>
                    <a:ahLst/>
                    <a:cxnLst>
                      <a:cxn ang="0">
                        <a:pos x="21" y="17"/>
                      </a:cxn>
                      <a:cxn ang="0">
                        <a:pos x="20" y="17"/>
                      </a:cxn>
                      <a:cxn ang="0">
                        <a:pos x="18" y="19"/>
                      </a:cxn>
                      <a:cxn ang="0">
                        <a:pos x="15" y="21"/>
                      </a:cxn>
                      <a:cxn ang="0">
                        <a:pos x="13" y="24"/>
                      </a:cxn>
                      <a:cxn ang="0">
                        <a:pos x="12" y="28"/>
                      </a:cxn>
                      <a:cxn ang="0">
                        <a:pos x="12" y="31"/>
                      </a:cxn>
                      <a:cxn ang="0">
                        <a:pos x="13" y="35"/>
                      </a:cxn>
                      <a:cxn ang="0">
                        <a:pos x="17" y="38"/>
                      </a:cxn>
                      <a:cxn ang="0">
                        <a:pos x="21" y="39"/>
                      </a:cxn>
                      <a:cxn ang="0">
                        <a:pos x="25" y="39"/>
                      </a:cxn>
                      <a:cxn ang="0">
                        <a:pos x="27" y="38"/>
                      </a:cxn>
                      <a:cxn ang="0">
                        <a:pos x="29" y="36"/>
                      </a:cxn>
                      <a:cxn ang="0">
                        <a:pos x="29" y="33"/>
                      </a:cxn>
                      <a:cxn ang="0">
                        <a:pos x="30" y="29"/>
                      </a:cxn>
                      <a:cxn ang="0">
                        <a:pos x="29" y="25"/>
                      </a:cxn>
                      <a:cxn ang="0">
                        <a:pos x="29" y="22"/>
                      </a:cxn>
                      <a:cxn ang="0">
                        <a:pos x="41" y="22"/>
                      </a:cxn>
                      <a:cxn ang="0">
                        <a:pos x="41" y="23"/>
                      </a:cxn>
                      <a:cxn ang="0">
                        <a:pos x="42" y="28"/>
                      </a:cxn>
                      <a:cxn ang="0">
                        <a:pos x="43" y="33"/>
                      </a:cxn>
                      <a:cxn ang="0">
                        <a:pos x="43" y="39"/>
                      </a:cxn>
                      <a:cxn ang="0">
                        <a:pos x="41" y="46"/>
                      </a:cxn>
                      <a:cxn ang="0">
                        <a:pos x="38" y="52"/>
                      </a:cxn>
                      <a:cxn ang="0">
                        <a:pos x="34" y="53"/>
                      </a:cxn>
                      <a:cxn ang="0">
                        <a:pos x="30" y="55"/>
                      </a:cxn>
                      <a:cxn ang="0">
                        <a:pos x="27" y="57"/>
                      </a:cxn>
                      <a:cxn ang="0">
                        <a:pos x="21" y="59"/>
                      </a:cxn>
                      <a:cxn ang="0">
                        <a:pos x="16" y="57"/>
                      </a:cxn>
                      <a:cxn ang="0">
                        <a:pos x="12" y="55"/>
                      </a:cxn>
                      <a:cxn ang="0">
                        <a:pos x="7" y="53"/>
                      </a:cxn>
                      <a:cxn ang="0">
                        <a:pos x="6" y="50"/>
                      </a:cxn>
                      <a:cxn ang="0">
                        <a:pos x="3" y="45"/>
                      </a:cxn>
                      <a:cxn ang="0">
                        <a:pos x="2" y="40"/>
                      </a:cxn>
                      <a:cxn ang="0">
                        <a:pos x="1" y="35"/>
                      </a:cxn>
                      <a:cxn ang="0">
                        <a:pos x="1" y="31"/>
                      </a:cxn>
                      <a:cxn ang="0">
                        <a:pos x="0" y="24"/>
                      </a:cxn>
                      <a:cxn ang="0">
                        <a:pos x="1" y="19"/>
                      </a:cxn>
                      <a:cxn ang="0">
                        <a:pos x="1" y="14"/>
                      </a:cxn>
                      <a:cxn ang="0">
                        <a:pos x="2" y="10"/>
                      </a:cxn>
                      <a:cxn ang="0">
                        <a:pos x="4" y="6"/>
                      </a:cxn>
                      <a:cxn ang="0">
                        <a:pos x="6" y="3"/>
                      </a:cxn>
                      <a:cxn ang="0">
                        <a:pos x="7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4" y="0"/>
                      </a:cxn>
                      <a:cxn ang="0">
                        <a:pos x="18" y="2"/>
                      </a:cxn>
                      <a:cxn ang="0">
                        <a:pos x="21" y="3"/>
                      </a:cxn>
                      <a:cxn ang="0">
                        <a:pos x="25" y="5"/>
                      </a:cxn>
                      <a:cxn ang="0">
                        <a:pos x="27" y="8"/>
                      </a:cxn>
                      <a:cxn ang="0">
                        <a:pos x="26" y="11"/>
                      </a:cxn>
                      <a:cxn ang="0">
                        <a:pos x="21" y="17"/>
                      </a:cxn>
                      <a:cxn ang="0">
                        <a:pos x="21" y="17"/>
                      </a:cxn>
                    </a:cxnLst>
                    <a:rect l="0" t="0" r="r" b="b"/>
                    <a:pathLst>
                      <a:path w="43" h="59">
                        <a:moveTo>
                          <a:pt x="21" y="17"/>
                        </a:moveTo>
                        <a:lnTo>
                          <a:pt x="20" y="17"/>
                        </a:lnTo>
                        <a:lnTo>
                          <a:pt x="18" y="19"/>
                        </a:lnTo>
                        <a:lnTo>
                          <a:pt x="15" y="21"/>
                        </a:lnTo>
                        <a:lnTo>
                          <a:pt x="13" y="24"/>
                        </a:lnTo>
                        <a:lnTo>
                          <a:pt x="12" y="28"/>
                        </a:lnTo>
                        <a:lnTo>
                          <a:pt x="12" y="31"/>
                        </a:lnTo>
                        <a:lnTo>
                          <a:pt x="13" y="35"/>
                        </a:lnTo>
                        <a:lnTo>
                          <a:pt x="17" y="38"/>
                        </a:lnTo>
                        <a:lnTo>
                          <a:pt x="21" y="39"/>
                        </a:lnTo>
                        <a:lnTo>
                          <a:pt x="25" y="39"/>
                        </a:lnTo>
                        <a:lnTo>
                          <a:pt x="27" y="38"/>
                        </a:lnTo>
                        <a:lnTo>
                          <a:pt x="29" y="36"/>
                        </a:lnTo>
                        <a:lnTo>
                          <a:pt x="29" y="33"/>
                        </a:lnTo>
                        <a:lnTo>
                          <a:pt x="30" y="29"/>
                        </a:lnTo>
                        <a:lnTo>
                          <a:pt x="29" y="25"/>
                        </a:lnTo>
                        <a:lnTo>
                          <a:pt x="29" y="22"/>
                        </a:lnTo>
                        <a:lnTo>
                          <a:pt x="41" y="22"/>
                        </a:lnTo>
                        <a:lnTo>
                          <a:pt x="41" y="23"/>
                        </a:lnTo>
                        <a:lnTo>
                          <a:pt x="42" y="28"/>
                        </a:lnTo>
                        <a:lnTo>
                          <a:pt x="43" y="33"/>
                        </a:lnTo>
                        <a:lnTo>
                          <a:pt x="43" y="39"/>
                        </a:lnTo>
                        <a:lnTo>
                          <a:pt x="41" y="46"/>
                        </a:lnTo>
                        <a:lnTo>
                          <a:pt x="38" y="52"/>
                        </a:lnTo>
                        <a:lnTo>
                          <a:pt x="34" y="53"/>
                        </a:lnTo>
                        <a:lnTo>
                          <a:pt x="30" y="55"/>
                        </a:lnTo>
                        <a:lnTo>
                          <a:pt x="27" y="57"/>
                        </a:lnTo>
                        <a:lnTo>
                          <a:pt x="21" y="59"/>
                        </a:lnTo>
                        <a:lnTo>
                          <a:pt x="16" y="57"/>
                        </a:lnTo>
                        <a:lnTo>
                          <a:pt x="12" y="55"/>
                        </a:lnTo>
                        <a:lnTo>
                          <a:pt x="7" y="53"/>
                        </a:lnTo>
                        <a:lnTo>
                          <a:pt x="6" y="50"/>
                        </a:lnTo>
                        <a:lnTo>
                          <a:pt x="3" y="45"/>
                        </a:lnTo>
                        <a:lnTo>
                          <a:pt x="2" y="40"/>
                        </a:lnTo>
                        <a:lnTo>
                          <a:pt x="1" y="35"/>
                        </a:lnTo>
                        <a:lnTo>
                          <a:pt x="1" y="31"/>
                        </a:lnTo>
                        <a:lnTo>
                          <a:pt x="0" y="24"/>
                        </a:lnTo>
                        <a:lnTo>
                          <a:pt x="1" y="19"/>
                        </a:lnTo>
                        <a:lnTo>
                          <a:pt x="1" y="14"/>
                        </a:lnTo>
                        <a:lnTo>
                          <a:pt x="2" y="10"/>
                        </a:lnTo>
                        <a:lnTo>
                          <a:pt x="4" y="6"/>
                        </a:lnTo>
                        <a:lnTo>
                          <a:pt x="6" y="3"/>
                        </a:lnTo>
                        <a:lnTo>
                          <a:pt x="7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1" y="3"/>
                        </a:lnTo>
                        <a:lnTo>
                          <a:pt x="25" y="5"/>
                        </a:lnTo>
                        <a:lnTo>
                          <a:pt x="27" y="8"/>
                        </a:lnTo>
                        <a:lnTo>
                          <a:pt x="26" y="11"/>
                        </a:lnTo>
                        <a:lnTo>
                          <a:pt x="21" y="17"/>
                        </a:lnTo>
                        <a:lnTo>
                          <a:pt x="21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5" name="AutoShape 76">
                  <a:extLst>
                    <a:ext uri="{FF2B5EF4-FFF2-40B4-BE49-F238E27FC236}">
                      <a16:creationId xmlns:a16="http://schemas.microsoft.com/office/drawing/2014/main" id="{A9F732AD-BFAC-F6E7-E15A-FF3CE0FBF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3675" y="2278854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597" name="Object 229">
                  <a:extLst>
                    <a:ext uri="{FF2B5EF4-FFF2-40B4-BE49-F238E27FC236}">
                      <a16:creationId xmlns:a16="http://schemas.microsoft.com/office/drawing/2014/main" id="{3E0A549A-564A-D7ED-7778-1BA79C34FF5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9084435"/>
                    </p:ext>
                  </p:extLst>
                </p:nvPr>
              </p:nvGraphicFramePr>
              <p:xfrm>
                <a:off x="5879583" y="1485888"/>
                <a:ext cx="968287" cy="4125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클립" r:id="rId6" imgW="4342680" imgH="3033720" progId="">
                        <p:embed/>
                      </p:oleObj>
                    </mc:Choice>
                    <mc:Fallback>
                      <p:oleObj name="클립" r:id="rId6" imgW="4342680" imgH="3033720" progId="">
                        <p:embed/>
                        <p:pic>
                          <p:nvPicPr>
                            <p:cNvPr id="597" name="Object 229">
                              <a:extLst>
                                <a:ext uri="{FF2B5EF4-FFF2-40B4-BE49-F238E27FC236}">
                                  <a16:creationId xmlns:a16="http://schemas.microsoft.com/office/drawing/2014/main" id="{3E0A549A-564A-D7ED-7778-1BA79C34FF5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79583" y="1485888"/>
                              <a:ext cx="968287" cy="41253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98" name="Object 229">
                  <a:extLst>
                    <a:ext uri="{FF2B5EF4-FFF2-40B4-BE49-F238E27FC236}">
                      <a16:creationId xmlns:a16="http://schemas.microsoft.com/office/drawing/2014/main" id="{7EF17314-5E7C-1030-AFE6-90514334C26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07675479"/>
                    </p:ext>
                  </p:extLst>
                </p:nvPr>
              </p:nvGraphicFramePr>
              <p:xfrm>
                <a:off x="5942012" y="2680865"/>
                <a:ext cx="968287" cy="4125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클립" r:id="rId6" imgW="4342680" imgH="3033720" progId="">
                        <p:embed/>
                      </p:oleObj>
                    </mc:Choice>
                    <mc:Fallback>
                      <p:oleObj name="클립" r:id="rId6" imgW="4342680" imgH="3033720" progId="">
                        <p:embed/>
                        <p:pic>
                          <p:nvPicPr>
                            <p:cNvPr id="598" name="Object 229">
                              <a:extLst>
                                <a:ext uri="{FF2B5EF4-FFF2-40B4-BE49-F238E27FC236}">
                                  <a16:creationId xmlns:a16="http://schemas.microsoft.com/office/drawing/2014/main" id="{7EF17314-5E7C-1030-AFE6-90514334C26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2012" y="2680865"/>
                              <a:ext cx="968287" cy="41253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9" name="AutoShape 76">
                  <a:extLst>
                    <a:ext uri="{FF2B5EF4-FFF2-40B4-BE49-F238E27FC236}">
                      <a16:creationId xmlns:a16="http://schemas.microsoft.com/office/drawing/2014/main" id="{9F7B448D-8B9D-B86B-2EFF-7D53514FC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4674" y="1779802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0" name="AutoShape 76">
                  <a:extLst>
                    <a:ext uri="{FF2B5EF4-FFF2-40B4-BE49-F238E27FC236}">
                      <a16:creationId xmlns:a16="http://schemas.microsoft.com/office/drawing/2014/main" id="{2098AC11-9F85-F371-8297-43EDE0AB2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0874" y="2919082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" name="AutoShape 76">
                  <a:extLst>
                    <a:ext uri="{FF2B5EF4-FFF2-40B4-BE49-F238E27FC236}">
                      <a16:creationId xmlns:a16="http://schemas.microsoft.com/office/drawing/2014/main" id="{7FF7DEA0-46D0-0F75-5C81-BFC4DDB8A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3475" y="2264581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2" name="AutoShape 76">
                  <a:extLst>
                    <a:ext uri="{FF2B5EF4-FFF2-40B4-BE49-F238E27FC236}">
                      <a16:creationId xmlns:a16="http://schemas.microsoft.com/office/drawing/2014/main" id="{DFD380DB-6E07-061E-9F06-AC4778796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474" y="1765529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3" name="AutoShape 76">
                  <a:extLst>
                    <a:ext uri="{FF2B5EF4-FFF2-40B4-BE49-F238E27FC236}">
                      <a16:creationId xmlns:a16="http://schemas.microsoft.com/office/drawing/2014/main" id="{D6DE6B52-B767-4F33-42E2-0A331708D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0674" y="2904809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607" name="Gerade Verbindung mit Pfeil 123">
                  <a:extLst>
                    <a:ext uri="{FF2B5EF4-FFF2-40B4-BE49-F238E27FC236}">
                      <a16:creationId xmlns:a16="http://schemas.microsoft.com/office/drawing/2014/main" id="{AF63E5F5-C016-CFBC-3A14-904BC115C31E}"/>
                    </a:ext>
                  </a:extLst>
                </p:cNvPr>
                <p:cNvCxnSpPr>
                  <a:cxnSpLocks/>
                  <a:stCxn id="182" idx="3"/>
                  <a:endCxn id="163" idx="0"/>
                </p:cNvCxnSpPr>
                <p:nvPr/>
              </p:nvCxnSpPr>
              <p:spPr>
                <a:xfrm>
                  <a:off x="674259" y="243164"/>
                  <a:ext cx="351313" cy="116652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20" name="Picture 385">
                  <a:extLst>
                    <a:ext uri="{FF2B5EF4-FFF2-40B4-BE49-F238E27FC236}">
                      <a16:creationId xmlns:a16="http://schemas.microsoft.com/office/drawing/2014/main" id="{32AC305B-7DA1-55FC-F5F7-067A604CD9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633405" y="2094658"/>
                  <a:ext cx="1009358" cy="333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1" name="Picture 385">
                  <a:extLst>
                    <a:ext uri="{FF2B5EF4-FFF2-40B4-BE49-F238E27FC236}">
                      <a16:creationId xmlns:a16="http://schemas.microsoft.com/office/drawing/2014/main" id="{F274AC0C-7347-9871-1D79-9762A4B206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655038" y="2670183"/>
                  <a:ext cx="1009358" cy="333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4" name="AutoShape 76">
                  <a:extLst>
                    <a:ext uri="{FF2B5EF4-FFF2-40B4-BE49-F238E27FC236}">
                      <a16:creationId xmlns:a16="http://schemas.microsoft.com/office/drawing/2014/main" id="{37897572-719C-D522-FE47-23AA11E8E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7820" y="2264581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" name="AutoShape 76">
                  <a:extLst>
                    <a:ext uri="{FF2B5EF4-FFF2-40B4-BE49-F238E27FC236}">
                      <a16:creationId xmlns:a16="http://schemas.microsoft.com/office/drawing/2014/main" id="{6330F4E8-E1DA-1387-452D-EDBE38A2F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8819" y="1765529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" name="AutoShape 76">
                  <a:extLst>
                    <a:ext uri="{FF2B5EF4-FFF2-40B4-BE49-F238E27FC236}">
                      <a16:creationId xmlns:a16="http://schemas.microsoft.com/office/drawing/2014/main" id="{9CA3CAFC-4800-1F2E-5FB8-561973C43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5019" y="2904809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27" name="Picture 72" descr="j0290305">
                  <a:extLst>
                    <a:ext uri="{FF2B5EF4-FFF2-40B4-BE49-F238E27FC236}">
                      <a16:creationId xmlns:a16="http://schemas.microsoft.com/office/drawing/2014/main" id="{1C815FD1-9760-4A9C-BD80-ACFB366F1F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1133759" y="2629142"/>
                  <a:ext cx="675137" cy="40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8" name="Picture 627">
                  <a:extLst>
                    <a:ext uri="{FF2B5EF4-FFF2-40B4-BE49-F238E27FC236}">
                      <a16:creationId xmlns:a16="http://schemas.microsoft.com/office/drawing/2014/main" id="{8865D528-7E42-945F-5BD9-EDD7D414A1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431261" y="1540317"/>
                  <a:ext cx="921872" cy="311867"/>
                </a:xfrm>
                <a:prstGeom prst="rect">
                  <a:avLst/>
                </a:prstGeom>
              </p:spPr>
            </p:pic>
            <p:pic>
              <p:nvPicPr>
                <p:cNvPr id="629" name="Picture 628">
                  <a:extLst>
                    <a:ext uri="{FF2B5EF4-FFF2-40B4-BE49-F238E27FC236}">
                      <a16:creationId xmlns:a16="http://schemas.microsoft.com/office/drawing/2014/main" id="{2AE7D789-DDED-E00F-ED0F-44F1B5BD9F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447212" y="2106875"/>
                  <a:ext cx="921872" cy="311867"/>
                </a:xfrm>
                <a:prstGeom prst="rect">
                  <a:avLst/>
                </a:prstGeom>
              </p:spPr>
            </p:pic>
            <p:pic>
              <p:nvPicPr>
                <p:cNvPr id="630" name="Picture 629">
                  <a:extLst>
                    <a:ext uri="{FF2B5EF4-FFF2-40B4-BE49-F238E27FC236}">
                      <a16:creationId xmlns:a16="http://schemas.microsoft.com/office/drawing/2014/main" id="{1CE8CEDF-A7D0-CA98-F321-14ACEC4886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447212" y="2695322"/>
                  <a:ext cx="921872" cy="311867"/>
                </a:xfrm>
                <a:prstGeom prst="rect">
                  <a:avLst/>
                </a:prstGeom>
              </p:spPr>
            </p:pic>
            <p:sp>
              <p:nvSpPr>
                <p:cNvPr id="631" name="AutoShape 76">
                  <a:extLst>
                    <a:ext uri="{FF2B5EF4-FFF2-40B4-BE49-F238E27FC236}">
                      <a16:creationId xmlns:a16="http://schemas.microsoft.com/office/drawing/2014/main" id="{AFF67477-6B38-9A8B-65C0-DDF841F72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7955" y="2264581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" name="AutoShape 76">
                  <a:extLst>
                    <a:ext uri="{FF2B5EF4-FFF2-40B4-BE49-F238E27FC236}">
                      <a16:creationId xmlns:a16="http://schemas.microsoft.com/office/drawing/2014/main" id="{EB880EBC-CE37-0F5B-54A8-353B12C80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8954" y="1765529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" name="AutoShape 76">
                  <a:extLst>
                    <a:ext uri="{FF2B5EF4-FFF2-40B4-BE49-F238E27FC236}">
                      <a16:creationId xmlns:a16="http://schemas.microsoft.com/office/drawing/2014/main" id="{CEB17066-3637-E362-8926-D2F960809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5154" y="2904809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" name="AutoShape 76">
                  <a:extLst>
                    <a:ext uri="{FF2B5EF4-FFF2-40B4-BE49-F238E27FC236}">
                      <a16:creationId xmlns:a16="http://schemas.microsoft.com/office/drawing/2014/main" id="{7324702B-BB54-5022-2C74-5BA53ACFEB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35674" y="2246198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" name="AutoShape 76">
                  <a:extLst>
                    <a:ext uri="{FF2B5EF4-FFF2-40B4-BE49-F238E27FC236}">
                      <a16:creationId xmlns:a16="http://schemas.microsoft.com/office/drawing/2014/main" id="{6E2074CE-36DA-A2DF-A03B-BBB52D609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6673" y="1747146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" name="AutoShape 76">
                  <a:extLst>
                    <a:ext uri="{FF2B5EF4-FFF2-40B4-BE49-F238E27FC236}">
                      <a16:creationId xmlns:a16="http://schemas.microsoft.com/office/drawing/2014/main" id="{6668BE7A-2D3D-8E78-B468-6BE872033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32873" y="2886426"/>
                  <a:ext cx="588537" cy="95351"/>
                </a:xfrm>
                <a:prstGeom prst="rightArrow">
                  <a:avLst>
                    <a:gd name="adj1" fmla="val 50000"/>
                    <a:gd name="adj2" fmla="val 33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41" name="그림 4">
                  <a:extLst>
                    <a:ext uri="{FF2B5EF4-FFF2-40B4-BE49-F238E27FC236}">
                      <a16:creationId xmlns:a16="http://schemas.microsoft.com/office/drawing/2014/main" id="{E63022B9-90DD-8890-98D9-113E498C4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34569" y="111254"/>
                  <a:ext cx="826228" cy="1294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2" name="Oval 695">
                  <a:extLst>
                    <a:ext uri="{FF2B5EF4-FFF2-40B4-BE49-F238E27FC236}">
                      <a16:creationId xmlns:a16="http://schemas.microsoft.com/office/drawing/2014/main" id="{7D9F0878-87D5-26E2-E5A8-96C6CE9A8C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11392249" y="222934"/>
                  <a:ext cx="79078" cy="5945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68415" tIns="34208" rIns="68415" bIns="34208" anchor="ctr"/>
                <a:lstStyle>
                  <a:lvl1pPr defTabSz="684213">
                    <a:spcBef>
                      <a:spcPct val="35000"/>
                    </a:spcBef>
                    <a:buClr>
                      <a:srgbClr val="00337D"/>
                    </a:buClr>
                    <a:buFont typeface="Symbol" panose="05050102010706020507" pitchFamily="18" charset="2"/>
                    <a:buChar char="•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1pPr>
                  <a:lvl2pPr marL="742950" indent="-285750" defTabSz="684213">
                    <a:spcBef>
                      <a:spcPts val="900"/>
                    </a:spcBef>
                    <a:buClr>
                      <a:schemeClr val="bg1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2pPr>
                  <a:lvl3pPr marL="1143000" indent="-228600" defTabSz="684213">
                    <a:spcBef>
                      <a:spcPts val="900"/>
                    </a:spcBef>
                    <a:buClr>
                      <a:schemeClr val="bg1"/>
                    </a:buClr>
                    <a:buFont typeface="Symbol" panose="05050102010706020507" pitchFamily="18" charset="2"/>
                    <a:buChar char="¾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3pPr>
                  <a:lvl4pPr marL="1600200" indent="-228600" defTabSz="684213">
                    <a:spcBef>
                      <a:spcPts val="900"/>
                    </a:spcBef>
                    <a:buClr>
                      <a:schemeClr val="bg1"/>
                    </a:buClr>
                    <a:buFont typeface="Symbol" panose="05050102010706020507" pitchFamily="18" charset="2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4pPr>
                  <a:lvl5pPr marL="2057400" indent="-228600" defTabSz="684213">
                    <a:spcBef>
                      <a:spcPts val="900"/>
                    </a:spcBef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5pPr>
                  <a:lvl6pPr marL="2514600" indent="-228600" defTabSz="684213" eaLnBrk="0" fontAlgn="base" hangingPunct="0">
                    <a:spcBef>
                      <a:spcPts val="9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6pPr>
                  <a:lvl7pPr marL="2971800" indent="-228600" defTabSz="684213" eaLnBrk="0" fontAlgn="base" hangingPunct="0">
                    <a:spcBef>
                      <a:spcPts val="9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7pPr>
                  <a:lvl8pPr marL="3429000" indent="-228600" defTabSz="684213" eaLnBrk="0" fontAlgn="base" hangingPunct="0">
                    <a:spcBef>
                      <a:spcPts val="9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8pPr>
                  <a:lvl9pPr marL="3886200" indent="-228600" defTabSz="684213" eaLnBrk="0" fontAlgn="base" hangingPunct="0">
                    <a:spcBef>
                      <a:spcPts val="9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9pPr>
                </a:lstStyle>
                <a:p>
                  <a:pPr>
                    <a:lnSpc>
                      <a:spcPct val="110000"/>
                    </a:lnSpc>
                    <a:spcBef>
                      <a:spcPct val="0"/>
                    </a:spcBef>
                    <a:buClrTx/>
                    <a:buFont typeface="Arial" panose="020B0604020202020204" pitchFamily="34" charset="0"/>
                    <a:buChar char="-"/>
                  </a:pPr>
                  <a:endParaRPr lang="ko-KR" altLang="ko-KR" sz="1800" b="1" dirty="0">
                    <a:solidFill>
                      <a:srgbClr val="C00000"/>
                    </a:solidFill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644" name="Oval 695">
                  <a:extLst>
                    <a:ext uri="{FF2B5EF4-FFF2-40B4-BE49-F238E27FC236}">
                      <a16:creationId xmlns:a16="http://schemas.microsoft.com/office/drawing/2014/main" id="{AD4DE2A1-79EC-77E6-FC15-69F1593495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11588840" y="682110"/>
                  <a:ext cx="79078" cy="5945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68415" tIns="34208" rIns="68415" bIns="34208" anchor="ctr"/>
                <a:lstStyle>
                  <a:lvl1pPr defTabSz="684213">
                    <a:spcBef>
                      <a:spcPct val="35000"/>
                    </a:spcBef>
                    <a:buClr>
                      <a:srgbClr val="00337D"/>
                    </a:buClr>
                    <a:buFont typeface="Symbol" panose="05050102010706020507" pitchFamily="18" charset="2"/>
                    <a:buChar char="•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1pPr>
                  <a:lvl2pPr marL="742950" indent="-285750" defTabSz="684213">
                    <a:spcBef>
                      <a:spcPts val="900"/>
                    </a:spcBef>
                    <a:buClr>
                      <a:schemeClr val="bg1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2pPr>
                  <a:lvl3pPr marL="1143000" indent="-228600" defTabSz="684213">
                    <a:spcBef>
                      <a:spcPts val="900"/>
                    </a:spcBef>
                    <a:buClr>
                      <a:schemeClr val="bg1"/>
                    </a:buClr>
                    <a:buFont typeface="Symbol" panose="05050102010706020507" pitchFamily="18" charset="2"/>
                    <a:buChar char="¾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3pPr>
                  <a:lvl4pPr marL="1600200" indent="-228600" defTabSz="684213">
                    <a:spcBef>
                      <a:spcPts val="900"/>
                    </a:spcBef>
                    <a:buClr>
                      <a:schemeClr val="bg1"/>
                    </a:buClr>
                    <a:buFont typeface="Symbol" panose="05050102010706020507" pitchFamily="18" charset="2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4pPr>
                  <a:lvl5pPr marL="2057400" indent="-228600" defTabSz="684213">
                    <a:spcBef>
                      <a:spcPts val="900"/>
                    </a:spcBef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5pPr>
                  <a:lvl6pPr marL="2514600" indent="-228600" defTabSz="684213" eaLnBrk="0" fontAlgn="base" hangingPunct="0">
                    <a:spcBef>
                      <a:spcPts val="9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6pPr>
                  <a:lvl7pPr marL="2971800" indent="-228600" defTabSz="684213" eaLnBrk="0" fontAlgn="base" hangingPunct="0">
                    <a:spcBef>
                      <a:spcPts val="9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7pPr>
                  <a:lvl8pPr marL="3429000" indent="-228600" defTabSz="684213" eaLnBrk="0" fontAlgn="base" hangingPunct="0">
                    <a:spcBef>
                      <a:spcPts val="9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8pPr>
                  <a:lvl9pPr marL="3886200" indent="-228600" defTabSz="684213" eaLnBrk="0" fontAlgn="base" hangingPunct="0">
                    <a:spcBef>
                      <a:spcPts val="9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Symbol" panose="05050102010706020507" pitchFamily="18" charset="2"/>
                    <a:buChar char="·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  <a:ea typeface="SC STKaiti"/>
                      <a:cs typeface="SC STKaiti"/>
                    </a:defRPr>
                  </a:lvl9pPr>
                </a:lstStyle>
                <a:p>
                  <a:pPr>
                    <a:lnSpc>
                      <a:spcPct val="110000"/>
                    </a:lnSpc>
                    <a:spcBef>
                      <a:spcPct val="0"/>
                    </a:spcBef>
                    <a:buClrTx/>
                    <a:buFont typeface="Arial" panose="020B0604020202020204" pitchFamily="34" charset="0"/>
                    <a:buChar char="-"/>
                  </a:pPr>
                  <a:endParaRPr lang="ko-KR" altLang="ko-KR" sz="1800" b="1">
                    <a:solidFill>
                      <a:srgbClr val="C00000"/>
                    </a:solidFill>
                    <a:ea typeface="Gulim" panose="020B0600000101010101" pitchFamily="34" charset="-127"/>
                  </a:endParaRPr>
                </a:p>
              </p:txBody>
            </p:sp>
            <p:cxnSp>
              <p:nvCxnSpPr>
                <p:cNvPr id="645" name="Gerade Verbindung mit Pfeil 130">
                  <a:extLst>
                    <a:ext uri="{FF2B5EF4-FFF2-40B4-BE49-F238E27FC236}">
                      <a16:creationId xmlns:a16="http://schemas.microsoft.com/office/drawing/2014/main" id="{7FA85681-D732-0876-96E8-544E32BE455E}"/>
                    </a:ext>
                  </a:extLst>
                </p:cNvPr>
                <p:cNvCxnSpPr>
                  <a:cxnSpLocks/>
                  <a:endCxn id="627" idx="1"/>
                </p:cNvCxnSpPr>
                <p:nvPr/>
              </p:nvCxnSpPr>
              <p:spPr>
                <a:xfrm flipH="1">
                  <a:off x="11133759" y="273541"/>
                  <a:ext cx="252464" cy="2556458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Gerade Verbindung mit Pfeil 130">
                  <a:extLst>
                    <a:ext uri="{FF2B5EF4-FFF2-40B4-BE49-F238E27FC236}">
                      <a16:creationId xmlns:a16="http://schemas.microsoft.com/office/drawing/2014/main" id="{D63A5BE1-FC95-9915-D989-24879432FDB1}"/>
                    </a:ext>
                  </a:extLst>
                </p:cNvPr>
                <p:cNvCxnSpPr>
                  <a:cxnSpLocks/>
                  <a:endCxn id="281" idx="3"/>
                </p:cNvCxnSpPr>
                <p:nvPr/>
              </p:nvCxnSpPr>
              <p:spPr>
                <a:xfrm>
                  <a:off x="11656337" y="652705"/>
                  <a:ext cx="153075" cy="156686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5" name="Gerade Verbindung mit Pfeil 130">
                <a:extLst>
                  <a:ext uri="{FF2B5EF4-FFF2-40B4-BE49-F238E27FC236}">
                    <a16:creationId xmlns:a16="http://schemas.microsoft.com/office/drawing/2014/main" id="{E65DB648-DAB2-27C7-9D1B-8521F2FE2481}"/>
                  </a:ext>
                </a:extLst>
              </p:cNvPr>
              <p:cNvCxnSpPr>
                <a:cxnSpLocks/>
                <a:stCxn id="1104" idx="0"/>
                <a:endCxn id="279" idx="0"/>
              </p:cNvCxnSpPr>
              <p:nvPr/>
            </p:nvCxnSpPr>
            <p:spPr>
              <a:xfrm flipH="1">
                <a:off x="11471328" y="1176441"/>
                <a:ext cx="38493" cy="26124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4" name="Oval 695">
                <a:extLst>
                  <a:ext uri="{FF2B5EF4-FFF2-40B4-BE49-F238E27FC236}">
                    <a16:creationId xmlns:a16="http://schemas.microsoft.com/office/drawing/2014/main" id="{9585663E-0A67-321A-6980-456210204B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1470282" y="1176441"/>
                <a:ext cx="79078" cy="5945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68415" tIns="34208" rIns="68415" bIns="34208" anchor="ctr"/>
              <a:lstStyle>
                <a:lvl1pPr defTabSz="684213">
                  <a:spcBef>
                    <a:spcPct val="35000"/>
                  </a:spcBef>
                  <a:buClr>
                    <a:srgbClr val="00337D"/>
                  </a:buClr>
                  <a:buFont typeface="Symbol" panose="05050102010706020507" pitchFamily="18" charset="2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1pPr>
                <a:lvl2pPr marL="742950" indent="-285750" defTabSz="684213">
                  <a:spcBef>
                    <a:spcPts val="9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2pPr>
                <a:lvl3pPr marL="11430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¾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3pPr>
                <a:lvl4pPr marL="16002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-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4pPr>
                <a:lvl5pPr marL="20574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5pPr>
                <a:lvl6pPr marL="25146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6pPr>
                <a:lvl7pPr marL="29718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7pPr>
                <a:lvl8pPr marL="34290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8pPr>
                <a:lvl9pPr marL="38862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buClrTx/>
                  <a:buFont typeface="Arial" panose="020B0604020202020204" pitchFamily="34" charset="0"/>
                  <a:buChar char="-"/>
                </a:pPr>
                <a:endParaRPr lang="ko-KR" altLang="ko-KR" sz="1800" b="1" dirty="0">
                  <a:solidFill>
                    <a:srgbClr val="C00000"/>
                  </a:solidFill>
                  <a:ea typeface="Gulim" panose="020B0600000101010101" pitchFamily="34" charset="-127"/>
                </a:endParaRPr>
              </a:p>
            </p:txBody>
          </p:sp>
          <p:sp>
            <p:nvSpPr>
              <p:cNvPr id="1105" name="Right Brace 1104">
                <a:extLst>
                  <a:ext uri="{FF2B5EF4-FFF2-40B4-BE49-F238E27FC236}">
                    <a16:creationId xmlns:a16="http://schemas.microsoft.com/office/drawing/2014/main" id="{760E2F3B-1361-F5FB-E6F8-ADCF8A192FB5}"/>
                  </a:ext>
                </a:extLst>
              </p:cNvPr>
              <p:cNvSpPr/>
              <p:nvPr/>
            </p:nvSpPr>
            <p:spPr>
              <a:xfrm rot="16200000">
                <a:off x="4652566" y="-1948389"/>
                <a:ext cx="331656" cy="6666836"/>
              </a:xfrm>
              <a:prstGeom prst="rightBrace">
                <a:avLst>
                  <a:gd name="adj1" fmla="val 0"/>
                  <a:gd name="adj2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8" name="TextBox 4">
                <a:extLst>
                  <a:ext uri="{FF2B5EF4-FFF2-40B4-BE49-F238E27FC236}">
                    <a16:creationId xmlns:a16="http://schemas.microsoft.com/office/drawing/2014/main" id="{77C0ECCA-EEFE-7B3A-9A9C-055D5CD61529}"/>
                  </a:ext>
                </a:extLst>
              </p:cNvPr>
              <p:cNvSpPr txBox="1"/>
              <p:nvPr/>
            </p:nvSpPr>
            <p:spPr>
              <a:xfrm>
                <a:off x="3959434" y="849868"/>
                <a:ext cx="1717919" cy="36933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Direct Contract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8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BCA26-8959-E4B3-371D-11CB33B21439}"/>
              </a:ext>
            </a:extLst>
          </p:cNvPr>
          <p:cNvSpPr>
            <a:spLocks noGrp="1"/>
          </p:cNvSpPr>
          <p:nvPr/>
        </p:nvSpPr>
        <p:spPr bwMode="gray">
          <a:xfrm>
            <a:off x="713014" y="314539"/>
            <a:ext cx="1098224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ĐỀ XUẤT</a:t>
            </a:r>
            <a:r>
              <a:rPr lang="en-US" sz="3600" b="1" noProof="0" dirty="0">
                <a:solidFill>
                  <a:schemeClr val="tx1"/>
                </a:solidFill>
              </a:rPr>
              <a:t> MUA CHUNG THÉP NHẬP KHẨU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9334E-BE71-8B2F-6416-38FE2C1D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12" y="3068552"/>
            <a:ext cx="5069726" cy="3234991"/>
          </a:xfrm>
          <a:prstGeom prst="rect">
            <a:avLst/>
          </a:prstGeom>
        </p:spPr>
      </p:pic>
      <p:grpSp>
        <p:nvGrpSpPr>
          <p:cNvPr id="567" name="Group 566">
            <a:extLst>
              <a:ext uri="{FF2B5EF4-FFF2-40B4-BE49-F238E27FC236}">
                <a16:creationId xmlns:a16="http://schemas.microsoft.com/office/drawing/2014/main" id="{958F27B1-9483-2293-E62C-F25D344EB623}"/>
              </a:ext>
            </a:extLst>
          </p:cNvPr>
          <p:cNvGrpSpPr/>
          <p:nvPr/>
        </p:nvGrpSpPr>
        <p:grpSpPr>
          <a:xfrm>
            <a:off x="246787" y="286966"/>
            <a:ext cx="11833784" cy="2905052"/>
            <a:chOff x="246787" y="286966"/>
            <a:chExt cx="11833784" cy="2905052"/>
          </a:xfrm>
        </p:grpSpPr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255A8DF1-2465-49C3-A8B5-826ED9F8A192}"/>
                </a:ext>
              </a:extLst>
            </p:cNvPr>
            <p:cNvGrpSpPr/>
            <p:nvPr/>
          </p:nvGrpSpPr>
          <p:grpSpPr>
            <a:xfrm>
              <a:off x="246787" y="286966"/>
              <a:ext cx="11833784" cy="2719398"/>
              <a:chOff x="27013" y="34146"/>
              <a:chExt cx="11833784" cy="2719398"/>
            </a:xfrm>
          </p:grpSpPr>
          <p:sp>
            <p:nvSpPr>
              <p:cNvPr id="9" name="Text Box 400">
                <a:extLst>
                  <a:ext uri="{FF2B5EF4-FFF2-40B4-BE49-F238E27FC236}">
                    <a16:creationId xmlns:a16="http://schemas.microsoft.com/office/drawing/2014/main" id="{F56AE06F-AE8B-C979-790D-50DB542F8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826" y="1960590"/>
                <a:ext cx="1602366" cy="245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1 Steel Exporter/ Trader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pic>
            <p:nvPicPr>
              <p:cNvPr id="10" name="Picture 394" descr="j0234900">
                <a:extLst>
                  <a:ext uri="{FF2B5EF4-FFF2-40B4-BE49-F238E27FC236}">
                    <a16:creationId xmlns:a16="http://schemas.microsoft.com/office/drawing/2014/main" id="{E23B755E-FE43-E642-DFFD-A0A57E0615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65612" y="1420060"/>
                <a:ext cx="1072859" cy="509826"/>
              </a:xfrm>
              <a:prstGeom prst="rect">
                <a:avLst/>
              </a:prstGeom>
              <a:noFill/>
            </p:spPr>
          </p:pic>
          <p:pic>
            <p:nvPicPr>
              <p:cNvPr id="163" name="Picture 399" descr="IN00535_">
                <a:extLst>
                  <a:ext uri="{FF2B5EF4-FFF2-40B4-BE49-F238E27FC236}">
                    <a16:creationId xmlns:a16="http://schemas.microsoft.com/office/drawing/2014/main" id="{4098A9D2-5CA3-B22A-F418-E2E7FD2E60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6683" y="1447800"/>
                <a:ext cx="1597777" cy="475908"/>
              </a:xfrm>
              <a:prstGeom prst="rect">
                <a:avLst/>
              </a:prstGeom>
              <a:noFill/>
            </p:spPr>
          </p:pic>
          <p:sp>
            <p:nvSpPr>
              <p:cNvPr id="164" name="Text Box 400">
                <a:extLst>
                  <a:ext uri="{FF2B5EF4-FFF2-40B4-BE49-F238E27FC236}">
                    <a16:creationId xmlns:a16="http://schemas.microsoft.com/office/drawing/2014/main" id="{48B8303B-9573-6380-7C48-32EDA1288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6426" y="1960590"/>
                <a:ext cx="139798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u="sng" dirty="0">
                    <a:solidFill>
                      <a:schemeClr val="tx1"/>
                    </a:solidFill>
                    <a:cs typeface="Arial" charset="0"/>
                  </a:rPr>
                  <a:t>Consolidated</a:t>
                </a: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 Customs,  1 Inland Trucking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C75EF56F-F790-F036-737B-15642104B169}"/>
                  </a:ext>
                </a:extLst>
              </p:cNvPr>
              <p:cNvGrpSpPr/>
              <p:nvPr/>
            </p:nvGrpSpPr>
            <p:grpSpPr>
              <a:xfrm>
                <a:off x="27013" y="34146"/>
                <a:ext cx="1203012" cy="1454285"/>
                <a:chOff x="3167644" y="1112773"/>
                <a:chExt cx="2402625" cy="4015830"/>
              </a:xfrm>
            </p:grpSpPr>
            <p:sp>
              <p:nvSpPr>
                <p:cNvPr id="166" name="Freeform 119">
                  <a:extLst>
                    <a:ext uri="{FF2B5EF4-FFF2-40B4-BE49-F238E27FC236}">
                      <a16:creationId xmlns:a16="http://schemas.microsoft.com/office/drawing/2014/main" id="{3B04CEAB-C789-DBDA-D045-63D770486A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67644" y="1112773"/>
                  <a:ext cx="2402625" cy="2613238"/>
                </a:xfrm>
                <a:custGeom>
                  <a:avLst/>
                  <a:gdLst>
                    <a:gd name="T0" fmla="*/ 11 w 763"/>
                    <a:gd name="T1" fmla="*/ 1369 h 746"/>
                    <a:gd name="T2" fmla="*/ 13 w 763"/>
                    <a:gd name="T3" fmla="*/ 1635 h 746"/>
                    <a:gd name="T4" fmla="*/ 96 w 763"/>
                    <a:gd name="T5" fmla="*/ 2079 h 746"/>
                    <a:gd name="T6" fmla="*/ 166 w 763"/>
                    <a:gd name="T7" fmla="*/ 2354 h 746"/>
                    <a:gd name="T8" fmla="*/ 161 w 763"/>
                    <a:gd name="T9" fmla="*/ 2719 h 746"/>
                    <a:gd name="T10" fmla="*/ 196 w 763"/>
                    <a:gd name="T11" fmla="*/ 3269 h 746"/>
                    <a:gd name="T12" fmla="*/ 216 w 763"/>
                    <a:gd name="T13" fmla="*/ 4027 h 746"/>
                    <a:gd name="T14" fmla="*/ 177 w 763"/>
                    <a:gd name="T15" fmla="*/ 4027 h 746"/>
                    <a:gd name="T16" fmla="*/ 159 w 763"/>
                    <a:gd name="T17" fmla="*/ 4418 h 746"/>
                    <a:gd name="T18" fmla="*/ 135 w 763"/>
                    <a:gd name="T19" fmla="*/ 4801 h 746"/>
                    <a:gd name="T20" fmla="*/ 79 w 763"/>
                    <a:gd name="T21" fmla="*/ 5472 h 746"/>
                    <a:gd name="T22" fmla="*/ 81 w 763"/>
                    <a:gd name="T23" fmla="*/ 5794 h 746"/>
                    <a:gd name="T24" fmla="*/ 220 w 763"/>
                    <a:gd name="T25" fmla="*/ 6437 h 746"/>
                    <a:gd name="T26" fmla="*/ 341 w 763"/>
                    <a:gd name="T27" fmla="*/ 6827 h 746"/>
                    <a:gd name="T28" fmla="*/ 444 w 763"/>
                    <a:gd name="T29" fmla="*/ 7017 h 746"/>
                    <a:gd name="T30" fmla="*/ 482 w 763"/>
                    <a:gd name="T31" fmla="*/ 6484 h 746"/>
                    <a:gd name="T32" fmla="*/ 577 w 763"/>
                    <a:gd name="T33" fmla="*/ 6240 h 746"/>
                    <a:gd name="T34" fmla="*/ 645 w 763"/>
                    <a:gd name="T35" fmla="*/ 6485 h 746"/>
                    <a:gd name="T36" fmla="*/ 740 w 763"/>
                    <a:gd name="T37" fmla="*/ 6827 h 746"/>
                    <a:gd name="T38" fmla="*/ 827 w 763"/>
                    <a:gd name="T39" fmla="*/ 6672 h 746"/>
                    <a:gd name="T40" fmla="*/ 891 w 763"/>
                    <a:gd name="T41" fmla="*/ 6238 h 746"/>
                    <a:gd name="T42" fmla="*/ 851 w 763"/>
                    <a:gd name="T43" fmla="*/ 6024 h 746"/>
                    <a:gd name="T44" fmla="*/ 846 w 763"/>
                    <a:gd name="T45" fmla="*/ 5380 h 746"/>
                    <a:gd name="T46" fmla="*/ 870 w 763"/>
                    <a:gd name="T47" fmla="*/ 4801 h 746"/>
                    <a:gd name="T48" fmla="*/ 870 w 763"/>
                    <a:gd name="T49" fmla="*/ 4250 h 746"/>
                    <a:gd name="T50" fmla="*/ 825 w 763"/>
                    <a:gd name="T51" fmla="*/ 4268 h 746"/>
                    <a:gd name="T52" fmla="*/ 803 w 763"/>
                    <a:gd name="T53" fmla="*/ 4200 h 746"/>
                    <a:gd name="T54" fmla="*/ 851 w 763"/>
                    <a:gd name="T55" fmla="*/ 3798 h 746"/>
                    <a:gd name="T56" fmla="*/ 926 w 763"/>
                    <a:gd name="T57" fmla="*/ 3312 h 746"/>
                    <a:gd name="T58" fmla="*/ 965 w 763"/>
                    <a:gd name="T59" fmla="*/ 3077 h 746"/>
                    <a:gd name="T60" fmla="*/ 995 w 763"/>
                    <a:gd name="T61" fmla="*/ 2596 h 746"/>
                    <a:gd name="T62" fmla="*/ 1044 w 763"/>
                    <a:gd name="T63" fmla="*/ 2203 h 746"/>
                    <a:gd name="T64" fmla="*/ 985 w 763"/>
                    <a:gd name="T65" fmla="*/ 2003 h 746"/>
                    <a:gd name="T66" fmla="*/ 914 w 763"/>
                    <a:gd name="T67" fmla="*/ 1830 h 746"/>
                    <a:gd name="T68" fmla="*/ 863 w 763"/>
                    <a:gd name="T69" fmla="*/ 1519 h 746"/>
                    <a:gd name="T70" fmla="*/ 796 w 763"/>
                    <a:gd name="T71" fmla="*/ 1117 h 746"/>
                    <a:gd name="T72" fmla="*/ 736 w 763"/>
                    <a:gd name="T73" fmla="*/ 717 h 746"/>
                    <a:gd name="T74" fmla="*/ 696 w 763"/>
                    <a:gd name="T75" fmla="*/ 281 h 746"/>
                    <a:gd name="T76" fmla="*/ 606 w 763"/>
                    <a:gd name="T77" fmla="*/ 2 h 746"/>
                    <a:gd name="T78" fmla="*/ 569 w 763"/>
                    <a:gd name="T79" fmla="*/ 339 h 746"/>
                    <a:gd name="T80" fmla="*/ 436 w 763"/>
                    <a:gd name="T81" fmla="*/ 810 h 746"/>
                    <a:gd name="T82" fmla="*/ 363 w 763"/>
                    <a:gd name="T83" fmla="*/ 982 h 746"/>
                    <a:gd name="T84" fmla="*/ 299 w 763"/>
                    <a:gd name="T85" fmla="*/ 724 h 746"/>
                    <a:gd name="T86" fmla="*/ 271 w 763"/>
                    <a:gd name="T87" fmla="*/ 528 h 746"/>
                    <a:gd name="T88" fmla="*/ 279 w 763"/>
                    <a:gd name="T89" fmla="*/ 776 h 746"/>
                    <a:gd name="T90" fmla="*/ 269 w 763"/>
                    <a:gd name="T91" fmla="*/ 1053 h 746"/>
                    <a:gd name="T92" fmla="*/ 249 w 763"/>
                    <a:gd name="T93" fmla="*/ 1289 h 746"/>
                    <a:gd name="T94" fmla="*/ 190 w 763"/>
                    <a:gd name="T95" fmla="*/ 1192 h 746"/>
                    <a:gd name="T96" fmla="*/ 125 w 763"/>
                    <a:gd name="T97" fmla="*/ 897 h 746"/>
                    <a:gd name="T98" fmla="*/ 81 w 763"/>
                    <a:gd name="T99" fmla="*/ 1011 h 74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63"/>
                    <a:gd name="T151" fmla="*/ 0 h 746"/>
                    <a:gd name="T152" fmla="*/ 763 w 763"/>
                    <a:gd name="T153" fmla="*/ 746 h 74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63" h="746">
                      <a:moveTo>
                        <a:pt x="13" y="106"/>
                      </a:moveTo>
                      <a:lnTo>
                        <a:pt x="20" y="124"/>
                      </a:lnTo>
                      <a:lnTo>
                        <a:pt x="13" y="139"/>
                      </a:lnTo>
                      <a:lnTo>
                        <a:pt x="11" y="145"/>
                      </a:lnTo>
                      <a:lnTo>
                        <a:pt x="0" y="141"/>
                      </a:lnTo>
                      <a:lnTo>
                        <a:pt x="4" y="150"/>
                      </a:lnTo>
                      <a:lnTo>
                        <a:pt x="4" y="159"/>
                      </a:lnTo>
                      <a:lnTo>
                        <a:pt x="13" y="174"/>
                      </a:lnTo>
                      <a:lnTo>
                        <a:pt x="30" y="169"/>
                      </a:lnTo>
                      <a:lnTo>
                        <a:pt x="52" y="193"/>
                      </a:lnTo>
                      <a:lnTo>
                        <a:pt x="61" y="209"/>
                      </a:lnTo>
                      <a:lnTo>
                        <a:pt x="74" y="221"/>
                      </a:lnTo>
                      <a:lnTo>
                        <a:pt x="91" y="221"/>
                      </a:lnTo>
                      <a:lnTo>
                        <a:pt x="98" y="235"/>
                      </a:lnTo>
                      <a:lnTo>
                        <a:pt x="113" y="248"/>
                      </a:lnTo>
                      <a:lnTo>
                        <a:pt x="122" y="250"/>
                      </a:lnTo>
                      <a:lnTo>
                        <a:pt x="124" y="255"/>
                      </a:lnTo>
                      <a:lnTo>
                        <a:pt x="119" y="267"/>
                      </a:lnTo>
                      <a:lnTo>
                        <a:pt x="119" y="278"/>
                      </a:lnTo>
                      <a:lnTo>
                        <a:pt x="117" y="289"/>
                      </a:lnTo>
                      <a:lnTo>
                        <a:pt x="113" y="308"/>
                      </a:lnTo>
                      <a:lnTo>
                        <a:pt x="128" y="326"/>
                      </a:lnTo>
                      <a:lnTo>
                        <a:pt x="145" y="339"/>
                      </a:lnTo>
                      <a:lnTo>
                        <a:pt x="145" y="348"/>
                      </a:lnTo>
                      <a:lnTo>
                        <a:pt x="143" y="380"/>
                      </a:lnTo>
                      <a:lnTo>
                        <a:pt x="139" y="406"/>
                      </a:lnTo>
                      <a:lnTo>
                        <a:pt x="143" y="417"/>
                      </a:lnTo>
                      <a:lnTo>
                        <a:pt x="158" y="428"/>
                      </a:lnTo>
                      <a:lnTo>
                        <a:pt x="158" y="450"/>
                      </a:lnTo>
                      <a:lnTo>
                        <a:pt x="158" y="465"/>
                      </a:lnTo>
                      <a:lnTo>
                        <a:pt x="141" y="443"/>
                      </a:lnTo>
                      <a:lnTo>
                        <a:pt x="132" y="428"/>
                      </a:lnTo>
                      <a:lnTo>
                        <a:pt x="126" y="432"/>
                      </a:lnTo>
                      <a:lnTo>
                        <a:pt x="130" y="443"/>
                      </a:lnTo>
                      <a:lnTo>
                        <a:pt x="124" y="456"/>
                      </a:lnTo>
                      <a:lnTo>
                        <a:pt x="115" y="469"/>
                      </a:lnTo>
                      <a:lnTo>
                        <a:pt x="109" y="478"/>
                      </a:lnTo>
                      <a:lnTo>
                        <a:pt x="117" y="487"/>
                      </a:lnTo>
                      <a:lnTo>
                        <a:pt x="111" y="497"/>
                      </a:lnTo>
                      <a:lnTo>
                        <a:pt x="98" y="510"/>
                      </a:lnTo>
                      <a:lnTo>
                        <a:pt x="96" y="521"/>
                      </a:lnTo>
                      <a:lnTo>
                        <a:pt x="89" y="534"/>
                      </a:lnTo>
                      <a:lnTo>
                        <a:pt x="69" y="558"/>
                      </a:lnTo>
                      <a:lnTo>
                        <a:pt x="57" y="582"/>
                      </a:lnTo>
                      <a:lnTo>
                        <a:pt x="57" y="586"/>
                      </a:lnTo>
                      <a:lnTo>
                        <a:pt x="63" y="593"/>
                      </a:lnTo>
                      <a:lnTo>
                        <a:pt x="56" y="604"/>
                      </a:lnTo>
                      <a:lnTo>
                        <a:pt x="59" y="617"/>
                      </a:lnTo>
                      <a:lnTo>
                        <a:pt x="70" y="634"/>
                      </a:lnTo>
                      <a:lnTo>
                        <a:pt x="117" y="661"/>
                      </a:lnTo>
                      <a:lnTo>
                        <a:pt x="150" y="689"/>
                      </a:lnTo>
                      <a:lnTo>
                        <a:pt x="161" y="685"/>
                      </a:lnTo>
                      <a:lnTo>
                        <a:pt x="178" y="679"/>
                      </a:lnTo>
                      <a:lnTo>
                        <a:pt x="235" y="703"/>
                      </a:lnTo>
                      <a:lnTo>
                        <a:pt x="243" y="711"/>
                      </a:lnTo>
                      <a:lnTo>
                        <a:pt x="248" y="726"/>
                      </a:lnTo>
                      <a:lnTo>
                        <a:pt x="258" y="731"/>
                      </a:lnTo>
                      <a:lnTo>
                        <a:pt x="271" y="733"/>
                      </a:lnTo>
                      <a:lnTo>
                        <a:pt x="291" y="744"/>
                      </a:lnTo>
                      <a:lnTo>
                        <a:pt x="324" y="746"/>
                      </a:lnTo>
                      <a:lnTo>
                        <a:pt x="334" y="733"/>
                      </a:lnTo>
                      <a:lnTo>
                        <a:pt x="337" y="718"/>
                      </a:lnTo>
                      <a:lnTo>
                        <a:pt x="337" y="702"/>
                      </a:lnTo>
                      <a:lnTo>
                        <a:pt x="352" y="689"/>
                      </a:lnTo>
                      <a:lnTo>
                        <a:pt x="380" y="674"/>
                      </a:lnTo>
                      <a:lnTo>
                        <a:pt x="393" y="672"/>
                      </a:lnTo>
                      <a:lnTo>
                        <a:pt x="408" y="664"/>
                      </a:lnTo>
                      <a:lnTo>
                        <a:pt x="421" y="664"/>
                      </a:lnTo>
                      <a:lnTo>
                        <a:pt x="436" y="674"/>
                      </a:lnTo>
                      <a:lnTo>
                        <a:pt x="447" y="687"/>
                      </a:lnTo>
                      <a:lnTo>
                        <a:pt x="460" y="687"/>
                      </a:lnTo>
                      <a:lnTo>
                        <a:pt x="471" y="690"/>
                      </a:lnTo>
                      <a:lnTo>
                        <a:pt x="493" y="692"/>
                      </a:lnTo>
                      <a:lnTo>
                        <a:pt x="508" y="711"/>
                      </a:lnTo>
                      <a:lnTo>
                        <a:pt x="521" y="720"/>
                      </a:lnTo>
                      <a:lnTo>
                        <a:pt x="540" y="726"/>
                      </a:lnTo>
                      <a:lnTo>
                        <a:pt x="556" y="735"/>
                      </a:lnTo>
                      <a:lnTo>
                        <a:pt x="565" y="737"/>
                      </a:lnTo>
                      <a:lnTo>
                        <a:pt x="589" y="714"/>
                      </a:lnTo>
                      <a:lnTo>
                        <a:pt x="604" y="711"/>
                      </a:lnTo>
                      <a:lnTo>
                        <a:pt x="615" y="702"/>
                      </a:lnTo>
                      <a:lnTo>
                        <a:pt x="631" y="690"/>
                      </a:lnTo>
                      <a:lnTo>
                        <a:pt x="652" y="689"/>
                      </a:lnTo>
                      <a:lnTo>
                        <a:pt x="650" y="663"/>
                      </a:lnTo>
                      <a:lnTo>
                        <a:pt x="646" y="654"/>
                      </a:lnTo>
                      <a:lnTo>
                        <a:pt x="637" y="641"/>
                      </a:lnTo>
                      <a:lnTo>
                        <a:pt x="630" y="643"/>
                      </a:lnTo>
                      <a:lnTo>
                        <a:pt x="622" y="641"/>
                      </a:lnTo>
                      <a:lnTo>
                        <a:pt x="615" y="630"/>
                      </a:lnTo>
                      <a:lnTo>
                        <a:pt x="613" y="604"/>
                      </a:lnTo>
                      <a:lnTo>
                        <a:pt x="628" y="587"/>
                      </a:lnTo>
                      <a:lnTo>
                        <a:pt x="617" y="573"/>
                      </a:lnTo>
                      <a:lnTo>
                        <a:pt x="617" y="567"/>
                      </a:lnTo>
                      <a:lnTo>
                        <a:pt x="639" y="545"/>
                      </a:lnTo>
                      <a:lnTo>
                        <a:pt x="639" y="537"/>
                      </a:lnTo>
                      <a:lnTo>
                        <a:pt x="635" y="510"/>
                      </a:lnTo>
                      <a:lnTo>
                        <a:pt x="648" y="497"/>
                      </a:lnTo>
                      <a:lnTo>
                        <a:pt x="637" y="482"/>
                      </a:lnTo>
                      <a:lnTo>
                        <a:pt x="637" y="471"/>
                      </a:lnTo>
                      <a:lnTo>
                        <a:pt x="635" y="452"/>
                      </a:lnTo>
                      <a:lnTo>
                        <a:pt x="630" y="447"/>
                      </a:lnTo>
                      <a:lnTo>
                        <a:pt x="617" y="447"/>
                      </a:lnTo>
                      <a:lnTo>
                        <a:pt x="605" y="450"/>
                      </a:lnTo>
                      <a:lnTo>
                        <a:pt x="602" y="454"/>
                      </a:lnTo>
                      <a:lnTo>
                        <a:pt x="594" y="461"/>
                      </a:lnTo>
                      <a:lnTo>
                        <a:pt x="583" y="465"/>
                      </a:lnTo>
                      <a:lnTo>
                        <a:pt x="579" y="454"/>
                      </a:lnTo>
                      <a:lnTo>
                        <a:pt x="587" y="445"/>
                      </a:lnTo>
                      <a:lnTo>
                        <a:pt x="591" y="437"/>
                      </a:lnTo>
                      <a:lnTo>
                        <a:pt x="591" y="428"/>
                      </a:lnTo>
                      <a:lnTo>
                        <a:pt x="611" y="408"/>
                      </a:lnTo>
                      <a:lnTo>
                        <a:pt x="622" y="404"/>
                      </a:lnTo>
                      <a:lnTo>
                        <a:pt x="624" y="389"/>
                      </a:lnTo>
                      <a:lnTo>
                        <a:pt x="635" y="376"/>
                      </a:lnTo>
                      <a:lnTo>
                        <a:pt x="667" y="352"/>
                      </a:lnTo>
                      <a:lnTo>
                        <a:pt x="676" y="352"/>
                      </a:lnTo>
                      <a:lnTo>
                        <a:pt x="680" y="343"/>
                      </a:lnTo>
                      <a:lnTo>
                        <a:pt x="691" y="332"/>
                      </a:lnTo>
                      <a:lnTo>
                        <a:pt x="700" y="332"/>
                      </a:lnTo>
                      <a:lnTo>
                        <a:pt x="704" y="326"/>
                      </a:lnTo>
                      <a:lnTo>
                        <a:pt x="709" y="322"/>
                      </a:lnTo>
                      <a:lnTo>
                        <a:pt x="717" y="309"/>
                      </a:lnTo>
                      <a:lnTo>
                        <a:pt x="724" y="289"/>
                      </a:lnTo>
                      <a:lnTo>
                        <a:pt x="726" y="276"/>
                      </a:lnTo>
                      <a:lnTo>
                        <a:pt x="726" y="265"/>
                      </a:lnTo>
                      <a:lnTo>
                        <a:pt x="737" y="252"/>
                      </a:lnTo>
                      <a:lnTo>
                        <a:pt x="754" y="243"/>
                      </a:lnTo>
                      <a:lnTo>
                        <a:pt x="763" y="234"/>
                      </a:lnTo>
                      <a:lnTo>
                        <a:pt x="763" y="230"/>
                      </a:lnTo>
                      <a:lnTo>
                        <a:pt x="748" y="219"/>
                      </a:lnTo>
                      <a:lnTo>
                        <a:pt x="741" y="215"/>
                      </a:lnTo>
                      <a:lnTo>
                        <a:pt x="719" y="213"/>
                      </a:lnTo>
                      <a:lnTo>
                        <a:pt x="694" y="209"/>
                      </a:lnTo>
                      <a:lnTo>
                        <a:pt x="685" y="208"/>
                      </a:lnTo>
                      <a:lnTo>
                        <a:pt x="676" y="204"/>
                      </a:lnTo>
                      <a:lnTo>
                        <a:pt x="667" y="195"/>
                      </a:lnTo>
                      <a:lnTo>
                        <a:pt x="659" y="180"/>
                      </a:lnTo>
                      <a:lnTo>
                        <a:pt x="652" y="171"/>
                      </a:lnTo>
                      <a:lnTo>
                        <a:pt x="642" y="167"/>
                      </a:lnTo>
                      <a:lnTo>
                        <a:pt x="631" y="163"/>
                      </a:lnTo>
                      <a:lnTo>
                        <a:pt x="626" y="161"/>
                      </a:lnTo>
                      <a:lnTo>
                        <a:pt x="611" y="148"/>
                      </a:lnTo>
                      <a:lnTo>
                        <a:pt x="592" y="133"/>
                      </a:lnTo>
                      <a:lnTo>
                        <a:pt x="581" y="119"/>
                      </a:lnTo>
                      <a:lnTo>
                        <a:pt x="567" y="115"/>
                      </a:lnTo>
                      <a:lnTo>
                        <a:pt x="560" y="109"/>
                      </a:lnTo>
                      <a:lnTo>
                        <a:pt x="554" y="95"/>
                      </a:lnTo>
                      <a:lnTo>
                        <a:pt x="538" y="76"/>
                      </a:lnTo>
                      <a:lnTo>
                        <a:pt x="534" y="63"/>
                      </a:lnTo>
                      <a:lnTo>
                        <a:pt x="521" y="50"/>
                      </a:lnTo>
                      <a:lnTo>
                        <a:pt x="515" y="39"/>
                      </a:lnTo>
                      <a:lnTo>
                        <a:pt x="508" y="30"/>
                      </a:lnTo>
                      <a:lnTo>
                        <a:pt x="495" y="20"/>
                      </a:lnTo>
                      <a:lnTo>
                        <a:pt x="482" y="6"/>
                      </a:lnTo>
                      <a:lnTo>
                        <a:pt x="471" y="0"/>
                      </a:lnTo>
                      <a:lnTo>
                        <a:pt x="443" y="2"/>
                      </a:lnTo>
                      <a:lnTo>
                        <a:pt x="432" y="2"/>
                      </a:lnTo>
                      <a:lnTo>
                        <a:pt x="417" y="13"/>
                      </a:lnTo>
                      <a:lnTo>
                        <a:pt x="426" y="22"/>
                      </a:lnTo>
                      <a:lnTo>
                        <a:pt x="415" y="35"/>
                      </a:lnTo>
                      <a:lnTo>
                        <a:pt x="387" y="70"/>
                      </a:lnTo>
                      <a:lnTo>
                        <a:pt x="373" y="78"/>
                      </a:lnTo>
                      <a:lnTo>
                        <a:pt x="334" y="82"/>
                      </a:lnTo>
                      <a:lnTo>
                        <a:pt x="317" y="87"/>
                      </a:lnTo>
                      <a:lnTo>
                        <a:pt x="308" y="96"/>
                      </a:lnTo>
                      <a:lnTo>
                        <a:pt x="304" y="104"/>
                      </a:lnTo>
                      <a:lnTo>
                        <a:pt x="289" y="100"/>
                      </a:lnTo>
                      <a:lnTo>
                        <a:pt x="265" y="104"/>
                      </a:lnTo>
                      <a:lnTo>
                        <a:pt x="250" y="102"/>
                      </a:lnTo>
                      <a:lnTo>
                        <a:pt x="237" y="93"/>
                      </a:lnTo>
                      <a:lnTo>
                        <a:pt x="228" y="82"/>
                      </a:lnTo>
                      <a:lnTo>
                        <a:pt x="219" y="78"/>
                      </a:lnTo>
                      <a:lnTo>
                        <a:pt x="226" y="69"/>
                      </a:lnTo>
                      <a:lnTo>
                        <a:pt x="215" y="59"/>
                      </a:lnTo>
                      <a:lnTo>
                        <a:pt x="206" y="57"/>
                      </a:lnTo>
                      <a:lnTo>
                        <a:pt x="198" y="56"/>
                      </a:lnTo>
                      <a:lnTo>
                        <a:pt x="197" y="59"/>
                      </a:lnTo>
                      <a:lnTo>
                        <a:pt x="204" y="67"/>
                      </a:lnTo>
                      <a:lnTo>
                        <a:pt x="200" y="72"/>
                      </a:lnTo>
                      <a:lnTo>
                        <a:pt x="204" y="83"/>
                      </a:lnTo>
                      <a:lnTo>
                        <a:pt x="206" y="96"/>
                      </a:lnTo>
                      <a:lnTo>
                        <a:pt x="206" y="106"/>
                      </a:lnTo>
                      <a:lnTo>
                        <a:pt x="204" y="108"/>
                      </a:lnTo>
                      <a:lnTo>
                        <a:pt x="197" y="113"/>
                      </a:lnTo>
                      <a:lnTo>
                        <a:pt x="195" y="122"/>
                      </a:lnTo>
                      <a:lnTo>
                        <a:pt x="195" y="132"/>
                      </a:lnTo>
                      <a:lnTo>
                        <a:pt x="193" y="139"/>
                      </a:lnTo>
                      <a:lnTo>
                        <a:pt x="182" y="137"/>
                      </a:lnTo>
                      <a:lnTo>
                        <a:pt x="169" y="130"/>
                      </a:lnTo>
                      <a:lnTo>
                        <a:pt x="161" y="137"/>
                      </a:lnTo>
                      <a:lnTo>
                        <a:pt x="148" y="128"/>
                      </a:lnTo>
                      <a:lnTo>
                        <a:pt x="141" y="126"/>
                      </a:lnTo>
                      <a:lnTo>
                        <a:pt x="132" y="133"/>
                      </a:lnTo>
                      <a:lnTo>
                        <a:pt x="124" y="132"/>
                      </a:lnTo>
                      <a:lnTo>
                        <a:pt x="124" y="126"/>
                      </a:lnTo>
                      <a:lnTo>
                        <a:pt x="93" y="96"/>
                      </a:lnTo>
                      <a:lnTo>
                        <a:pt x="85" y="95"/>
                      </a:lnTo>
                      <a:lnTo>
                        <a:pt x="80" y="100"/>
                      </a:lnTo>
                      <a:lnTo>
                        <a:pt x="67" y="106"/>
                      </a:lnTo>
                      <a:lnTo>
                        <a:pt x="59" y="108"/>
                      </a:lnTo>
                      <a:lnTo>
                        <a:pt x="50" y="98"/>
                      </a:lnTo>
                      <a:lnTo>
                        <a:pt x="28" y="98"/>
                      </a:lnTo>
                      <a:lnTo>
                        <a:pt x="13" y="106"/>
                      </a:lnTo>
                      <a:close/>
                    </a:path>
                  </a:pathLst>
                </a:custGeom>
                <a:solidFill>
                  <a:srgbClr val="E9E6E3"/>
                </a:solidFill>
                <a:ln w="9525">
                  <a:solidFill>
                    <a:srgbClr val="9595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dirty="0"/>
                </a:p>
              </p:txBody>
            </p:sp>
            <p:sp>
              <p:nvSpPr>
                <p:cNvPr id="172" name="AutoShape 122">
                  <a:extLst>
                    <a:ext uri="{FF2B5EF4-FFF2-40B4-BE49-F238E27FC236}">
                      <a16:creationId xmlns:a16="http://schemas.microsoft.com/office/drawing/2014/main" id="{A1AF784A-D55E-8762-C113-FBF694AE1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5954" y="3366630"/>
                  <a:ext cx="96773" cy="96773"/>
                </a:xfrm>
                <a:prstGeom prst="star32">
                  <a:avLst>
                    <a:gd name="adj" fmla="val 37500"/>
                  </a:avLst>
                </a:prstGeom>
                <a:solidFill>
                  <a:srgbClr val="007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179" name="Gerade Verbindung mit Pfeil 176">
                  <a:extLst>
                    <a:ext uri="{FF2B5EF4-FFF2-40B4-BE49-F238E27FC236}">
                      <a16:creationId xmlns:a16="http://schemas.microsoft.com/office/drawing/2014/main" id="{F5DE0C95-0711-69BB-5757-DE5B5D1C2EF4}"/>
                    </a:ext>
                  </a:extLst>
                </p:cNvPr>
                <p:cNvCxnSpPr/>
                <p:nvPr/>
              </p:nvCxnSpPr>
              <p:spPr>
                <a:xfrm flipV="1">
                  <a:off x="4716631" y="3314660"/>
                  <a:ext cx="225628" cy="69834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Gerade Verbindung mit Pfeil 177">
                  <a:extLst>
                    <a:ext uri="{FF2B5EF4-FFF2-40B4-BE49-F238E27FC236}">
                      <a16:creationId xmlns:a16="http://schemas.microsoft.com/office/drawing/2014/main" id="{340E76FF-E52B-0AD6-EB4D-2E95B7F3D6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13827" y="3443398"/>
                  <a:ext cx="27215" cy="312477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Gerade Verbindung mit Pfeil 178">
                  <a:extLst>
                    <a:ext uri="{FF2B5EF4-FFF2-40B4-BE49-F238E27FC236}">
                      <a16:creationId xmlns:a16="http://schemas.microsoft.com/office/drawing/2014/main" id="{B2EE602D-9A66-E78D-2B76-BFE90785BCAB}"/>
                    </a:ext>
                  </a:extLst>
                </p:cNvPr>
                <p:cNvCxnSpPr/>
                <p:nvPr/>
              </p:nvCxnSpPr>
              <p:spPr>
                <a:xfrm flipH="1" flipV="1">
                  <a:off x="4416003" y="3302754"/>
                  <a:ext cx="214312" cy="97632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Gerade Verbindung mit Pfeil 131">
                  <a:extLst>
                    <a:ext uri="{FF2B5EF4-FFF2-40B4-BE49-F238E27FC236}">
                      <a16:creationId xmlns:a16="http://schemas.microsoft.com/office/drawing/2014/main" id="{9A3B881E-C9B0-D664-0B75-80100CAE48D5}"/>
                    </a:ext>
                  </a:extLst>
                </p:cNvPr>
                <p:cNvCxnSpPr>
                  <a:cxnSpLocks/>
                  <a:stCxn id="172" idx="1"/>
                  <a:endCxn id="163" idx="0"/>
                </p:cNvCxnSpPr>
                <p:nvPr/>
              </p:nvCxnSpPr>
              <p:spPr>
                <a:xfrm>
                  <a:off x="4625955" y="3415019"/>
                  <a:ext cx="535986" cy="171358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Gerade Verbindung mit Pfeil 134">
                  <a:extLst>
                    <a:ext uri="{FF2B5EF4-FFF2-40B4-BE49-F238E27FC236}">
                      <a16:creationId xmlns:a16="http://schemas.microsoft.com/office/drawing/2014/main" id="{03749B53-D58C-2B7B-7E92-FEDC77D1A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60307" y="1689951"/>
                  <a:ext cx="17906" cy="956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AutoShape 76">
                <a:extLst>
                  <a:ext uri="{FF2B5EF4-FFF2-40B4-BE49-F238E27FC236}">
                    <a16:creationId xmlns:a16="http://schemas.microsoft.com/office/drawing/2014/main" id="{B015D00F-2D1B-2B96-4F86-CD16A5643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769" y="1820707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99" name="Object 229">
                <a:extLst>
                  <a:ext uri="{FF2B5EF4-FFF2-40B4-BE49-F238E27FC236}">
                    <a16:creationId xmlns:a16="http://schemas.microsoft.com/office/drawing/2014/main" id="{1640552F-8ED3-27F3-EEC9-E19534CB2D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0030380"/>
                  </p:ext>
                </p:extLst>
              </p:nvPr>
            </p:nvGraphicFramePr>
            <p:xfrm>
              <a:off x="2540800" y="1498061"/>
              <a:ext cx="968287" cy="412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클립" r:id="rId6" imgW="4342680" imgH="3033720" progId="">
                      <p:embed/>
                    </p:oleObj>
                  </mc:Choice>
                  <mc:Fallback>
                    <p:oleObj name="클립" r:id="rId6" imgW="4342680" imgH="3033720" progId="">
                      <p:embed/>
                      <p:pic>
                        <p:nvPicPr>
                          <p:cNvPr id="199" name="Object 229">
                            <a:extLst>
                              <a:ext uri="{FF2B5EF4-FFF2-40B4-BE49-F238E27FC236}">
                                <a16:creationId xmlns:a16="http://schemas.microsoft.com/office/drawing/2014/main" id="{1640552F-8ED3-27F3-EEC9-E19534CB2D1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40800" y="1498061"/>
                            <a:ext cx="968287" cy="41253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02" name="Picture 72" descr="j0290305">
                <a:extLst>
                  <a:ext uri="{FF2B5EF4-FFF2-40B4-BE49-F238E27FC236}">
                    <a16:creationId xmlns:a16="http://schemas.microsoft.com/office/drawing/2014/main" id="{F4237203-B2CF-B19A-005E-5297BC3D53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364531" y="1046087"/>
                <a:ext cx="675137" cy="40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3" name="Picture 72" descr="j0290305">
                <a:extLst>
                  <a:ext uri="{FF2B5EF4-FFF2-40B4-BE49-F238E27FC236}">
                    <a16:creationId xmlns:a16="http://schemas.microsoft.com/office/drawing/2014/main" id="{54335A49-61AD-8C5C-FBCA-004F7FD8A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365047" y="1544048"/>
                <a:ext cx="675137" cy="40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" name="Text Box 400">
                <a:extLst>
                  <a:ext uri="{FF2B5EF4-FFF2-40B4-BE49-F238E27FC236}">
                    <a16:creationId xmlns:a16="http://schemas.microsoft.com/office/drawing/2014/main" id="{13B3722B-8EF4-7800-D2F4-04B48F4A9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4509" y="1945163"/>
                <a:ext cx="96878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1 Port charges, Ocean Freight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07" name="AutoShape 76">
                <a:extLst>
                  <a:ext uri="{FF2B5EF4-FFF2-40B4-BE49-F238E27FC236}">
                    <a16:creationId xmlns:a16="http://schemas.microsoft.com/office/drawing/2014/main" id="{AD530AC8-B16F-3553-8316-FF0ACC408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891" y="1794945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" name="Group 77">
                <a:extLst>
                  <a:ext uri="{FF2B5EF4-FFF2-40B4-BE49-F238E27FC236}">
                    <a16:creationId xmlns:a16="http://schemas.microsoft.com/office/drawing/2014/main" id="{952D9CBC-267A-C2BE-CD5E-2808C82CD59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73594" y="2102189"/>
                <a:ext cx="1135218" cy="412411"/>
                <a:chOff x="3262" y="2362"/>
                <a:chExt cx="390" cy="246"/>
              </a:xfrm>
            </p:grpSpPr>
            <p:sp>
              <p:nvSpPr>
                <p:cNvPr id="211" name="Freeform 79">
                  <a:extLst>
                    <a:ext uri="{FF2B5EF4-FFF2-40B4-BE49-F238E27FC236}">
                      <a16:creationId xmlns:a16="http://schemas.microsoft.com/office/drawing/2014/main" id="{B8ACD8FF-1BB5-54A5-C916-EA5900306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3" y="2362"/>
                  <a:ext cx="379" cy="241"/>
                </a:xfrm>
                <a:custGeom>
                  <a:avLst/>
                  <a:gdLst/>
                  <a:ahLst/>
                  <a:cxnLst>
                    <a:cxn ang="0">
                      <a:pos x="1110" y="153"/>
                    </a:cxn>
                    <a:cxn ang="0">
                      <a:pos x="1303" y="277"/>
                    </a:cxn>
                    <a:cxn ang="0">
                      <a:pos x="1373" y="426"/>
                    </a:cxn>
                    <a:cxn ang="0">
                      <a:pos x="1547" y="458"/>
                    </a:cxn>
                    <a:cxn ang="0">
                      <a:pos x="1760" y="454"/>
                    </a:cxn>
                    <a:cxn ang="0">
                      <a:pos x="1786" y="479"/>
                    </a:cxn>
                    <a:cxn ang="0">
                      <a:pos x="1793" y="678"/>
                    </a:cxn>
                    <a:cxn ang="0">
                      <a:pos x="1785" y="729"/>
                    </a:cxn>
                    <a:cxn ang="0">
                      <a:pos x="1735" y="749"/>
                    </a:cxn>
                    <a:cxn ang="0">
                      <a:pos x="1786" y="840"/>
                    </a:cxn>
                    <a:cxn ang="0">
                      <a:pos x="1806" y="938"/>
                    </a:cxn>
                    <a:cxn ang="0">
                      <a:pos x="1622" y="1008"/>
                    </a:cxn>
                    <a:cxn ang="0">
                      <a:pos x="1651" y="1033"/>
                    </a:cxn>
                    <a:cxn ang="0">
                      <a:pos x="1798" y="1001"/>
                    </a:cxn>
                    <a:cxn ang="0">
                      <a:pos x="1838" y="1002"/>
                    </a:cxn>
                    <a:cxn ang="0">
                      <a:pos x="1889" y="1053"/>
                    </a:cxn>
                    <a:cxn ang="0">
                      <a:pos x="1779" y="1119"/>
                    </a:cxn>
                    <a:cxn ang="0">
                      <a:pos x="1668" y="1177"/>
                    </a:cxn>
                    <a:cxn ang="0">
                      <a:pos x="1545" y="1147"/>
                    </a:cxn>
                    <a:cxn ang="0">
                      <a:pos x="1511" y="1135"/>
                    </a:cxn>
                    <a:cxn ang="0">
                      <a:pos x="1458" y="1177"/>
                    </a:cxn>
                    <a:cxn ang="0">
                      <a:pos x="1363" y="1198"/>
                    </a:cxn>
                    <a:cxn ang="0">
                      <a:pos x="1269" y="1136"/>
                    </a:cxn>
                    <a:cxn ang="0">
                      <a:pos x="1243" y="1108"/>
                    </a:cxn>
                    <a:cxn ang="0">
                      <a:pos x="1202" y="1134"/>
                    </a:cxn>
                    <a:cxn ang="0">
                      <a:pos x="1126" y="1186"/>
                    </a:cxn>
                    <a:cxn ang="0">
                      <a:pos x="1046" y="1130"/>
                    </a:cxn>
                    <a:cxn ang="0">
                      <a:pos x="1016" y="1102"/>
                    </a:cxn>
                    <a:cxn ang="0">
                      <a:pos x="968" y="1120"/>
                    </a:cxn>
                    <a:cxn ang="0">
                      <a:pos x="923" y="1189"/>
                    </a:cxn>
                    <a:cxn ang="0">
                      <a:pos x="865" y="1198"/>
                    </a:cxn>
                    <a:cxn ang="0">
                      <a:pos x="726" y="1119"/>
                    </a:cxn>
                    <a:cxn ang="0">
                      <a:pos x="696" y="1128"/>
                    </a:cxn>
                    <a:cxn ang="0">
                      <a:pos x="648" y="1164"/>
                    </a:cxn>
                    <a:cxn ang="0">
                      <a:pos x="583" y="1204"/>
                    </a:cxn>
                    <a:cxn ang="0">
                      <a:pos x="497" y="1166"/>
                    </a:cxn>
                    <a:cxn ang="0">
                      <a:pos x="463" y="1114"/>
                    </a:cxn>
                    <a:cxn ang="0">
                      <a:pos x="396" y="1089"/>
                    </a:cxn>
                    <a:cxn ang="0">
                      <a:pos x="291" y="1107"/>
                    </a:cxn>
                    <a:cxn ang="0">
                      <a:pos x="206" y="1036"/>
                    </a:cxn>
                    <a:cxn ang="0">
                      <a:pos x="176" y="971"/>
                    </a:cxn>
                    <a:cxn ang="0">
                      <a:pos x="71" y="501"/>
                    </a:cxn>
                    <a:cxn ang="0">
                      <a:pos x="40" y="87"/>
                    </a:cxn>
                    <a:cxn ang="0">
                      <a:pos x="80" y="46"/>
                    </a:cxn>
                    <a:cxn ang="0">
                      <a:pos x="145" y="55"/>
                    </a:cxn>
                    <a:cxn ang="0">
                      <a:pos x="222" y="54"/>
                    </a:cxn>
                    <a:cxn ang="0">
                      <a:pos x="305" y="24"/>
                    </a:cxn>
                    <a:cxn ang="0">
                      <a:pos x="406" y="53"/>
                    </a:cxn>
                    <a:cxn ang="0">
                      <a:pos x="522" y="7"/>
                    </a:cxn>
                    <a:cxn ang="0">
                      <a:pos x="606" y="43"/>
                    </a:cxn>
                    <a:cxn ang="0">
                      <a:pos x="745" y="28"/>
                    </a:cxn>
                    <a:cxn ang="0">
                      <a:pos x="806" y="35"/>
                    </a:cxn>
                    <a:cxn ang="0">
                      <a:pos x="912" y="40"/>
                    </a:cxn>
                    <a:cxn ang="0">
                      <a:pos x="971" y="0"/>
                    </a:cxn>
                    <a:cxn ang="0">
                      <a:pos x="997" y="10"/>
                    </a:cxn>
                  </a:cxnLst>
                  <a:rect l="0" t="0" r="r" b="b"/>
                  <a:pathLst>
                    <a:path w="1892" h="1204">
                      <a:moveTo>
                        <a:pt x="1004" y="156"/>
                      </a:moveTo>
                      <a:lnTo>
                        <a:pt x="1007" y="155"/>
                      </a:lnTo>
                      <a:lnTo>
                        <a:pt x="1018" y="154"/>
                      </a:lnTo>
                      <a:lnTo>
                        <a:pt x="1034" y="153"/>
                      </a:lnTo>
                      <a:lnTo>
                        <a:pt x="1056" y="152"/>
                      </a:lnTo>
                      <a:lnTo>
                        <a:pt x="1082" y="152"/>
                      </a:lnTo>
                      <a:lnTo>
                        <a:pt x="1110" y="153"/>
                      </a:lnTo>
                      <a:lnTo>
                        <a:pt x="1140" y="158"/>
                      </a:lnTo>
                      <a:lnTo>
                        <a:pt x="1172" y="167"/>
                      </a:lnTo>
                      <a:lnTo>
                        <a:pt x="1202" y="177"/>
                      </a:lnTo>
                      <a:lnTo>
                        <a:pt x="1232" y="194"/>
                      </a:lnTo>
                      <a:lnTo>
                        <a:pt x="1259" y="216"/>
                      </a:lnTo>
                      <a:lnTo>
                        <a:pt x="1284" y="244"/>
                      </a:lnTo>
                      <a:lnTo>
                        <a:pt x="1303" y="277"/>
                      </a:lnTo>
                      <a:lnTo>
                        <a:pt x="1318" y="318"/>
                      </a:lnTo>
                      <a:lnTo>
                        <a:pt x="1327" y="367"/>
                      </a:lnTo>
                      <a:lnTo>
                        <a:pt x="1328" y="426"/>
                      </a:lnTo>
                      <a:lnTo>
                        <a:pt x="1331" y="425"/>
                      </a:lnTo>
                      <a:lnTo>
                        <a:pt x="1339" y="425"/>
                      </a:lnTo>
                      <a:lnTo>
                        <a:pt x="1353" y="425"/>
                      </a:lnTo>
                      <a:lnTo>
                        <a:pt x="1373" y="426"/>
                      </a:lnTo>
                      <a:lnTo>
                        <a:pt x="1393" y="426"/>
                      </a:lnTo>
                      <a:lnTo>
                        <a:pt x="1418" y="428"/>
                      </a:lnTo>
                      <a:lnTo>
                        <a:pt x="1444" y="432"/>
                      </a:lnTo>
                      <a:lnTo>
                        <a:pt x="1470" y="436"/>
                      </a:lnTo>
                      <a:lnTo>
                        <a:pt x="1496" y="441"/>
                      </a:lnTo>
                      <a:lnTo>
                        <a:pt x="1522" y="449"/>
                      </a:lnTo>
                      <a:lnTo>
                        <a:pt x="1547" y="458"/>
                      </a:lnTo>
                      <a:lnTo>
                        <a:pt x="1568" y="471"/>
                      </a:lnTo>
                      <a:lnTo>
                        <a:pt x="1586" y="485"/>
                      </a:lnTo>
                      <a:lnTo>
                        <a:pt x="1600" y="502"/>
                      </a:lnTo>
                      <a:lnTo>
                        <a:pt x="1610" y="523"/>
                      </a:lnTo>
                      <a:lnTo>
                        <a:pt x="1613" y="547"/>
                      </a:lnTo>
                      <a:lnTo>
                        <a:pt x="1759" y="455"/>
                      </a:lnTo>
                      <a:lnTo>
                        <a:pt x="1760" y="454"/>
                      </a:lnTo>
                      <a:lnTo>
                        <a:pt x="1765" y="455"/>
                      </a:lnTo>
                      <a:lnTo>
                        <a:pt x="1769" y="456"/>
                      </a:lnTo>
                      <a:lnTo>
                        <a:pt x="1776" y="462"/>
                      </a:lnTo>
                      <a:lnTo>
                        <a:pt x="1778" y="464"/>
                      </a:lnTo>
                      <a:lnTo>
                        <a:pt x="1781" y="468"/>
                      </a:lnTo>
                      <a:lnTo>
                        <a:pt x="1783" y="472"/>
                      </a:lnTo>
                      <a:lnTo>
                        <a:pt x="1786" y="479"/>
                      </a:lnTo>
                      <a:lnTo>
                        <a:pt x="1788" y="486"/>
                      </a:lnTo>
                      <a:lnTo>
                        <a:pt x="1791" y="495"/>
                      </a:lnTo>
                      <a:lnTo>
                        <a:pt x="1792" y="505"/>
                      </a:lnTo>
                      <a:lnTo>
                        <a:pt x="1794" y="517"/>
                      </a:lnTo>
                      <a:lnTo>
                        <a:pt x="1794" y="674"/>
                      </a:lnTo>
                      <a:lnTo>
                        <a:pt x="1793" y="675"/>
                      </a:lnTo>
                      <a:lnTo>
                        <a:pt x="1793" y="678"/>
                      </a:lnTo>
                      <a:lnTo>
                        <a:pt x="1793" y="683"/>
                      </a:lnTo>
                      <a:lnTo>
                        <a:pt x="1793" y="689"/>
                      </a:lnTo>
                      <a:lnTo>
                        <a:pt x="1793" y="697"/>
                      </a:lnTo>
                      <a:lnTo>
                        <a:pt x="1792" y="705"/>
                      </a:lnTo>
                      <a:lnTo>
                        <a:pt x="1789" y="713"/>
                      </a:lnTo>
                      <a:lnTo>
                        <a:pt x="1788" y="722"/>
                      </a:lnTo>
                      <a:lnTo>
                        <a:pt x="1785" y="729"/>
                      </a:lnTo>
                      <a:lnTo>
                        <a:pt x="1782" y="737"/>
                      </a:lnTo>
                      <a:lnTo>
                        <a:pt x="1777" y="743"/>
                      </a:lnTo>
                      <a:lnTo>
                        <a:pt x="1771" y="748"/>
                      </a:lnTo>
                      <a:lnTo>
                        <a:pt x="1764" y="752"/>
                      </a:lnTo>
                      <a:lnTo>
                        <a:pt x="1755" y="753"/>
                      </a:lnTo>
                      <a:lnTo>
                        <a:pt x="1745" y="752"/>
                      </a:lnTo>
                      <a:lnTo>
                        <a:pt x="1735" y="749"/>
                      </a:lnTo>
                      <a:lnTo>
                        <a:pt x="1739" y="808"/>
                      </a:lnTo>
                      <a:lnTo>
                        <a:pt x="1741" y="808"/>
                      </a:lnTo>
                      <a:lnTo>
                        <a:pt x="1747" y="811"/>
                      </a:lnTo>
                      <a:lnTo>
                        <a:pt x="1755" y="816"/>
                      </a:lnTo>
                      <a:lnTo>
                        <a:pt x="1765" y="823"/>
                      </a:lnTo>
                      <a:lnTo>
                        <a:pt x="1776" y="831"/>
                      </a:lnTo>
                      <a:lnTo>
                        <a:pt x="1786" y="840"/>
                      </a:lnTo>
                      <a:lnTo>
                        <a:pt x="1797" y="852"/>
                      </a:lnTo>
                      <a:lnTo>
                        <a:pt x="1807" y="865"/>
                      </a:lnTo>
                      <a:lnTo>
                        <a:pt x="1814" y="878"/>
                      </a:lnTo>
                      <a:lnTo>
                        <a:pt x="1818" y="892"/>
                      </a:lnTo>
                      <a:lnTo>
                        <a:pt x="1818" y="907"/>
                      </a:lnTo>
                      <a:lnTo>
                        <a:pt x="1815" y="923"/>
                      </a:lnTo>
                      <a:lnTo>
                        <a:pt x="1806" y="938"/>
                      </a:lnTo>
                      <a:lnTo>
                        <a:pt x="1792" y="955"/>
                      </a:lnTo>
                      <a:lnTo>
                        <a:pt x="1769" y="971"/>
                      </a:lnTo>
                      <a:lnTo>
                        <a:pt x="1739" y="988"/>
                      </a:lnTo>
                      <a:lnTo>
                        <a:pt x="1643" y="980"/>
                      </a:lnTo>
                      <a:lnTo>
                        <a:pt x="1622" y="1006"/>
                      </a:lnTo>
                      <a:lnTo>
                        <a:pt x="1621" y="1006"/>
                      </a:lnTo>
                      <a:lnTo>
                        <a:pt x="1622" y="1008"/>
                      </a:lnTo>
                      <a:lnTo>
                        <a:pt x="1622" y="1011"/>
                      </a:lnTo>
                      <a:lnTo>
                        <a:pt x="1624" y="1015"/>
                      </a:lnTo>
                      <a:lnTo>
                        <a:pt x="1625" y="1018"/>
                      </a:lnTo>
                      <a:lnTo>
                        <a:pt x="1629" y="1023"/>
                      </a:lnTo>
                      <a:lnTo>
                        <a:pt x="1635" y="1027"/>
                      </a:lnTo>
                      <a:lnTo>
                        <a:pt x="1642" y="1031"/>
                      </a:lnTo>
                      <a:lnTo>
                        <a:pt x="1651" y="1033"/>
                      </a:lnTo>
                      <a:lnTo>
                        <a:pt x="1663" y="1034"/>
                      </a:lnTo>
                      <a:lnTo>
                        <a:pt x="1677" y="1034"/>
                      </a:lnTo>
                      <a:lnTo>
                        <a:pt x="1694" y="1033"/>
                      </a:lnTo>
                      <a:lnTo>
                        <a:pt x="1714" y="1029"/>
                      </a:lnTo>
                      <a:lnTo>
                        <a:pt x="1739" y="1023"/>
                      </a:lnTo>
                      <a:lnTo>
                        <a:pt x="1767" y="1013"/>
                      </a:lnTo>
                      <a:lnTo>
                        <a:pt x="1798" y="1001"/>
                      </a:lnTo>
                      <a:lnTo>
                        <a:pt x="1799" y="1001"/>
                      </a:lnTo>
                      <a:lnTo>
                        <a:pt x="1802" y="1001"/>
                      </a:lnTo>
                      <a:lnTo>
                        <a:pt x="1807" y="1000"/>
                      </a:lnTo>
                      <a:lnTo>
                        <a:pt x="1814" y="1000"/>
                      </a:lnTo>
                      <a:lnTo>
                        <a:pt x="1821" y="1000"/>
                      </a:lnTo>
                      <a:lnTo>
                        <a:pt x="1829" y="1001"/>
                      </a:lnTo>
                      <a:lnTo>
                        <a:pt x="1838" y="1002"/>
                      </a:lnTo>
                      <a:lnTo>
                        <a:pt x="1847" y="1006"/>
                      </a:lnTo>
                      <a:lnTo>
                        <a:pt x="1856" y="1009"/>
                      </a:lnTo>
                      <a:lnTo>
                        <a:pt x="1865" y="1014"/>
                      </a:lnTo>
                      <a:lnTo>
                        <a:pt x="1872" y="1021"/>
                      </a:lnTo>
                      <a:lnTo>
                        <a:pt x="1880" y="1029"/>
                      </a:lnTo>
                      <a:lnTo>
                        <a:pt x="1885" y="1040"/>
                      </a:lnTo>
                      <a:lnTo>
                        <a:pt x="1889" y="1053"/>
                      </a:lnTo>
                      <a:lnTo>
                        <a:pt x="1892" y="1068"/>
                      </a:lnTo>
                      <a:lnTo>
                        <a:pt x="1892" y="1086"/>
                      </a:lnTo>
                      <a:lnTo>
                        <a:pt x="1798" y="1099"/>
                      </a:lnTo>
                      <a:lnTo>
                        <a:pt x="1796" y="1100"/>
                      </a:lnTo>
                      <a:lnTo>
                        <a:pt x="1793" y="1103"/>
                      </a:lnTo>
                      <a:lnTo>
                        <a:pt x="1787" y="1111"/>
                      </a:lnTo>
                      <a:lnTo>
                        <a:pt x="1779" y="1119"/>
                      </a:lnTo>
                      <a:lnTo>
                        <a:pt x="1769" y="1128"/>
                      </a:lnTo>
                      <a:lnTo>
                        <a:pt x="1756" y="1139"/>
                      </a:lnTo>
                      <a:lnTo>
                        <a:pt x="1742" y="1148"/>
                      </a:lnTo>
                      <a:lnTo>
                        <a:pt x="1727" y="1158"/>
                      </a:lnTo>
                      <a:lnTo>
                        <a:pt x="1709" y="1166"/>
                      </a:lnTo>
                      <a:lnTo>
                        <a:pt x="1690" y="1173"/>
                      </a:lnTo>
                      <a:lnTo>
                        <a:pt x="1668" y="1177"/>
                      </a:lnTo>
                      <a:lnTo>
                        <a:pt x="1647" y="1179"/>
                      </a:lnTo>
                      <a:lnTo>
                        <a:pt x="1623" y="1177"/>
                      </a:lnTo>
                      <a:lnTo>
                        <a:pt x="1599" y="1173"/>
                      </a:lnTo>
                      <a:lnTo>
                        <a:pt x="1574" y="1163"/>
                      </a:lnTo>
                      <a:lnTo>
                        <a:pt x="1548" y="1149"/>
                      </a:lnTo>
                      <a:lnTo>
                        <a:pt x="1547" y="1148"/>
                      </a:lnTo>
                      <a:lnTo>
                        <a:pt x="1545" y="1147"/>
                      </a:lnTo>
                      <a:lnTo>
                        <a:pt x="1542" y="1145"/>
                      </a:lnTo>
                      <a:lnTo>
                        <a:pt x="1539" y="1143"/>
                      </a:lnTo>
                      <a:lnTo>
                        <a:pt x="1534" y="1140"/>
                      </a:lnTo>
                      <a:lnTo>
                        <a:pt x="1530" y="1139"/>
                      </a:lnTo>
                      <a:lnTo>
                        <a:pt x="1523" y="1136"/>
                      </a:lnTo>
                      <a:lnTo>
                        <a:pt x="1519" y="1136"/>
                      </a:lnTo>
                      <a:lnTo>
                        <a:pt x="1511" y="1135"/>
                      </a:lnTo>
                      <a:lnTo>
                        <a:pt x="1505" y="1136"/>
                      </a:lnTo>
                      <a:lnTo>
                        <a:pt x="1496" y="1139"/>
                      </a:lnTo>
                      <a:lnTo>
                        <a:pt x="1489" y="1142"/>
                      </a:lnTo>
                      <a:lnTo>
                        <a:pt x="1481" y="1147"/>
                      </a:lnTo>
                      <a:lnTo>
                        <a:pt x="1474" y="1155"/>
                      </a:lnTo>
                      <a:lnTo>
                        <a:pt x="1465" y="1164"/>
                      </a:lnTo>
                      <a:lnTo>
                        <a:pt x="1458" y="1177"/>
                      </a:lnTo>
                      <a:lnTo>
                        <a:pt x="1449" y="1189"/>
                      </a:lnTo>
                      <a:lnTo>
                        <a:pt x="1437" y="1196"/>
                      </a:lnTo>
                      <a:lnTo>
                        <a:pt x="1424" y="1202"/>
                      </a:lnTo>
                      <a:lnTo>
                        <a:pt x="1410" y="1204"/>
                      </a:lnTo>
                      <a:lnTo>
                        <a:pt x="1394" y="1204"/>
                      </a:lnTo>
                      <a:lnTo>
                        <a:pt x="1379" y="1203"/>
                      </a:lnTo>
                      <a:lnTo>
                        <a:pt x="1363" y="1198"/>
                      </a:lnTo>
                      <a:lnTo>
                        <a:pt x="1347" y="1192"/>
                      </a:lnTo>
                      <a:lnTo>
                        <a:pt x="1331" y="1185"/>
                      </a:lnTo>
                      <a:lnTo>
                        <a:pt x="1316" y="1176"/>
                      </a:lnTo>
                      <a:lnTo>
                        <a:pt x="1301" y="1166"/>
                      </a:lnTo>
                      <a:lnTo>
                        <a:pt x="1289" y="1158"/>
                      </a:lnTo>
                      <a:lnTo>
                        <a:pt x="1277" y="1147"/>
                      </a:lnTo>
                      <a:lnTo>
                        <a:pt x="1269" y="1136"/>
                      </a:lnTo>
                      <a:lnTo>
                        <a:pt x="1261" y="1128"/>
                      </a:lnTo>
                      <a:lnTo>
                        <a:pt x="1257" y="1119"/>
                      </a:lnTo>
                      <a:lnTo>
                        <a:pt x="1256" y="1117"/>
                      </a:lnTo>
                      <a:lnTo>
                        <a:pt x="1252" y="1114"/>
                      </a:lnTo>
                      <a:lnTo>
                        <a:pt x="1249" y="1112"/>
                      </a:lnTo>
                      <a:lnTo>
                        <a:pt x="1247" y="1110"/>
                      </a:lnTo>
                      <a:lnTo>
                        <a:pt x="1243" y="1108"/>
                      </a:lnTo>
                      <a:lnTo>
                        <a:pt x="1240" y="1108"/>
                      </a:lnTo>
                      <a:lnTo>
                        <a:pt x="1234" y="1108"/>
                      </a:lnTo>
                      <a:lnTo>
                        <a:pt x="1229" y="1111"/>
                      </a:lnTo>
                      <a:lnTo>
                        <a:pt x="1223" y="1113"/>
                      </a:lnTo>
                      <a:lnTo>
                        <a:pt x="1217" y="1118"/>
                      </a:lnTo>
                      <a:lnTo>
                        <a:pt x="1209" y="1125"/>
                      </a:lnTo>
                      <a:lnTo>
                        <a:pt x="1202" y="1134"/>
                      </a:lnTo>
                      <a:lnTo>
                        <a:pt x="1193" y="1146"/>
                      </a:lnTo>
                      <a:lnTo>
                        <a:pt x="1185" y="1161"/>
                      </a:lnTo>
                      <a:lnTo>
                        <a:pt x="1174" y="1173"/>
                      </a:lnTo>
                      <a:lnTo>
                        <a:pt x="1162" y="1182"/>
                      </a:lnTo>
                      <a:lnTo>
                        <a:pt x="1150" y="1187"/>
                      </a:lnTo>
                      <a:lnTo>
                        <a:pt x="1139" y="1188"/>
                      </a:lnTo>
                      <a:lnTo>
                        <a:pt x="1126" y="1186"/>
                      </a:lnTo>
                      <a:lnTo>
                        <a:pt x="1112" y="1181"/>
                      </a:lnTo>
                      <a:lnTo>
                        <a:pt x="1100" y="1175"/>
                      </a:lnTo>
                      <a:lnTo>
                        <a:pt x="1087" y="1167"/>
                      </a:lnTo>
                      <a:lnTo>
                        <a:pt x="1075" y="1158"/>
                      </a:lnTo>
                      <a:lnTo>
                        <a:pt x="1064" y="1148"/>
                      </a:lnTo>
                      <a:lnTo>
                        <a:pt x="1054" y="1139"/>
                      </a:lnTo>
                      <a:lnTo>
                        <a:pt x="1046" y="1130"/>
                      </a:lnTo>
                      <a:lnTo>
                        <a:pt x="1039" y="1122"/>
                      </a:lnTo>
                      <a:lnTo>
                        <a:pt x="1033" y="1116"/>
                      </a:lnTo>
                      <a:lnTo>
                        <a:pt x="1030" y="1113"/>
                      </a:lnTo>
                      <a:lnTo>
                        <a:pt x="1029" y="1111"/>
                      </a:lnTo>
                      <a:lnTo>
                        <a:pt x="1027" y="1108"/>
                      </a:lnTo>
                      <a:lnTo>
                        <a:pt x="1021" y="1105"/>
                      </a:lnTo>
                      <a:lnTo>
                        <a:pt x="1016" y="1102"/>
                      </a:lnTo>
                      <a:lnTo>
                        <a:pt x="1011" y="1101"/>
                      </a:lnTo>
                      <a:lnTo>
                        <a:pt x="1005" y="1100"/>
                      </a:lnTo>
                      <a:lnTo>
                        <a:pt x="1000" y="1101"/>
                      </a:lnTo>
                      <a:lnTo>
                        <a:pt x="991" y="1102"/>
                      </a:lnTo>
                      <a:lnTo>
                        <a:pt x="985" y="1106"/>
                      </a:lnTo>
                      <a:lnTo>
                        <a:pt x="976" y="1112"/>
                      </a:lnTo>
                      <a:lnTo>
                        <a:pt x="968" y="1120"/>
                      </a:lnTo>
                      <a:lnTo>
                        <a:pt x="957" y="1130"/>
                      </a:lnTo>
                      <a:lnTo>
                        <a:pt x="947" y="1145"/>
                      </a:lnTo>
                      <a:lnTo>
                        <a:pt x="937" y="1162"/>
                      </a:lnTo>
                      <a:lnTo>
                        <a:pt x="927" y="1184"/>
                      </a:lnTo>
                      <a:lnTo>
                        <a:pt x="926" y="1184"/>
                      </a:lnTo>
                      <a:lnTo>
                        <a:pt x="925" y="1186"/>
                      </a:lnTo>
                      <a:lnTo>
                        <a:pt x="923" y="1189"/>
                      </a:lnTo>
                      <a:lnTo>
                        <a:pt x="919" y="1192"/>
                      </a:lnTo>
                      <a:lnTo>
                        <a:pt x="914" y="1195"/>
                      </a:lnTo>
                      <a:lnTo>
                        <a:pt x="909" y="1198"/>
                      </a:lnTo>
                      <a:lnTo>
                        <a:pt x="900" y="1200"/>
                      </a:lnTo>
                      <a:lnTo>
                        <a:pt x="891" y="1202"/>
                      </a:lnTo>
                      <a:lnTo>
                        <a:pt x="879" y="1201"/>
                      </a:lnTo>
                      <a:lnTo>
                        <a:pt x="865" y="1198"/>
                      </a:lnTo>
                      <a:lnTo>
                        <a:pt x="849" y="1192"/>
                      </a:lnTo>
                      <a:lnTo>
                        <a:pt x="830" y="1186"/>
                      </a:lnTo>
                      <a:lnTo>
                        <a:pt x="808" y="1174"/>
                      </a:lnTo>
                      <a:lnTo>
                        <a:pt x="784" y="1160"/>
                      </a:lnTo>
                      <a:lnTo>
                        <a:pt x="757" y="1142"/>
                      </a:lnTo>
                      <a:lnTo>
                        <a:pt x="727" y="1119"/>
                      </a:lnTo>
                      <a:lnTo>
                        <a:pt x="726" y="1119"/>
                      </a:lnTo>
                      <a:lnTo>
                        <a:pt x="724" y="1119"/>
                      </a:lnTo>
                      <a:lnTo>
                        <a:pt x="721" y="1119"/>
                      </a:lnTo>
                      <a:lnTo>
                        <a:pt x="717" y="1120"/>
                      </a:lnTo>
                      <a:lnTo>
                        <a:pt x="712" y="1120"/>
                      </a:lnTo>
                      <a:lnTo>
                        <a:pt x="708" y="1122"/>
                      </a:lnTo>
                      <a:lnTo>
                        <a:pt x="701" y="1125"/>
                      </a:lnTo>
                      <a:lnTo>
                        <a:pt x="696" y="1128"/>
                      </a:lnTo>
                      <a:lnTo>
                        <a:pt x="688" y="1130"/>
                      </a:lnTo>
                      <a:lnTo>
                        <a:pt x="682" y="1133"/>
                      </a:lnTo>
                      <a:lnTo>
                        <a:pt x="674" y="1137"/>
                      </a:lnTo>
                      <a:lnTo>
                        <a:pt x="668" y="1144"/>
                      </a:lnTo>
                      <a:lnTo>
                        <a:pt x="661" y="1149"/>
                      </a:lnTo>
                      <a:lnTo>
                        <a:pt x="654" y="1157"/>
                      </a:lnTo>
                      <a:lnTo>
                        <a:pt x="648" y="1164"/>
                      </a:lnTo>
                      <a:lnTo>
                        <a:pt x="642" y="1174"/>
                      </a:lnTo>
                      <a:lnTo>
                        <a:pt x="636" y="1182"/>
                      </a:lnTo>
                      <a:lnTo>
                        <a:pt x="628" y="1190"/>
                      </a:lnTo>
                      <a:lnTo>
                        <a:pt x="619" y="1195"/>
                      </a:lnTo>
                      <a:lnTo>
                        <a:pt x="608" y="1200"/>
                      </a:lnTo>
                      <a:lnTo>
                        <a:pt x="596" y="1202"/>
                      </a:lnTo>
                      <a:lnTo>
                        <a:pt x="583" y="1204"/>
                      </a:lnTo>
                      <a:lnTo>
                        <a:pt x="571" y="1203"/>
                      </a:lnTo>
                      <a:lnTo>
                        <a:pt x="558" y="1202"/>
                      </a:lnTo>
                      <a:lnTo>
                        <a:pt x="546" y="1198"/>
                      </a:lnTo>
                      <a:lnTo>
                        <a:pt x="533" y="1192"/>
                      </a:lnTo>
                      <a:lnTo>
                        <a:pt x="520" y="1186"/>
                      </a:lnTo>
                      <a:lnTo>
                        <a:pt x="509" y="1177"/>
                      </a:lnTo>
                      <a:lnTo>
                        <a:pt x="497" y="1166"/>
                      </a:lnTo>
                      <a:lnTo>
                        <a:pt x="488" y="1154"/>
                      </a:lnTo>
                      <a:lnTo>
                        <a:pt x="480" y="1140"/>
                      </a:lnTo>
                      <a:lnTo>
                        <a:pt x="474" y="1124"/>
                      </a:lnTo>
                      <a:lnTo>
                        <a:pt x="473" y="1122"/>
                      </a:lnTo>
                      <a:lnTo>
                        <a:pt x="470" y="1121"/>
                      </a:lnTo>
                      <a:lnTo>
                        <a:pt x="467" y="1117"/>
                      </a:lnTo>
                      <a:lnTo>
                        <a:pt x="463" y="1114"/>
                      </a:lnTo>
                      <a:lnTo>
                        <a:pt x="456" y="1111"/>
                      </a:lnTo>
                      <a:lnTo>
                        <a:pt x="449" y="1106"/>
                      </a:lnTo>
                      <a:lnTo>
                        <a:pt x="441" y="1102"/>
                      </a:lnTo>
                      <a:lnTo>
                        <a:pt x="432" y="1099"/>
                      </a:lnTo>
                      <a:lnTo>
                        <a:pt x="420" y="1095"/>
                      </a:lnTo>
                      <a:lnTo>
                        <a:pt x="409" y="1091"/>
                      </a:lnTo>
                      <a:lnTo>
                        <a:pt x="396" y="1089"/>
                      </a:lnTo>
                      <a:lnTo>
                        <a:pt x="383" y="1089"/>
                      </a:lnTo>
                      <a:lnTo>
                        <a:pt x="368" y="1089"/>
                      </a:lnTo>
                      <a:lnTo>
                        <a:pt x="354" y="1092"/>
                      </a:lnTo>
                      <a:lnTo>
                        <a:pt x="338" y="1097"/>
                      </a:lnTo>
                      <a:lnTo>
                        <a:pt x="323" y="1103"/>
                      </a:lnTo>
                      <a:lnTo>
                        <a:pt x="307" y="1107"/>
                      </a:lnTo>
                      <a:lnTo>
                        <a:pt x="291" y="1107"/>
                      </a:lnTo>
                      <a:lnTo>
                        <a:pt x="276" y="1103"/>
                      </a:lnTo>
                      <a:lnTo>
                        <a:pt x="263" y="1098"/>
                      </a:lnTo>
                      <a:lnTo>
                        <a:pt x="249" y="1088"/>
                      </a:lnTo>
                      <a:lnTo>
                        <a:pt x="237" y="1077"/>
                      </a:lnTo>
                      <a:lnTo>
                        <a:pt x="226" y="1065"/>
                      </a:lnTo>
                      <a:lnTo>
                        <a:pt x="217" y="1052"/>
                      </a:lnTo>
                      <a:lnTo>
                        <a:pt x="206" y="1036"/>
                      </a:lnTo>
                      <a:lnTo>
                        <a:pt x="199" y="1022"/>
                      </a:lnTo>
                      <a:lnTo>
                        <a:pt x="191" y="1008"/>
                      </a:lnTo>
                      <a:lnTo>
                        <a:pt x="186" y="997"/>
                      </a:lnTo>
                      <a:lnTo>
                        <a:pt x="181" y="986"/>
                      </a:lnTo>
                      <a:lnTo>
                        <a:pt x="178" y="978"/>
                      </a:lnTo>
                      <a:lnTo>
                        <a:pt x="176" y="973"/>
                      </a:lnTo>
                      <a:lnTo>
                        <a:pt x="176" y="971"/>
                      </a:lnTo>
                      <a:lnTo>
                        <a:pt x="25" y="971"/>
                      </a:lnTo>
                      <a:lnTo>
                        <a:pt x="6" y="781"/>
                      </a:lnTo>
                      <a:lnTo>
                        <a:pt x="87" y="787"/>
                      </a:lnTo>
                      <a:lnTo>
                        <a:pt x="96" y="732"/>
                      </a:lnTo>
                      <a:lnTo>
                        <a:pt x="13" y="729"/>
                      </a:lnTo>
                      <a:lnTo>
                        <a:pt x="0" y="530"/>
                      </a:lnTo>
                      <a:lnTo>
                        <a:pt x="71" y="501"/>
                      </a:lnTo>
                      <a:lnTo>
                        <a:pt x="42" y="114"/>
                      </a:lnTo>
                      <a:lnTo>
                        <a:pt x="41" y="113"/>
                      </a:lnTo>
                      <a:lnTo>
                        <a:pt x="40" y="110"/>
                      </a:lnTo>
                      <a:lnTo>
                        <a:pt x="40" y="106"/>
                      </a:lnTo>
                      <a:lnTo>
                        <a:pt x="40" y="100"/>
                      </a:lnTo>
                      <a:lnTo>
                        <a:pt x="40" y="94"/>
                      </a:lnTo>
                      <a:lnTo>
                        <a:pt x="40" y="87"/>
                      </a:lnTo>
                      <a:lnTo>
                        <a:pt x="42" y="80"/>
                      </a:lnTo>
                      <a:lnTo>
                        <a:pt x="45" y="73"/>
                      </a:lnTo>
                      <a:lnTo>
                        <a:pt x="48" y="65"/>
                      </a:lnTo>
                      <a:lnTo>
                        <a:pt x="54" y="59"/>
                      </a:lnTo>
                      <a:lnTo>
                        <a:pt x="60" y="53"/>
                      </a:lnTo>
                      <a:lnTo>
                        <a:pt x="70" y="49"/>
                      </a:lnTo>
                      <a:lnTo>
                        <a:pt x="80" y="46"/>
                      </a:lnTo>
                      <a:lnTo>
                        <a:pt x="94" y="44"/>
                      </a:lnTo>
                      <a:lnTo>
                        <a:pt x="111" y="44"/>
                      </a:lnTo>
                      <a:lnTo>
                        <a:pt x="130" y="48"/>
                      </a:lnTo>
                      <a:lnTo>
                        <a:pt x="132" y="49"/>
                      </a:lnTo>
                      <a:lnTo>
                        <a:pt x="135" y="51"/>
                      </a:lnTo>
                      <a:lnTo>
                        <a:pt x="140" y="53"/>
                      </a:lnTo>
                      <a:lnTo>
                        <a:pt x="145" y="55"/>
                      </a:lnTo>
                      <a:lnTo>
                        <a:pt x="152" y="57"/>
                      </a:lnTo>
                      <a:lnTo>
                        <a:pt x="160" y="59"/>
                      </a:lnTo>
                      <a:lnTo>
                        <a:pt x="171" y="61"/>
                      </a:lnTo>
                      <a:lnTo>
                        <a:pt x="180" y="61"/>
                      </a:lnTo>
                      <a:lnTo>
                        <a:pt x="193" y="59"/>
                      </a:lnTo>
                      <a:lnTo>
                        <a:pt x="206" y="57"/>
                      </a:lnTo>
                      <a:lnTo>
                        <a:pt x="222" y="54"/>
                      </a:lnTo>
                      <a:lnTo>
                        <a:pt x="237" y="49"/>
                      </a:lnTo>
                      <a:lnTo>
                        <a:pt x="256" y="40"/>
                      </a:lnTo>
                      <a:lnTo>
                        <a:pt x="273" y="29"/>
                      </a:lnTo>
                      <a:lnTo>
                        <a:pt x="293" y="18"/>
                      </a:lnTo>
                      <a:lnTo>
                        <a:pt x="295" y="19"/>
                      </a:lnTo>
                      <a:lnTo>
                        <a:pt x="299" y="21"/>
                      </a:lnTo>
                      <a:lnTo>
                        <a:pt x="305" y="24"/>
                      </a:lnTo>
                      <a:lnTo>
                        <a:pt x="315" y="29"/>
                      </a:lnTo>
                      <a:lnTo>
                        <a:pt x="326" y="35"/>
                      </a:lnTo>
                      <a:lnTo>
                        <a:pt x="339" y="40"/>
                      </a:lnTo>
                      <a:lnTo>
                        <a:pt x="354" y="44"/>
                      </a:lnTo>
                      <a:lnTo>
                        <a:pt x="371" y="49"/>
                      </a:lnTo>
                      <a:lnTo>
                        <a:pt x="388" y="52"/>
                      </a:lnTo>
                      <a:lnTo>
                        <a:pt x="406" y="53"/>
                      </a:lnTo>
                      <a:lnTo>
                        <a:pt x="424" y="52"/>
                      </a:lnTo>
                      <a:lnTo>
                        <a:pt x="445" y="50"/>
                      </a:lnTo>
                      <a:lnTo>
                        <a:pt x="464" y="43"/>
                      </a:lnTo>
                      <a:lnTo>
                        <a:pt x="482" y="35"/>
                      </a:lnTo>
                      <a:lnTo>
                        <a:pt x="502" y="22"/>
                      </a:lnTo>
                      <a:lnTo>
                        <a:pt x="521" y="6"/>
                      </a:lnTo>
                      <a:lnTo>
                        <a:pt x="522" y="7"/>
                      </a:lnTo>
                      <a:lnTo>
                        <a:pt x="526" y="9"/>
                      </a:lnTo>
                      <a:lnTo>
                        <a:pt x="534" y="13"/>
                      </a:lnTo>
                      <a:lnTo>
                        <a:pt x="545" y="19"/>
                      </a:lnTo>
                      <a:lnTo>
                        <a:pt x="556" y="25"/>
                      </a:lnTo>
                      <a:lnTo>
                        <a:pt x="571" y="32"/>
                      </a:lnTo>
                      <a:lnTo>
                        <a:pt x="587" y="37"/>
                      </a:lnTo>
                      <a:lnTo>
                        <a:pt x="606" y="43"/>
                      </a:lnTo>
                      <a:lnTo>
                        <a:pt x="624" y="47"/>
                      </a:lnTo>
                      <a:lnTo>
                        <a:pt x="644" y="50"/>
                      </a:lnTo>
                      <a:lnTo>
                        <a:pt x="664" y="51"/>
                      </a:lnTo>
                      <a:lnTo>
                        <a:pt x="685" y="50"/>
                      </a:lnTo>
                      <a:lnTo>
                        <a:pt x="705" y="46"/>
                      </a:lnTo>
                      <a:lnTo>
                        <a:pt x="726" y="39"/>
                      </a:lnTo>
                      <a:lnTo>
                        <a:pt x="745" y="28"/>
                      </a:lnTo>
                      <a:lnTo>
                        <a:pt x="764" y="14"/>
                      </a:lnTo>
                      <a:lnTo>
                        <a:pt x="765" y="14"/>
                      </a:lnTo>
                      <a:lnTo>
                        <a:pt x="769" y="18"/>
                      </a:lnTo>
                      <a:lnTo>
                        <a:pt x="775" y="21"/>
                      </a:lnTo>
                      <a:lnTo>
                        <a:pt x="784" y="26"/>
                      </a:lnTo>
                      <a:lnTo>
                        <a:pt x="794" y="29"/>
                      </a:lnTo>
                      <a:lnTo>
                        <a:pt x="806" y="35"/>
                      </a:lnTo>
                      <a:lnTo>
                        <a:pt x="818" y="40"/>
                      </a:lnTo>
                      <a:lnTo>
                        <a:pt x="833" y="44"/>
                      </a:lnTo>
                      <a:lnTo>
                        <a:pt x="849" y="47"/>
                      </a:lnTo>
                      <a:lnTo>
                        <a:pt x="865" y="49"/>
                      </a:lnTo>
                      <a:lnTo>
                        <a:pt x="881" y="48"/>
                      </a:lnTo>
                      <a:lnTo>
                        <a:pt x="897" y="46"/>
                      </a:lnTo>
                      <a:lnTo>
                        <a:pt x="912" y="40"/>
                      </a:lnTo>
                      <a:lnTo>
                        <a:pt x="928" y="32"/>
                      </a:lnTo>
                      <a:lnTo>
                        <a:pt x="943" y="21"/>
                      </a:lnTo>
                      <a:lnTo>
                        <a:pt x="958" y="6"/>
                      </a:lnTo>
                      <a:lnTo>
                        <a:pt x="959" y="5"/>
                      </a:lnTo>
                      <a:lnTo>
                        <a:pt x="965" y="3"/>
                      </a:lnTo>
                      <a:lnTo>
                        <a:pt x="967" y="2"/>
                      </a:lnTo>
                      <a:lnTo>
                        <a:pt x="971" y="0"/>
                      </a:lnTo>
                      <a:lnTo>
                        <a:pt x="974" y="0"/>
                      </a:lnTo>
                      <a:lnTo>
                        <a:pt x="980" y="0"/>
                      </a:lnTo>
                      <a:lnTo>
                        <a:pt x="983" y="0"/>
                      </a:lnTo>
                      <a:lnTo>
                        <a:pt x="986" y="2"/>
                      </a:lnTo>
                      <a:lnTo>
                        <a:pt x="990" y="4"/>
                      </a:lnTo>
                      <a:lnTo>
                        <a:pt x="995" y="7"/>
                      </a:lnTo>
                      <a:lnTo>
                        <a:pt x="997" y="10"/>
                      </a:lnTo>
                      <a:lnTo>
                        <a:pt x="1000" y="15"/>
                      </a:lnTo>
                      <a:lnTo>
                        <a:pt x="1002" y="23"/>
                      </a:lnTo>
                      <a:lnTo>
                        <a:pt x="1004" y="32"/>
                      </a:lnTo>
                      <a:lnTo>
                        <a:pt x="1004" y="156"/>
                      </a:lnTo>
                      <a:lnTo>
                        <a:pt x="1004" y="156"/>
                      </a:lnTo>
                      <a:close/>
                    </a:path>
                  </a:pathLst>
                </a:custGeom>
                <a:solidFill>
                  <a:srgbClr val="E6E6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2" name="Freeform 80">
                  <a:extLst>
                    <a:ext uri="{FF2B5EF4-FFF2-40B4-BE49-F238E27FC236}">
                      <a16:creationId xmlns:a16="http://schemas.microsoft.com/office/drawing/2014/main" id="{3705C02E-002F-6671-2BB1-112005BCC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8" y="2559"/>
                  <a:ext cx="296" cy="32"/>
                </a:xfrm>
                <a:custGeom>
                  <a:avLst/>
                  <a:gdLst/>
                  <a:ahLst/>
                  <a:cxnLst>
                    <a:cxn ang="0">
                      <a:pos x="97" y="56"/>
                    </a:cxn>
                    <a:cxn ang="0">
                      <a:pos x="104" y="59"/>
                    </a:cxn>
                    <a:cxn ang="0">
                      <a:pos x="126" y="69"/>
                    </a:cxn>
                    <a:cxn ang="0">
                      <a:pos x="154" y="84"/>
                    </a:cxn>
                    <a:cxn ang="0">
                      <a:pos x="180" y="107"/>
                    </a:cxn>
                    <a:cxn ang="0">
                      <a:pos x="200" y="136"/>
                    </a:cxn>
                    <a:cxn ang="0">
                      <a:pos x="211" y="152"/>
                    </a:cxn>
                    <a:cxn ang="0">
                      <a:pos x="222" y="159"/>
                    </a:cxn>
                    <a:cxn ang="0">
                      <a:pos x="237" y="163"/>
                    </a:cxn>
                    <a:cxn ang="0">
                      <a:pos x="252" y="161"/>
                    </a:cxn>
                    <a:cxn ang="0">
                      <a:pos x="266" y="150"/>
                    </a:cxn>
                    <a:cxn ang="0">
                      <a:pos x="281" y="131"/>
                    </a:cxn>
                    <a:cxn ang="0">
                      <a:pos x="307" y="110"/>
                    </a:cxn>
                    <a:cxn ang="0">
                      <a:pos x="337" y="93"/>
                    </a:cxn>
                    <a:cxn ang="0">
                      <a:pos x="368" y="84"/>
                    </a:cxn>
                    <a:cxn ang="0">
                      <a:pos x="397" y="86"/>
                    </a:cxn>
                    <a:cxn ang="0">
                      <a:pos x="423" y="98"/>
                    </a:cxn>
                    <a:cxn ang="0">
                      <a:pos x="454" y="112"/>
                    </a:cxn>
                    <a:cxn ang="0">
                      <a:pos x="487" y="125"/>
                    </a:cxn>
                    <a:cxn ang="0">
                      <a:pos x="514" y="135"/>
                    </a:cxn>
                    <a:cxn ang="0">
                      <a:pos x="532" y="142"/>
                    </a:cxn>
                    <a:cxn ang="0">
                      <a:pos x="572" y="147"/>
                    </a:cxn>
                    <a:cxn ang="0">
                      <a:pos x="655" y="59"/>
                    </a:cxn>
                    <a:cxn ang="0">
                      <a:pos x="665" y="59"/>
                    </a:cxn>
                    <a:cxn ang="0">
                      <a:pos x="681" y="63"/>
                    </a:cxn>
                    <a:cxn ang="0">
                      <a:pos x="703" y="74"/>
                    </a:cxn>
                    <a:cxn ang="0">
                      <a:pos x="731" y="97"/>
                    </a:cxn>
                    <a:cxn ang="0">
                      <a:pos x="758" y="117"/>
                    </a:cxn>
                    <a:cxn ang="0">
                      <a:pos x="778" y="131"/>
                    </a:cxn>
                    <a:cxn ang="0">
                      <a:pos x="793" y="138"/>
                    </a:cxn>
                    <a:cxn ang="0">
                      <a:pos x="804" y="142"/>
                    </a:cxn>
                    <a:cxn ang="0">
                      <a:pos x="895" y="69"/>
                    </a:cxn>
                    <a:cxn ang="0">
                      <a:pos x="905" y="65"/>
                    </a:cxn>
                    <a:cxn ang="0">
                      <a:pos x="920" y="64"/>
                    </a:cxn>
                    <a:cxn ang="0">
                      <a:pos x="938" y="69"/>
                    </a:cxn>
                    <a:cxn ang="0">
                      <a:pos x="957" y="83"/>
                    </a:cxn>
                    <a:cxn ang="0">
                      <a:pos x="1037" y="152"/>
                    </a:cxn>
                    <a:cxn ang="0">
                      <a:pos x="1225" y="100"/>
                    </a:cxn>
                    <a:cxn ang="0">
                      <a:pos x="1402" y="116"/>
                    </a:cxn>
                    <a:cxn ang="0">
                      <a:pos x="1380" y="83"/>
                    </a:cxn>
                    <a:cxn ang="0">
                      <a:pos x="1367" y="89"/>
                    </a:cxn>
                    <a:cxn ang="0">
                      <a:pos x="1353" y="97"/>
                    </a:cxn>
                    <a:cxn ang="0">
                      <a:pos x="1339" y="104"/>
                    </a:cxn>
                    <a:cxn ang="0">
                      <a:pos x="1326" y="108"/>
                    </a:cxn>
                    <a:cxn ang="0">
                      <a:pos x="1311" y="105"/>
                    </a:cxn>
                    <a:cxn ang="0">
                      <a:pos x="1292" y="97"/>
                    </a:cxn>
                    <a:cxn ang="0">
                      <a:pos x="1283" y="91"/>
                    </a:cxn>
                    <a:cxn ang="0">
                      <a:pos x="1122" y="75"/>
                    </a:cxn>
                    <a:cxn ang="0">
                      <a:pos x="1032" y="29"/>
                    </a:cxn>
                    <a:cxn ang="0">
                      <a:pos x="862" y="46"/>
                    </a:cxn>
                    <a:cxn ang="0">
                      <a:pos x="730" y="14"/>
                    </a:cxn>
                    <a:cxn ang="0">
                      <a:pos x="533" y="92"/>
                    </a:cxn>
                    <a:cxn ang="0">
                      <a:pos x="361" y="46"/>
                    </a:cxn>
                    <a:cxn ang="0">
                      <a:pos x="91" y="18"/>
                    </a:cxn>
                    <a:cxn ang="0">
                      <a:pos x="43" y="34"/>
                    </a:cxn>
                  </a:cxnLst>
                  <a:rect l="0" t="0" r="r" b="b"/>
                  <a:pathLst>
                    <a:path w="1477" h="163">
                      <a:moveTo>
                        <a:pt x="43" y="34"/>
                      </a:moveTo>
                      <a:lnTo>
                        <a:pt x="52" y="63"/>
                      </a:lnTo>
                      <a:lnTo>
                        <a:pt x="97" y="56"/>
                      </a:lnTo>
                      <a:lnTo>
                        <a:pt x="97" y="56"/>
                      </a:lnTo>
                      <a:lnTo>
                        <a:pt x="100" y="57"/>
                      </a:lnTo>
                      <a:lnTo>
                        <a:pt x="104" y="59"/>
                      </a:lnTo>
                      <a:lnTo>
                        <a:pt x="111" y="61"/>
                      </a:lnTo>
                      <a:lnTo>
                        <a:pt x="117" y="64"/>
                      </a:lnTo>
                      <a:lnTo>
                        <a:pt x="126" y="69"/>
                      </a:lnTo>
                      <a:lnTo>
                        <a:pt x="135" y="73"/>
                      </a:lnTo>
                      <a:lnTo>
                        <a:pt x="144" y="78"/>
                      </a:lnTo>
                      <a:lnTo>
                        <a:pt x="154" y="84"/>
                      </a:lnTo>
                      <a:lnTo>
                        <a:pt x="163" y="91"/>
                      </a:lnTo>
                      <a:lnTo>
                        <a:pt x="172" y="99"/>
                      </a:lnTo>
                      <a:lnTo>
                        <a:pt x="180" y="107"/>
                      </a:lnTo>
                      <a:lnTo>
                        <a:pt x="187" y="116"/>
                      </a:lnTo>
                      <a:lnTo>
                        <a:pt x="195" y="125"/>
                      </a:lnTo>
                      <a:lnTo>
                        <a:pt x="200" y="136"/>
                      </a:lnTo>
                      <a:lnTo>
                        <a:pt x="204" y="148"/>
                      </a:lnTo>
                      <a:lnTo>
                        <a:pt x="206" y="149"/>
                      </a:lnTo>
                      <a:lnTo>
                        <a:pt x="211" y="152"/>
                      </a:lnTo>
                      <a:lnTo>
                        <a:pt x="213" y="154"/>
                      </a:lnTo>
                      <a:lnTo>
                        <a:pt x="218" y="157"/>
                      </a:lnTo>
                      <a:lnTo>
                        <a:pt x="222" y="159"/>
                      </a:lnTo>
                      <a:lnTo>
                        <a:pt x="227" y="161"/>
                      </a:lnTo>
                      <a:lnTo>
                        <a:pt x="231" y="162"/>
                      </a:lnTo>
                      <a:lnTo>
                        <a:pt x="237" y="163"/>
                      </a:lnTo>
                      <a:lnTo>
                        <a:pt x="242" y="163"/>
                      </a:lnTo>
                      <a:lnTo>
                        <a:pt x="247" y="163"/>
                      </a:lnTo>
                      <a:lnTo>
                        <a:pt x="252" y="161"/>
                      </a:lnTo>
                      <a:lnTo>
                        <a:pt x="257" y="159"/>
                      </a:lnTo>
                      <a:lnTo>
                        <a:pt x="260" y="156"/>
                      </a:lnTo>
                      <a:lnTo>
                        <a:pt x="266" y="150"/>
                      </a:lnTo>
                      <a:lnTo>
                        <a:pt x="269" y="144"/>
                      </a:lnTo>
                      <a:lnTo>
                        <a:pt x="274" y="137"/>
                      </a:lnTo>
                      <a:lnTo>
                        <a:pt x="281" y="131"/>
                      </a:lnTo>
                      <a:lnTo>
                        <a:pt x="288" y="124"/>
                      </a:lnTo>
                      <a:lnTo>
                        <a:pt x="297" y="117"/>
                      </a:lnTo>
                      <a:lnTo>
                        <a:pt x="307" y="110"/>
                      </a:lnTo>
                      <a:lnTo>
                        <a:pt x="316" y="105"/>
                      </a:lnTo>
                      <a:lnTo>
                        <a:pt x="326" y="100"/>
                      </a:lnTo>
                      <a:lnTo>
                        <a:pt x="337" y="93"/>
                      </a:lnTo>
                      <a:lnTo>
                        <a:pt x="347" y="89"/>
                      </a:lnTo>
                      <a:lnTo>
                        <a:pt x="357" y="86"/>
                      </a:lnTo>
                      <a:lnTo>
                        <a:pt x="368" y="84"/>
                      </a:lnTo>
                      <a:lnTo>
                        <a:pt x="377" y="83"/>
                      </a:lnTo>
                      <a:lnTo>
                        <a:pt x="387" y="84"/>
                      </a:lnTo>
                      <a:lnTo>
                        <a:pt x="397" y="86"/>
                      </a:lnTo>
                      <a:lnTo>
                        <a:pt x="405" y="89"/>
                      </a:lnTo>
                      <a:lnTo>
                        <a:pt x="413" y="93"/>
                      </a:lnTo>
                      <a:lnTo>
                        <a:pt x="423" y="98"/>
                      </a:lnTo>
                      <a:lnTo>
                        <a:pt x="432" y="103"/>
                      </a:lnTo>
                      <a:lnTo>
                        <a:pt x="443" y="107"/>
                      </a:lnTo>
                      <a:lnTo>
                        <a:pt x="454" y="112"/>
                      </a:lnTo>
                      <a:lnTo>
                        <a:pt x="466" y="117"/>
                      </a:lnTo>
                      <a:lnTo>
                        <a:pt x="475" y="120"/>
                      </a:lnTo>
                      <a:lnTo>
                        <a:pt x="487" y="125"/>
                      </a:lnTo>
                      <a:lnTo>
                        <a:pt x="497" y="129"/>
                      </a:lnTo>
                      <a:lnTo>
                        <a:pt x="505" y="133"/>
                      </a:lnTo>
                      <a:lnTo>
                        <a:pt x="514" y="135"/>
                      </a:lnTo>
                      <a:lnTo>
                        <a:pt x="521" y="138"/>
                      </a:lnTo>
                      <a:lnTo>
                        <a:pt x="528" y="139"/>
                      </a:lnTo>
                      <a:lnTo>
                        <a:pt x="532" y="142"/>
                      </a:lnTo>
                      <a:lnTo>
                        <a:pt x="535" y="143"/>
                      </a:lnTo>
                      <a:lnTo>
                        <a:pt x="536" y="144"/>
                      </a:lnTo>
                      <a:lnTo>
                        <a:pt x="572" y="147"/>
                      </a:lnTo>
                      <a:lnTo>
                        <a:pt x="649" y="61"/>
                      </a:lnTo>
                      <a:lnTo>
                        <a:pt x="650" y="60"/>
                      </a:lnTo>
                      <a:lnTo>
                        <a:pt x="655" y="59"/>
                      </a:lnTo>
                      <a:lnTo>
                        <a:pt x="657" y="59"/>
                      </a:lnTo>
                      <a:lnTo>
                        <a:pt x="661" y="59"/>
                      </a:lnTo>
                      <a:lnTo>
                        <a:pt x="665" y="59"/>
                      </a:lnTo>
                      <a:lnTo>
                        <a:pt x="671" y="60"/>
                      </a:lnTo>
                      <a:lnTo>
                        <a:pt x="675" y="61"/>
                      </a:lnTo>
                      <a:lnTo>
                        <a:pt x="681" y="63"/>
                      </a:lnTo>
                      <a:lnTo>
                        <a:pt x="688" y="65"/>
                      </a:lnTo>
                      <a:lnTo>
                        <a:pt x="695" y="70"/>
                      </a:lnTo>
                      <a:lnTo>
                        <a:pt x="703" y="74"/>
                      </a:lnTo>
                      <a:lnTo>
                        <a:pt x="711" y="80"/>
                      </a:lnTo>
                      <a:lnTo>
                        <a:pt x="721" y="87"/>
                      </a:lnTo>
                      <a:lnTo>
                        <a:pt x="731" y="97"/>
                      </a:lnTo>
                      <a:lnTo>
                        <a:pt x="739" y="104"/>
                      </a:lnTo>
                      <a:lnTo>
                        <a:pt x="749" y="112"/>
                      </a:lnTo>
                      <a:lnTo>
                        <a:pt x="758" y="117"/>
                      </a:lnTo>
                      <a:lnTo>
                        <a:pt x="765" y="123"/>
                      </a:lnTo>
                      <a:lnTo>
                        <a:pt x="772" y="127"/>
                      </a:lnTo>
                      <a:lnTo>
                        <a:pt x="778" y="131"/>
                      </a:lnTo>
                      <a:lnTo>
                        <a:pt x="783" y="134"/>
                      </a:lnTo>
                      <a:lnTo>
                        <a:pt x="790" y="136"/>
                      </a:lnTo>
                      <a:lnTo>
                        <a:pt x="793" y="138"/>
                      </a:lnTo>
                      <a:lnTo>
                        <a:pt x="797" y="139"/>
                      </a:lnTo>
                      <a:lnTo>
                        <a:pt x="801" y="139"/>
                      </a:lnTo>
                      <a:lnTo>
                        <a:pt x="804" y="142"/>
                      </a:lnTo>
                      <a:lnTo>
                        <a:pt x="807" y="142"/>
                      </a:lnTo>
                      <a:lnTo>
                        <a:pt x="809" y="142"/>
                      </a:lnTo>
                      <a:lnTo>
                        <a:pt x="895" y="69"/>
                      </a:lnTo>
                      <a:lnTo>
                        <a:pt x="896" y="68"/>
                      </a:lnTo>
                      <a:lnTo>
                        <a:pt x="902" y="66"/>
                      </a:lnTo>
                      <a:lnTo>
                        <a:pt x="905" y="65"/>
                      </a:lnTo>
                      <a:lnTo>
                        <a:pt x="909" y="64"/>
                      </a:lnTo>
                      <a:lnTo>
                        <a:pt x="913" y="63"/>
                      </a:lnTo>
                      <a:lnTo>
                        <a:pt x="920" y="64"/>
                      </a:lnTo>
                      <a:lnTo>
                        <a:pt x="925" y="64"/>
                      </a:lnTo>
                      <a:lnTo>
                        <a:pt x="931" y="66"/>
                      </a:lnTo>
                      <a:lnTo>
                        <a:pt x="938" y="69"/>
                      </a:lnTo>
                      <a:lnTo>
                        <a:pt x="945" y="72"/>
                      </a:lnTo>
                      <a:lnTo>
                        <a:pt x="950" y="76"/>
                      </a:lnTo>
                      <a:lnTo>
                        <a:pt x="957" y="83"/>
                      </a:lnTo>
                      <a:lnTo>
                        <a:pt x="964" y="89"/>
                      </a:lnTo>
                      <a:lnTo>
                        <a:pt x="970" y="98"/>
                      </a:lnTo>
                      <a:lnTo>
                        <a:pt x="1037" y="152"/>
                      </a:lnTo>
                      <a:lnTo>
                        <a:pt x="1091" y="147"/>
                      </a:lnTo>
                      <a:lnTo>
                        <a:pt x="1171" y="97"/>
                      </a:lnTo>
                      <a:lnTo>
                        <a:pt x="1225" y="100"/>
                      </a:lnTo>
                      <a:lnTo>
                        <a:pt x="1263" y="147"/>
                      </a:lnTo>
                      <a:lnTo>
                        <a:pt x="1337" y="147"/>
                      </a:lnTo>
                      <a:lnTo>
                        <a:pt x="1402" y="116"/>
                      </a:lnTo>
                      <a:lnTo>
                        <a:pt x="1477" y="55"/>
                      </a:lnTo>
                      <a:lnTo>
                        <a:pt x="1383" y="82"/>
                      </a:lnTo>
                      <a:lnTo>
                        <a:pt x="1380" y="83"/>
                      </a:lnTo>
                      <a:lnTo>
                        <a:pt x="1375" y="86"/>
                      </a:lnTo>
                      <a:lnTo>
                        <a:pt x="1371" y="88"/>
                      </a:lnTo>
                      <a:lnTo>
                        <a:pt x="1367" y="89"/>
                      </a:lnTo>
                      <a:lnTo>
                        <a:pt x="1362" y="92"/>
                      </a:lnTo>
                      <a:lnTo>
                        <a:pt x="1358" y="94"/>
                      </a:lnTo>
                      <a:lnTo>
                        <a:pt x="1353" y="97"/>
                      </a:lnTo>
                      <a:lnTo>
                        <a:pt x="1348" y="100"/>
                      </a:lnTo>
                      <a:lnTo>
                        <a:pt x="1343" y="102"/>
                      </a:lnTo>
                      <a:lnTo>
                        <a:pt x="1339" y="104"/>
                      </a:lnTo>
                      <a:lnTo>
                        <a:pt x="1334" y="105"/>
                      </a:lnTo>
                      <a:lnTo>
                        <a:pt x="1330" y="107"/>
                      </a:lnTo>
                      <a:lnTo>
                        <a:pt x="1326" y="108"/>
                      </a:lnTo>
                      <a:lnTo>
                        <a:pt x="1324" y="108"/>
                      </a:lnTo>
                      <a:lnTo>
                        <a:pt x="1317" y="107"/>
                      </a:lnTo>
                      <a:lnTo>
                        <a:pt x="1311" y="105"/>
                      </a:lnTo>
                      <a:lnTo>
                        <a:pt x="1303" y="103"/>
                      </a:lnTo>
                      <a:lnTo>
                        <a:pt x="1298" y="100"/>
                      </a:lnTo>
                      <a:lnTo>
                        <a:pt x="1292" y="97"/>
                      </a:lnTo>
                      <a:lnTo>
                        <a:pt x="1287" y="93"/>
                      </a:lnTo>
                      <a:lnTo>
                        <a:pt x="1284" y="91"/>
                      </a:lnTo>
                      <a:lnTo>
                        <a:pt x="1283" y="91"/>
                      </a:lnTo>
                      <a:lnTo>
                        <a:pt x="1251" y="39"/>
                      </a:lnTo>
                      <a:lnTo>
                        <a:pt x="1181" y="38"/>
                      </a:lnTo>
                      <a:lnTo>
                        <a:pt x="1122" y="75"/>
                      </a:lnTo>
                      <a:lnTo>
                        <a:pt x="1082" y="97"/>
                      </a:lnTo>
                      <a:lnTo>
                        <a:pt x="1049" y="79"/>
                      </a:lnTo>
                      <a:lnTo>
                        <a:pt x="1032" y="29"/>
                      </a:lnTo>
                      <a:lnTo>
                        <a:pt x="1000" y="2"/>
                      </a:lnTo>
                      <a:lnTo>
                        <a:pt x="923" y="4"/>
                      </a:lnTo>
                      <a:lnTo>
                        <a:pt x="862" y="46"/>
                      </a:lnTo>
                      <a:lnTo>
                        <a:pt x="824" y="82"/>
                      </a:lnTo>
                      <a:lnTo>
                        <a:pt x="792" y="73"/>
                      </a:lnTo>
                      <a:lnTo>
                        <a:pt x="730" y="14"/>
                      </a:lnTo>
                      <a:lnTo>
                        <a:pt x="679" y="0"/>
                      </a:lnTo>
                      <a:lnTo>
                        <a:pt x="607" y="25"/>
                      </a:lnTo>
                      <a:lnTo>
                        <a:pt x="533" y="92"/>
                      </a:lnTo>
                      <a:lnTo>
                        <a:pt x="495" y="86"/>
                      </a:lnTo>
                      <a:lnTo>
                        <a:pt x="438" y="47"/>
                      </a:lnTo>
                      <a:lnTo>
                        <a:pt x="361" y="46"/>
                      </a:lnTo>
                      <a:lnTo>
                        <a:pt x="229" y="98"/>
                      </a:lnTo>
                      <a:lnTo>
                        <a:pt x="160" y="39"/>
                      </a:lnTo>
                      <a:lnTo>
                        <a:pt x="91" y="18"/>
                      </a:lnTo>
                      <a:lnTo>
                        <a:pt x="0" y="35"/>
                      </a:lnTo>
                      <a:lnTo>
                        <a:pt x="43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solidFill>
                  <a:srgbClr val="E3C9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81">
                  <a:extLst>
                    <a:ext uri="{FF2B5EF4-FFF2-40B4-BE49-F238E27FC236}">
                      <a16:creationId xmlns:a16="http://schemas.microsoft.com/office/drawing/2014/main" id="{BFD4E930-891D-C85E-8FBB-3CFC9BAF8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3" y="2376"/>
                  <a:ext cx="46" cy="86"/>
                </a:xfrm>
                <a:custGeom>
                  <a:avLst/>
                  <a:gdLst/>
                  <a:ahLst/>
                  <a:cxnLst>
                    <a:cxn ang="0">
                      <a:pos x="0" y="432"/>
                    </a:cxn>
                    <a:cxn ang="0">
                      <a:pos x="25" y="0"/>
                    </a:cxn>
                    <a:cxn ang="0">
                      <a:pos x="96" y="30"/>
                    </a:cxn>
                    <a:cxn ang="0">
                      <a:pos x="149" y="33"/>
                    </a:cxn>
                    <a:cxn ang="0">
                      <a:pos x="214" y="14"/>
                    </a:cxn>
                    <a:cxn ang="0">
                      <a:pos x="230" y="432"/>
                    </a:cxn>
                    <a:cxn ang="0">
                      <a:pos x="0" y="432"/>
                    </a:cxn>
                    <a:cxn ang="0">
                      <a:pos x="0" y="432"/>
                    </a:cxn>
                  </a:cxnLst>
                  <a:rect l="0" t="0" r="r" b="b"/>
                  <a:pathLst>
                    <a:path w="230" h="432">
                      <a:moveTo>
                        <a:pt x="0" y="432"/>
                      </a:moveTo>
                      <a:lnTo>
                        <a:pt x="25" y="0"/>
                      </a:lnTo>
                      <a:lnTo>
                        <a:pt x="96" y="30"/>
                      </a:lnTo>
                      <a:lnTo>
                        <a:pt x="149" y="33"/>
                      </a:lnTo>
                      <a:lnTo>
                        <a:pt x="214" y="14"/>
                      </a:lnTo>
                      <a:lnTo>
                        <a:pt x="230" y="432"/>
                      </a:lnTo>
                      <a:lnTo>
                        <a:pt x="0" y="432"/>
                      </a:lnTo>
                      <a:lnTo>
                        <a:pt x="0" y="432"/>
                      </a:lnTo>
                      <a:close/>
                    </a:path>
                  </a:pathLst>
                </a:custGeom>
                <a:solidFill>
                  <a:srgbClr val="D9C2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82">
                  <a:extLst>
                    <a:ext uri="{FF2B5EF4-FFF2-40B4-BE49-F238E27FC236}">
                      <a16:creationId xmlns:a16="http://schemas.microsoft.com/office/drawing/2014/main" id="{702B4761-5A90-B855-9DDB-0FECA8AB8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0" y="2377"/>
                  <a:ext cx="48" cy="88"/>
                </a:xfrm>
                <a:custGeom>
                  <a:avLst/>
                  <a:gdLst/>
                  <a:ahLst/>
                  <a:cxnLst>
                    <a:cxn ang="0">
                      <a:pos x="0" y="440"/>
                    </a:cxn>
                    <a:cxn ang="0">
                      <a:pos x="0" y="433"/>
                    </a:cxn>
                    <a:cxn ang="0">
                      <a:pos x="0" y="417"/>
                    </a:cxn>
                    <a:cxn ang="0">
                      <a:pos x="0" y="394"/>
                    </a:cxn>
                    <a:cxn ang="0">
                      <a:pos x="0" y="365"/>
                    </a:cxn>
                    <a:cxn ang="0">
                      <a:pos x="0" y="332"/>
                    </a:cxn>
                    <a:cxn ang="0">
                      <a:pos x="0" y="294"/>
                    </a:cxn>
                    <a:cxn ang="0">
                      <a:pos x="0" y="255"/>
                    </a:cxn>
                    <a:cxn ang="0">
                      <a:pos x="0" y="215"/>
                    </a:cxn>
                    <a:cxn ang="0">
                      <a:pos x="0" y="174"/>
                    </a:cxn>
                    <a:cxn ang="0">
                      <a:pos x="0" y="136"/>
                    </a:cxn>
                    <a:cxn ang="0">
                      <a:pos x="0" y="99"/>
                    </a:cxn>
                    <a:cxn ang="0">
                      <a:pos x="0" y="67"/>
                    </a:cxn>
                    <a:cxn ang="0">
                      <a:pos x="0" y="40"/>
                    </a:cxn>
                    <a:cxn ang="0">
                      <a:pos x="0" y="19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87" y="30"/>
                    </a:cxn>
                    <a:cxn ang="0">
                      <a:pos x="168" y="28"/>
                    </a:cxn>
                    <a:cxn ang="0">
                      <a:pos x="243" y="3"/>
                    </a:cxn>
                    <a:cxn ang="0">
                      <a:pos x="216" y="425"/>
                    </a:cxn>
                    <a:cxn ang="0">
                      <a:pos x="0" y="440"/>
                    </a:cxn>
                    <a:cxn ang="0">
                      <a:pos x="0" y="440"/>
                    </a:cxn>
                  </a:cxnLst>
                  <a:rect l="0" t="0" r="r" b="b"/>
                  <a:pathLst>
                    <a:path w="243" h="440">
                      <a:moveTo>
                        <a:pt x="0" y="440"/>
                      </a:moveTo>
                      <a:lnTo>
                        <a:pt x="0" y="433"/>
                      </a:lnTo>
                      <a:lnTo>
                        <a:pt x="0" y="417"/>
                      </a:lnTo>
                      <a:lnTo>
                        <a:pt x="0" y="394"/>
                      </a:lnTo>
                      <a:lnTo>
                        <a:pt x="0" y="365"/>
                      </a:lnTo>
                      <a:lnTo>
                        <a:pt x="0" y="332"/>
                      </a:lnTo>
                      <a:lnTo>
                        <a:pt x="0" y="294"/>
                      </a:lnTo>
                      <a:lnTo>
                        <a:pt x="0" y="255"/>
                      </a:lnTo>
                      <a:lnTo>
                        <a:pt x="0" y="215"/>
                      </a:lnTo>
                      <a:lnTo>
                        <a:pt x="0" y="174"/>
                      </a:lnTo>
                      <a:lnTo>
                        <a:pt x="0" y="136"/>
                      </a:lnTo>
                      <a:lnTo>
                        <a:pt x="0" y="99"/>
                      </a:lnTo>
                      <a:lnTo>
                        <a:pt x="0" y="67"/>
                      </a:lnTo>
                      <a:lnTo>
                        <a:pt x="0" y="40"/>
                      </a:lnTo>
                      <a:lnTo>
                        <a:pt x="0" y="19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87" y="30"/>
                      </a:lnTo>
                      <a:lnTo>
                        <a:pt x="168" y="28"/>
                      </a:lnTo>
                      <a:lnTo>
                        <a:pt x="243" y="3"/>
                      </a:lnTo>
                      <a:lnTo>
                        <a:pt x="216" y="425"/>
                      </a:lnTo>
                      <a:lnTo>
                        <a:pt x="0" y="440"/>
                      </a:lnTo>
                      <a:lnTo>
                        <a:pt x="0" y="44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5" name="Freeform 83">
                  <a:extLst>
                    <a:ext uri="{FF2B5EF4-FFF2-40B4-BE49-F238E27FC236}">
                      <a16:creationId xmlns:a16="http://schemas.microsoft.com/office/drawing/2014/main" id="{68E94E58-F690-F193-AE2D-303CE6F98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561"/>
                  <a:ext cx="65" cy="19"/>
                </a:xfrm>
                <a:custGeom>
                  <a:avLst/>
                  <a:gdLst/>
                  <a:ahLst/>
                  <a:cxnLst>
                    <a:cxn ang="0">
                      <a:pos x="5" y="18"/>
                    </a:cxn>
                    <a:cxn ang="0">
                      <a:pos x="18" y="19"/>
                    </a:cxn>
                    <a:cxn ang="0">
                      <a:pos x="32" y="22"/>
                    </a:cxn>
                    <a:cxn ang="0">
                      <a:pos x="46" y="31"/>
                    </a:cxn>
                    <a:cxn ang="0">
                      <a:pos x="59" y="45"/>
                    </a:cxn>
                    <a:cxn ang="0">
                      <a:pos x="71" y="67"/>
                    </a:cxn>
                    <a:cxn ang="0">
                      <a:pos x="73" y="74"/>
                    </a:cxn>
                    <a:cxn ang="0">
                      <a:pos x="76" y="80"/>
                    </a:cxn>
                    <a:cxn ang="0">
                      <a:pos x="84" y="87"/>
                    </a:cxn>
                    <a:cxn ang="0">
                      <a:pos x="93" y="92"/>
                    </a:cxn>
                    <a:cxn ang="0">
                      <a:pos x="107" y="94"/>
                    </a:cxn>
                    <a:cxn ang="0">
                      <a:pos x="126" y="92"/>
                    </a:cxn>
                    <a:cxn ang="0">
                      <a:pos x="149" y="85"/>
                    </a:cxn>
                    <a:cxn ang="0">
                      <a:pos x="155" y="81"/>
                    </a:cxn>
                    <a:cxn ang="0">
                      <a:pos x="173" y="73"/>
                    </a:cxn>
                    <a:cxn ang="0">
                      <a:pos x="199" y="61"/>
                    </a:cxn>
                    <a:cxn ang="0">
                      <a:pos x="228" y="49"/>
                    </a:cxn>
                    <a:cxn ang="0">
                      <a:pos x="257" y="40"/>
                    </a:cxn>
                    <a:cxn ang="0">
                      <a:pos x="284" y="37"/>
                    </a:cxn>
                    <a:cxn ang="0">
                      <a:pos x="303" y="42"/>
                    </a:cxn>
                    <a:cxn ang="0">
                      <a:pos x="314" y="57"/>
                    </a:cxn>
                    <a:cxn ang="0">
                      <a:pos x="322" y="62"/>
                    </a:cxn>
                    <a:cxn ang="0">
                      <a:pos x="327" y="57"/>
                    </a:cxn>
                    <a:cxn ang="0">
                      <a:pos x="327" y="50"/>
                    </a:cxn>
                    <a:cxn ang="0">
                      <a:pos x="326" y="40"/>
                    </a:cxn>
                    <a:cxn ang="0">
                      <a:pos x="317" y="28"/>
                    </a:cxn>
                    <a:cxn ang="0">
                      <a:pos x="301" y="22"/>
                    </a:cxn>
                    <a:cxn ang="0">
                      <a:pos x="280" y="21"/>
                    </a:cxn>
                    <a:cxn ang="0">
                      <a:pos x="255" y="26"/>
                    </a:cxn>
                    <a:cxn ang="0">
                      <a:pos x="227" y="32"/>
                    </a:cxn>
                    <a:cxn ang="0">
                      <a:pos x="198" y="43"/>
                    </a:cxn>
                    <a:cxn ang="0">
                      <a:pos x="170" y="55"/>
                    </a:cxn>
                    <a:cxn ang="0">
                      <a:pos x="145" y="70"/>
                    </a:cxn>
                    <a:cxn ang="0">
                      <a:pos x="143" y="70"/>
                    </a:cxn>
                    <a:cxn ang="0">
                      <a:pos x="136" y="70"/>
                    </a:cxn>
                    <a:cxn ang="0">
                      <a:pos x="127" y="71"/>
                    </a:cxn>
                    <a:cxn ang="0">
                      <a:pos x="117" y="71"/>
                    </a:cxn>
                    <a:cxn ang="0">
                      <a:pos x="106" y="70"/>
                    </a:cxn>
                    <a:cxn ang="0">
                      <a:pos x="98" y="65"/>
                    </a:cxn>
                    <a:cxn ang="0">
                      <a:pos x="92" y="58"/>
                    </a:cxn>
                    <a:cxn ang="0">
                      <a:pos x="90" y="48"/>
                    </a:cxn>
                    <a:cxn ang="0">
                      <a:pos x="88" y="43"/>
                    </a:cxn>
                    <a:cxn ang="0">
                      <a:pos x="84" y="36"/>
                    </a:cxn>
                    <a:cxn ang="0">
                      <a:pos x="76" y="27"/>
                    </a:cxn>
                    <a:cxn ang="0">
                      <a:pos x="69" y="17"/>
                    </a:cxn>
                    <a:cxn ang="0">
                      <a:pos x="56" y="8"/>
                    </a:cxn>
                    <a:cxn ang="0">
                      <a:pos x="42" y="2"/>
                    </a:cxn>
                    <a:cxn ang="0">
                      <a:pos x="26" y="0"/>
                    </a:cxn>
                    <a:cxn ang="0">
                      <a:pos x="8" y="3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7" h="94">
                      <a:moveTo>
                        <a:pt x="0" y="18"/>
                      </a:moveTo>
                      <a:lnTo>
                        <a:pt x="5" y="18"/>
                      </a:lnTo>
                      <a:lnTo>
                        <a:pt x="12" y="18"/>
                      </a:lnTo>
                      <a:lnTo>
                        <a:pt x="18" y="19"/>
                      </a:lnTo>
                      <a:lnTo>
                        <a:pt x="25" y="19"/>
                      </a:lnTo>
                      <a:lnTo>
                        <a:pt x="32" y="22"/>
                      </a:lnTo>
                      <a:lnTo>
                        <a:pt x="39" y="26"/>
                      </a:lnTo>
                      <a:lnTo>
                        <a:pt x="46" y="31"/>
                      </a:lnTo>
                      <a:lnTo>
                        <a:pt x="53" y="36"/>
                      </a:lnTo>
                      <a:lnTo>
                        <a:pt x="59" y="45"/>
                      </a:lnTo>
                      <a:lnTo>
                        <a:pt x="64" y="55"/>
                      </a:lnTo>
                      <a:lnTo>
                        <a:pt x="71" y="67"/>
                      </a:lnTo>
                      <a:lnTo>
                        <a:pt x="71" y="69"/>
                      </a:lnTo>
                      <a:lnTo>
                        <a:pt x="73" y="74"/>
                      </a:lnTo>
                      <a:lnTo>
                        <a:pt x="74" y="76"/>
                      </a:lnTo>
                      <a:lnTo>
                        <a:pt x="76" y="80"/>
                      </a:lnTo>
                      <a:lnTo>
                        <a:pt x="80" y="84"/>
                      </a:lnTo>
                      <a:lnTo>
                        <a:pt x="84" y="87"/>
                      </a:lnTo>
                      <a:lnTo>
                        <a:pt x="88" y="89"/>
                      </a:lnTo>
                      <a:lnTo>
                        <a:pt x="93" y="92"/>
                      </a:lnTo>
                      <a:lnTo>
                        <a:pt x="100" y="93"/>
                      </a:lnTo>
                      <a:lnTo>
                        <a:pt x="107" y="94"/>
                      </a:lnTo>
                      <a:lnTo>
                        <a:pt x="115" y="93"/>
                      </a:lnTo>
                      <a:lnTo>
                        <a:pt x="126" y="92"/>
                      </a:lnTo>
                      <a:lnTo>
                        <a:pt x="136" y="89"/>
                      </a:lnTo>
                      <a:lnTo>
                        <a:pt x="149" y="85"/>
                      </a:lnTo>
                      <a:lnTo>
                        <a:pt x="150" y="84"/>
                      </a:lnTo>
                      <a:lnTo>
                        <a:pt x="155" y="81"/>
                      </a:lnTo>
                      <a:lnTo>
                        <a:pt x="163" y="77"/>
                      </a:lnTo>
                      <a:lnTo>
                        <a:pt x="173" y="73"/>
                      </a:lnTo>
                      <a:lnTo>
                        <a:pt x="185" y="66"/>
                      </a:lnTo>
                      <a:lnTo>
                        <a:pt x="199" y="61"/>
                      </a:lnTo>
                      <a:lnTo>
                        <a:pt x="213" y="55"/>
                      </a:lnTo>
                      <a:lnTo>
                        <a:pt x="228" y="49"/>
                      </a:lnTo>
                      <a:lnTo>
                        <a:pt x="242" y="43"/>
                      </a:lnTo>
                      <a:lnTo>
                        <a:pt x="257" y="40"/>
                      </a:lnTo>
                      <a:lnTo>
                        <a:pt x="270" y="37"/>
                      </a:lnTo>
                      <a:lnTo>
                        <a:pt x="284" y="37"/>
                      </a:lnTo>
                      <a:lnTo>
                        <a:pt x="294" y="38"/>
                      </a:lnTo>
                      <a:lnTo>
                        <a:pt x="303" y="42"/>
                      </a:lnTo>
                      <a:lnTo>
                        <a:pt x="309" y="47"/>
                      </a:lnTo>
                      <a:lnTo>
                        <a:pt x="314" y="57"/>
                      </a:lnTo>
                      <a:lnTo>
                        <a:pt x="317" y="59"/>
                      </a:lnTo>
                      <a:lnTo>
                        <a:pt x="322" y="62"/>
                      </a:lnTo>
                      <a:lnTo>
                        <a:pt x="324" y="61"/>
                      </a:lnTo>
                      <a:lnTo>
                        <a:pt x="327" y="57"/>
                      </a:lnTo>
                      <a:lnTo>
                        <a:pt x="327" y="53"/>
                      </a:lnTo>
                      <a:lnTo>
                        <a:pt x="327" y="50"/>
                      </a:lnTo>
                      <a:lnTo>
                        <a:pt x="326" y="45"/>
                      </a:lnTo>
                      <a:lnTo>
                        <a:pt x="326" y="40"/>
                      </a:lnTo>
                      <a:lnTo>
                        <a:pt x="322" y="32"/>
                      </a:lnTo>
                      <a:lnTo>
                        <a:pt x="317" y="28"/>
                      </a:lnTo>
                      <a:lnTo>
                        <a:pt x="309" y="23"/>
                      </a:lnTo>
                      <a:lnTo>
                        <a:pt x="301" y="22"/>
                      </a:lnTo>
                      <a:lnTo>
                        <a:pt x="291" y="20"/>
                      </a:lnTo>
                      <a:lnTo>
                        <a:pt x="280" y="21"/>
                      </a:lnTo>
                      <a:lnTo>
                        <a:pt x="268" y="22"/>
                      </a:lnTo>
                      <a:lnTo>
                        <a:pt x="255" y="26"/>
                      </a:lnTo>
                      <a:lnTo>
                        <a:pt x="241" y="28"/>
                      </a:lnTo>
                      <a:lnTo>
                        <a:pt x="227" y="32"/>
                      </a:lnTo>
                      <a:lnTo>
                        <a:pt x="212" y="36"/>
                      </a:lnTo>
                      <a:lnTo>
                        <a:pt x="198" y="43"/>
                      </a:lnTo>
                      <a:lnTo>
                        <a:pt x="183" y="48"/>
                      </a:lnTo>
                      <a:lnTo>
                        <a:pt x="170" y="55"/>
                      </a:lnTo>
                      <a:lnTo>
                        <a:pt x="157" y="61"/>
                      </a:lnTo>
                      <a:lnTo>
                        <a:pt x="145" y="70"/>
                      </a:lnTo>
                      <a:lnTo>
                        <a:pt x="144" y="70"/>
                      </a:lnTo>
                      <a:lnTo>
                        <a:pt x="143" y="70"/>
                      </a:lnTo>
                      <a:lnTo>
                        <a:pt x="140" y="70"/>
                      </a:lnTo>
                      <a:lnTo>
                        <a:pt x="136" y="70"/>
                      </a:lnTo>
                      <a:lnTo>
                        <a:pt x="131" y="70"/>
                      </a:lnTo>
                      <a:lnTo>
                        <a:pt x="127" y="71"/>
                      </a:lnTo>
                      <a:lnTo>
                        <a:pt x="122" y="71"/>
                      </a:lnTo>
                      <a:lnTo>
                        <a:pt x="117" y="71"/>
                      </a:lnTo>
                      <a:lnTo>
                        <a:pt x="112" y="70"/>
                      </a:lnTo>
                      <a:lnTo>
                        <a:pt x="106" y="70"/>
                      </a:lnTo>
                      <a:lnTo>
                        <a:pt x="102" y="67"/>
                      </a:lnTo>
                      <a:lnTo>
                        <a:pt x="98" y="65"/>
                      </a:lnTo>
                      <a:lnTo>
                        <a:pt x="95" y="61"/>
                      </a:lnTo>
                      <a:lnTo>
                        <a:pt x="92" y="58"/>
                      </a:lnTo>
                      <a:lnTo>
                        <a:pt x="90" y="53"/>
                      </a:lnTo>
                      <a:lnTo>
                        <a:pt x="90" y="48"/>
                      </a:lnTo>
                      <a:lnTo>
                        <a:pt x="89" y="46"/>
                      </a:lnTo>
                      <a:lnTo>
                        <a:pt x="88" y="43"/>
                      </a:lnTo>
                      <a:lnTo>
                        <a:pt x="86" y="40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76" y="27"/>
                      </a:lnTo>
                      <a:lnTo>
                        <a:pt x="72" y="21"/>
                      </a:lnTo>
                      <a:lnTo>
                        <a:pt x="69" y="17"/>
                      </a:lnTo>
                      <a:lnTo>
                        <a:pt x="62" y="12"/>
                      </a:lnTo>
                      <a:lnTo>
                        <a:pt x="56" y="8"/>
                      </a:lnTo>
                      <a:lnTo>
                        <a:pt x="49" y="4"/>
                      </a:lnTo>
                      <a:lnTo>
                        <a:pt x="42" y="2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84">
                  <a:extLst>
                    <a:ext uri="{FF2B5EF4-FFF2-40B4-BE49-F238E27FC236}">
                      <a16:creationId xmlns:a16="http://schemas.microsoft.com/office/drawing/2014/main" id="{DFF43AB1-20A1-E41A-2AEE-8BFBFC9BA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" y="2375"/>
                  <a:ext cx="47" cy="94"/>
                </a:xfrm>
                <a:custGeom>
                  <a:avLst/>
                  <a:gdLst/>
                  <a:ahLst/>
                  <a:cxnLst>
                    <a:cxn ang="0">
                      <a:pos x="9" y="470"/>
                    </a:cxn>
                    <a:cxn ang="0">
                      <a:pos x="233" y="452"/>
                    </a:cxn>
                    <a:cxn ang="0">
                      <a:pos x="230" y="0"/>
                    </a:cxn>
                    <a:cxn ang="0">
                      <a:pos x="228" y="0"/>
                    </a:cxn>
                    <a:cxn ang="0">
                      <a:pos x="227" y="1"/>
                    </a:cxn>
                    <a:cxn ang="0">
                      <a:pos x="224" y="3"/>
                    </a:cxn>
                    <a:cxn ang="0">
                      <a:pos x="221" y="6"/>
                    </a:cxn>
                    <a:cxn ang="0">
                      <a:pos x="215" y="9"/>
                    </a:cxn>
                    <a:cxn ang="0">
                      <a:pos x="210" y="12"/>
                    </a:cxn>
                    <a:cxn ang="0">
                      <a:pos x="204" y="18"/>
                    </a:cxn>
                    <a:cxn ang="0">
                      <a:pos x="196" y="22"/>
                    </a:cxn>
                    <a:cxn ang="0">
                      <a:pos x="188" y="26"/>
                    </a:cxn>
                    <a:cxn ang="0">
                      <a:pos x="179" y="31"/>
                    </a:cxn>
                    <a:cxn ang="0">
                      <a:pos x="168" y="35"/>
                    </a:cxn>
                    <a:cxn ang="0">
                      <a:pos x="160" y="39"/>
                    </a:cxn>
                    <a:cxn ang="0">
                      <a:pos x="148" y="41"/>
                    </a:cxn>
                    <a:cxn ang="0">
                      <a:pos x="137" y="45"/>
                    </a:cxn>
                    <a:cxn ang="0">
                      <a:pos x="125" y="47"/>
                    </a:cxn>
                    <a:cxn ang="0">
                      <a:pos x="114" y="49"/>
                    </a:cxn>
                    <a:cxn ang="0">
                      <a:pos x="112" y="48"/>
                    </a:cxn>
                    <a:cxn ang="0">
                      <a:pos x="110" y="48"/>
                    </a:cxn>
                    <a:cxn ang="0">
                      <a:pos x="106" y="48"/>
                    </a:cxn>
                    <a:cxn ang="0">
                      <a:pos x="101" y="48"/>
                    </a:cxn>
                    <a:cxn ang="0">
                      <a:pos x="93" y="48"/>
                    </a:cxn>
                    <a:cxn ang="0">
                      <a:pos x="84" y="47"/>
                    </a:cxn>
                    <a:cxn ang="0">
                      <a:pos x="76" y="46"/>
                    </a:cxn>
                    <a:cxn ang="0">
                      <a:pos x="68" y="45"/>
                    </a:cxn>
                    <a:cxn ang="0">
                      <a:pos x="59" y="42"/>
                    </a:cxn>
                    <a:cxn ang="0">
                      <a:pos x="49" y="40"/>
                    </a:cxn>
                    <a:cxn ang="0">
                      <a:pos x="39" y="37"/>
                    </a:cxn>
                    <a:cxn ang="0">
                      <a:pos x="31" y="35"/>
                    </a:cxn>
                    <a:cxn ang="0">
                      <a:pos x="20" y="31"/>
                    </a:cxn>
                    <a:cxn ang="0">
                      <a:pos x="12" y="26"/>
                    </a:cxn>
                    <a:cxn ang="0">
                      <a:pos x="5" y="22"/>
                    </a:cxn>
                    <a:cxn ang="0">
                      <a:pos x="0" y="17"/>
                    </a:cxn>
                    <a:cxn ang="0">
                      <a:pos x="9" y="470"/>
                    </a:cxn>
                    <a:cxn ang="0">
                      <a:pos x="9" y="470"/>
                    </a:cxn>
                  </a:cxnLst>
                  <a:rect l="0" t="0" r="r" b="b"/>
                  <a:pathLst>
                    <a:path w="233" h="470">
                      <a:moveTo>
                        <a:pt x="9" y="470"/>
                      </a:moveTo>
                      <a:lnTo>
                        <a:pt x="233" y="452"/>
                      </a:lnTo>
                      <a:lnTo>
                        <a:pt x="230" y="0"/>
                      </a:lnTo>
                      <a:lnTo>
                        <a:pt x="228" y="0"/>
                      </a:lnTo>
                      <a:lnTo>
                        <a:pt x="227" y="1"/>
                      </a:lnTo>
                      <a:lnTo>
                        <a:pt x="224" y="3"/>
                      </a:lnTo>
                      <a:lnTo>
                        <a:pt x="221" y="6"/>
                      </a:lnTo>
                      <a:lnTo>
                        <a:pt x="215" y="9"/>
                      </a:lnTo>
                      <a:lnTo>
                        <a:pt x="210" y="12"/>
                      </a:lnTo>
                      <a:lnTo>
                        <a:pt x="204" y="18"/>
                      </a:lnTo>
                      <a:lnTo>
                        <a:pt x="196" y="22"/>
                      </a:lnTo>
                      <a:lnTo>
                        <a:pt x="188" y="26"/>
                      </a:lnTo>
                      <a:lnTo>
                        <a:pt x="179" y="31"/>
                      </a:lnTo>
                      <a:lnTo>
                        <a:pt x="168" y="35"/>
                      </a:lnTo>
                      <a:lnTo>
                        <a:pt x="160" y="39"/>
                      </a:lnTo>
                      <a:lnTo>
                        <a:pt x="148" y="41"/>
                      </a:lnTo>
                      <a:lnTo>
                        <a:pt x="137" y="45"/>
                      </a:lnTo>
                      <a:lnTo>
                        <a:pt x="125" y="47"/>
                      </a:lnTo>
                      <a:lnTo>
                        <a:pt x="114" y="49"/>
                      </a:lnTo>
                      <a:lnTo>
                        <a:pt x="112" y="48"/>
                      </a:lnTo>
                      <a:lnTo>
                        <a:pt x="110" y="48"/>
                      </a:lnTo>
                      <a:lnTo>
                        <a:pt x="106" y="48"/>
                      </a:lnTo>
                      <a:lnTo>
                        <a:pt x="101" y="48"/>
                      </a:lnTo>
                      <a:lnTo>
                        <a:pt x="93" y="48"/>
                      </a:lnTo>
                      <a:lnTo>
                        <a:pt x="84" y="47"/>
                      </a:lnTo>
                      <a:lnTo>
                        <a:pt x="76" y="46"/>
                      </a:lnTo>
                      <a:lnTo>
                        <a:pt x="68" y="45"/>
                      </a:lnTo>
                      <a:lnTo>
                        <a:pt x="59" y="42"/>
                      </a:lnTo>
                      <a:lnTo>
                        <a:pt x="49" y="40"/>
                      </a:lnTo>
                      <a:lnTo>
                        <a:pt x="39" y="37"/>
                      </a:lnTo>
                      <a:lnTo>
                        <a:pt x="31" y="35"/>
                      </a:lnTo>
                      <a:lnTo>
                        <a:pt x="20" y="31"/>
                      </a:lnTo>
                      <a:lnTo>
                        <a:pt x="12" y="26"/>
                      </a:lnTo>
                      <a:lnTo>
                        <a:pt x="5" y="22"/>
                      </a:lnTo>
                      <a:lnTo>
                        <a:pt x="0" y="17"/>
                      </a:lnTo>
                      <a:lnTo>
                        <a:pt x="9" y="470"/>
                      </a:lnTo>
                      <a:lnTo>
                        <a:pt x="9" y="47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85">
                  <a:extLst>
                    <a:ext uri="{FF2B5EF4-FFF2-40B4-BE49-F238E27FC236}">
                      <a16:creationId xmlns:a16="http://schemas.microsoft.com/office/drawing/2014/main" id="{0A360C69-2893-5754-0355-2885C8F4F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5" y="2530"/>
                  <a:ext cx="35" cy="16"/>
                </a:xfrm>
                <a:custGeom>
                  <a:avLst/>
                  <a:gdLst/>
                  <a:ahLst/>
                  <a:cxnLst>
                    <a:cxn ang="0">
                      <a:pos x="171" y="38"/>
                    </a:cxn>
                    <a:cxn ang="0">
                      <a:pos x="70" y="31"/>
                    </a:cxn>
                    <a:cxn ang="0">
                      <a:pos x="74" y="10"/>
                    </a:cxn>
                    <a:cxn ang="0">
                      <a:pos x="11" y="0"/>
                    </a:cxn>
                    <a:cxn ang="0">
                      <a:pos x="0" y="79"/>
                    </a:cxn>
                    <a:cxn ang="0">
                      <a:pos x="171" y="69"/>
                    </a:cxn>
                    <a:cxn ang="0">
                      <a:pos x="171" y="38"/>
                    </a:cxn>
                    <a:cxn ang="0">
                      <a:pos x="171" y="38"/>
                    </a:cxn>
                  </a:cxnLst>
                  <a:rect l="0" t="0" r="r" b="b"/>
                  <a:pathLst>
                    <a:path w="171" h="79">
                      <a:moveTo>
                        <a:pt x="171" y="38"/>
                      </a:moveTo>
                      <a:lnTo>
                        <a:pt x="70" y="31"/>
                      </a:lnTo>
                      <a:lnTo>
                        <a:pt x="74" y="10"/>
                      </a:lnTo>
                      <a:lnTo>
                        <a:pt x="11" y="0"/>
                      </a:lnTo>
                      <a:lnTo>
                        <a:pt x="0" y="79"/>
                      </a:lnTo>
                      <a:lnTo>
                        <a:pt x="171" y="69"/>
                      </a:lnTo>
                      <a:lnTo>
                        <a:pt x="171" y="38"/>
                      </a:lnTo>
                      <a:lnTo>
                        <a:pt x="171" y="38"/>
                      </a:lnTo>
                      <a:close/>
                    </a:path>
                  </a:pathLst>
                </a:custGeom>
                <a:solidFill>
                  <a:srgbClr val="D9AB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86">
                  <a:extLst>
                    <a:ext uri="{FF2B5EF4-FFF2-40B4-BE49-F238E27FC236}">
                      <a16:creationId xmlns:a16="http://schemas.microsoft.com/office/drawing/2014/main" id="{FB9340DB-E029-EF1D-54F4-1AAA3FB6D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" y="2378"/>
                  <a:ext cx="44" cy="97"/>
                </a:xfrm>
                <a:custGeom>
                  <a:avLst/>
                  <a:gdLst/>
                  <a:ahLst/>
                  <a:cxnLst>
                    <a:cxn ang="0">
                      <a:pos x="33" y="486"/>
                    </a:cxn>
                    <a:cxn ang="0">
                      <a:pos x="0" y="9"/>
                    </a:cxn>
                    <a:cxn ang="0">
                      <a:pos x="61" y="38"/>
                    </a:cxn>
                    <a:cxn ang="0">
                      <a:pos x="123" y="32"/>
                    </a:cxn>
                    <a:cxn ang="0">
                      <a:pos x="200" y="0"/>
                    </a:cxn>
                    <a:cxn ang="0">
                      <a:pos x="220" y="451"/>
                    </a:cxn>
                    <a:cxn ang="0">
                      <a:pos x="33" y="486"/>
                    </a:cxn>
                    <a:cxn ang="0">
                      <a:pos x="33" y="486"/>
                    </a:cxn>
                  </a:cxnLst>
                  <a:rect l="0" t="0" r="r" b="b"/>
                  <a:pathLst>
                    <a:path w="220" h="486">
                      <a:moveTo>
                        <a:pt x="33" y="486"/>
                      </a:moveTo>
                      <a:lnTo>
                        <a:pt x="0" y="9"/>
                      </a:lnTo>
                      <a:lnTo>
                        <a:pt x="61" y="38"/>
                      </a:lnTo>
                      <a:lnTo>
                        <a:pt x="123" y="32"/>
                      </a:lnTo>
                      <a:lnTo>
                        <a:pt x="200" y="0"/>
                      </a:lnTo>
                      <a:lnTo>
                        <a:pt x="220" y="451"/>
                      </a:lnTo>
                      <a:lnTo>
                        <a:pt x="33" y="486"/>
                      </a:lnTo>
                      <a:lnTo>
                        <a:pt x="33" y="486"/>
                      </a:lnTo>
                      <a:close/>
                    </a:path>
                  </a:pathLst>
                </a:custGeom>
                <a:solidFill>
                  <a:srgbClr val="CCB3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87">
                  <a:extLst>
                    <a:ext uri="{FF2B5EF4-FFF2-40B4-BE49-F238E27FC236}">
                      <a16:creationId xmlns:a16="http://schemas.microsoft.com/office/drawing/2014/main" id="{28A3881E-9274-F218-7C2C-1DFB2940C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4" y="2476"/>
                  <a:ext cx="15" cy="27"/>
                </a:xfrm>
                <a:custGeom>
                  <a:avLst/>
                  <a:gdLst/>
                  <a:ahLst/>
                  <a:cxnLst>
                    <a:cxn ang="0">
                      <a:pos x="75" y="44"/>
                    </a:cxn>
                    <a:cxn ang="0">
                      <a:pos x="0" y="0"/>
                    </a:cxn>
                    <a:cxn ang="0">
                      <a:pos x="4" y="135"/>
                    </a:cxn>
                    <a:cxn ang="0">
                      <a:pos x="75" y="56"/>
                    </a:cxn>
                    <a:cxn ang="0">
                      <a:pos x="75" y="44"/>
                    </a:cxn>
                    <a:cxn ang="0">
                      <a:pos x="75" y="44"/>
                    </a:cxn>
                  </a:cxnLst>
                  <a:rect l="0" t="0" r="r" b="b"/>
                  <a:pathLst>
                    <a:path w="75" h="135">
                      <a:moveTo>
                        <a:pt x="75" y="44"/>
                      </a:moveTo>
                      <a:lnTo>
                        <a:pt x="0" y="0"/>
                      </a:lnTo>
                      <a:lnTo>
                        <a:pt x="4" y="135"/>
                      </a:lnTo>
                      <a:lnTo>
                        <a:pt x="75" y="56"/>
                      </a:lnTo>
                      <a:lnTo>
                        <a:pt x="75" y="44"/>
                      </a:lnTo>
                      <a:lnTo>
                        <a:pt x="75" y="44"/>
                      </a:lnTo>
                      <a:close/>
                    </a:path>
                  </a:pathLst>
                </a:custGeom>
                <a:solidFill>
                  <a:srgbClr val="C4B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88">
                  <a:extLst>
                    <a:ext uri="{FF2B5EF4-FFF2-40B4-BE49-F238E27FC236}">
                      <a16:creationId xmlns:a16="http://schemas.microsoft.com/office/drawing/2014/main" id="{45683ED3-3256-4E9F-0488-D3295AE4A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2464"/>
                  <a:ext cx="173" cy="73"/>
                </a:xfrm>
                <a:custGeom>
                  <a:avLst/>
                  <a:gdLst/>
                  <a:ahLst/>
                  <a:cxnLst>
                    <a:cxn ang="0">
                      <a:pos x="12" y="252"/>
                    </a:cxn>
                    <a:cxn ang="0">
                      <a:pos x="0" y="48"/>
                    </a:cxn>
                    <a:cxn ang="0">
                      <a:pos x="245" y="16"/>
                    </a:cxn>
                    <a:cxn ang="0">
                      <a:pos x="517" y="0"/>
                    </a:cxn>
                    <a:cxn ang="0">
                      <a:pos x="842" y="0"/>
                    </a:cxn>
                    <a:cxn ang="0">
                      <a:pos x="863" y="360"/>
                    </a:cxn>
                    <a:cxn ang="0">
                      <a:pos x="771" y="366"/>
                    </a:cxn>
                    <a:cxn ang="0">
                      <a:pos x="774" y="219"/>
                    </a:cxn>
                    <a:cxn ang="0">
                      <a:pos x="710" y="141"/>
                    </a:cxn>
                    <a:cxn ang="0">
                      <a:pos x="257" y="124"/>
                    </a:cxn>
                    <a:cxn ang="0">
                      <a:pos x="124" y="151"/>
                    </a:cxn>
                    <a:cxn ang="0">
                      <a:pos x="12" y="252"/>
                    </a:cxn>
                    <a:cxn ang="0">
                      <a:pos x="12" y="252"/>
                    </a:cxn>
                  </a:cxnLst>
                  <a:rect l="0" t="0" r="r" b="b"/>
                  <a:pathLst>
                    <a:path w="863" h="366">
                      <a:moveTo>
                        <a:pt x="12" y="252"/>
                      </a:moveTo>
                      <a:lnTo>
                        <a:pt x="0" y="48"/>
                      </a:lnTo>
                      <a:lnTo>
                        <a:pt x="245" y="16"/>
                      </a:lnTo>
                      <a:lnTo>
                        <a:pt x="517" y="0"/>
                      </a:lnTo>
                      <a:lnTo>
                        <a:pt x="842" y="0"/>
                      </a:lnTo>
                      <a:lnTo>
                        <a:pt x="863" y="360"/>
                      </a:lnTo>
                      <a:lnTo>
                        <a:pt x="771" y="366"/>
                      </a:lnTo>
                      <a:lnTo>
                        <a:pt x="774" y="219"/>
                      </a:lnTo>
                      <a:lnTo>
                        <a:pt x="710" y="141"/>
                      </a:lnTo>
                      <a:lnTo>
                        <a:pt x="257" y="124"/>
                      </a:lnTo>
                      <a:lnTo>
                        <a:pt x="124" y="151"/>
                      </a:lnTo>
                      <a:lnTo>
                        <a:pt x="12" y="252"/>
                      </a:lnTo>
                      <a:lnTo>
                        <a:pt x="12" y="252"/>
                      </a:lnTo>
                      <a:close/>
                    </a:path>
                  </a:pathLst>
                </a:custGeom>
                <a:solidFill>
                  <a:srgbClr val="BDC9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89">
                  <a:extLst>
                    <a:ext uri="{FF2B5EF4-FFF2-40B4-BE49-F238E27FC236}">
                      <a16:creationId xmlns:a16="http://schemas.microsoft.com/office/drawing/2014/main" id="{99DE3931-73AC-DEA7-D391-1E014FDE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2412"/>
                  <a:ext cx="48" cy="61"/>
                </a:xfrm>
                <a:custGeom>
                  <a:avLst/>
                  <a:gdLst/>
                  <a:ahLst/>
                  <a:cxnLst>
                    <a:cxn ang="0">
                      <a:pos x="11" y="294"/>
                    </a:cxn>
                    <a:cxn ang="0">
                      <a:pos x="0" y="0"/>
                    </a:cxn>
                    <a:cxn ang="0">
                      <a:pos x="240" y="40"/>
                    </a:cxn>
                    <a:cxn ang="0">
                      <a:pos x="242" y="307"/>
                    </a:cxn>
                    <a:cxn ang="0">
                      <a:pos x="11" y="294"/>
                    </a:cxn>
                    <a:cxn ang="0">
                      <a:pos x="11" y="294"/>
                    </a:cxn>
                  </a:cxnLst>
                  <a:rect l="0" t="0" r="r" b="b"/>
                  <a:pathLst>
                    <a:path w="242" h="307">
                      <a:moveTo>
                        <a:pt x="11" y="294"/>
                      </a:moveTo>
                      <a:lnTo>
                        <a:pt x="0" y="0"/>
                      </a:lnTo>
                      <a:lnTo>
                        <a:pt x="240" y="40"/>
                      </a:lnTo>
                      <a:lnTo>
                        <a:pt x="242" y="307"/>
                      </a:lnTo>
                      <a:lnTo>
                        <a:pt x="11" y="294"/>
                      </a:lnTo>
                      <a:lnTo>
                        <a:pt x="11" y="294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90">
                  <a:extLst>
                    <a:ext uri="{FF2B5EF4-FFF2-40B4-BE49-F238E27FC236}">
                      <a16:creationId xmlns:a16="http://schemas.microsoft.com/office/drawing/2014/main" id="{0988F65D-79A2-17AE-E383-E22F83884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9" y="2436"/>
                  <a:ext cx="19" cy="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8" y="21"/>
                    </a:cxn>
                    <a:cxn ang="0">
                      <a:pos x="50" y="0"/>
                    </a:cxn>
                    <a:cxn ang="0">
                      <a:pos x="88" y="13"/>
                    </a:cxn>
                    <a:cxn ang="0">
                      <a:pos x="98" y="63"/>
                    </a:cxn>
                    <a:cxn ang="0">
                      <a:pos x="66" y="106"/>
                    </a:cxn>
                    <a:cxn ang="0">
                      <a:pos x="15" y="11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8" h="110">
                      <a:moveTo>
                        <a:pt x="0" y="80"/>
                      </a:moveTo>
                      <a:lnTo>
                        <a:pt x="8" y="21"/>
                      </a:lnTo>
                      <a:lnTo>
                        <a:pt x="50" y="0"/>
                      </a:lnTo>
                      <a:lnTo>
                        <a:pt x="88" y="13"/>
                      </a:lnTo>
                      <a:lnTo>
                        <a:pt x="98" y="63"/>
                      </a:lnTo>
                      <a:lnTo>
                        <a:pt x="66" y="106"/>
                      </a:lnTo>
                      <a:lnTo>
                        <a:pt x="15" y="11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E8E8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91">
                  <a:extLst>
                    <a:ext uri="{FF2B5EF4-FFF2-40B4-BE49-F238E27FC236}">
                      <a16:creationId xmlns:a16="http://schemas.microsoft.com/office/drawing/2014/main" id="{C88FF3EB-32E1-3C6B-F3CF-21D1CB635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7" y="2532"/>
                  <a:ext cx="17" cy="1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91"/>
                    </a:cxn>
                    <a:cxn ang="0">
                      <a:pos x="70" y="90"/>
                    </a:cxn>
                    <a:cxn ang="0">
                      <a:pos x="84" y="45"/>
                    </a:cxn>
                    <a:cxn ang="0">
                      <a:pos x="59" y="8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84" h="91">
                      <a:moveTo>
                        <a:pt x="9" y="0"/>
                      </a:moveTo>
                      <a:lnTo>
                        <a:pt x="0" y="91"/>
                      </a:lnTo>
                      <a:lnTo>
                        <a:pt x="70" y="90"/>
                      </a:lnTo>
                      <a:lnTo>
                        <a:pt x="84" y="45"/>
                      </a:lnTo>
                      <a:lnTo>
                        <a:pt x="59" y="8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9AB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92">
                  <a:extLst>
                    <a:ext uri="{FF2B5EF4-FFF2-40B4-BE49-F238E27FC236}">
                      <a16:creationId xmlns:a16="http://schemas.microsoft.com/office/drawing/2014/main" id="{1C4C87C0-E395-3B93-9935-DAEA4D057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5" y="2374"/>
                  <a:ext cx="7" cy="93"/>
                </a:xfrm>
                <a:custGeom>
                  <a:avLst/>
                  <a:gdLst/>
                  <a:ahLst/>
                  <a:cxnLst>
                    <a:cxn ang="0">
                      <a:pos x="15" y="465"/>
                    </a:cxn>
                    <a:cxn ang="0">
                      <a:pos x="0" y="0"/>
                    </a:cxn>
                    <a:cxn ang="0">
                      <a:pos x="17" y="11"/>
                    </a:cxn>
                    <a:cxn ang="0">
                      <a:pos x="36" y="463"/>
                    </a:cxn>
                    <a:cxn ang="0">
                      <a:pos x="15" y="465"/>
                    </a:cxn>
                    <a:cxn ang="0">
                      <a:pos x="15" y="465"/>
                    </a:cxn>
                  </a:cxnLst>
                  <a:rect l="0" t="0" r="r" b="b"/>
                  <a:pathLst>
                    <a:path w="36" h="465">
                      <a:moveTo>
                        <a:pt x="15" y="465"/>
                      </a:moveTo>
                      <a:lnTo>
                        <a:pt x="0" y="0"/>
                      </a:lnTo>
                      <a:lnTo>
                        <a:pt x="17" y="11"/>
                      </a:lnTo>
                      <a:lnTo>
                        <a:pt x="36" y="463"/>
                      </a:lnTo>
                      <a:lnTo>
                        <a:pt x="15" y="465"/>
                      </a:lnTo>
                      <a:lnTo>
                        <a:pt x="15" y="4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93">
                  <a:extLst>
                    <a:ext uri="{FF2B5EF4-FFF2-40B4-BE49-F238E27FC236}">
                      <a16:creationId xmlns:a16="http://schemas.microsoft.com/office/drawing/2014/main" id="{54C786EE-5E40-7D47-4FBD-E464C6602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0" y="2372"/>
                  <a:ext cx="4" cy="90"/>
                </a:xfrm>
                <a:custGeom>
                  <a:avLst/>
                  <a:gdLst/>
                  <a:ahLst/>
                  <a:cxnLst>
                    <a:cxn ang="0">
                      <a:pos x="4" y="448"/>
                    </a:cxn>
                    <a:cxn ang="0">
                      <a:pos x="0" y="0"/>
                    </a:cxn>
                    <a:cxn ang="0">
                      <a:pos x="21" y="8"/>
                    </a:cxn>
                    <a:cxn ang="0">
                      <a:pos x="21" y="448"/>
                    </a:cxn>
                    <a:cxn ang="0">
                      <a:pos x="4" y="448"/>
                    </a:cxn>
                    <a:cxn ang="0">
                      <a:pos x="4" y="448"/>
                    </a:cxn>
                  </a:cxnLst>
                  <a:rect l="0" t="0" r="r" b="b"/>
                  <a:pathLst>
                    <a:path w="21" h="448">
                      <a:moveTo>
                        <a:pt x="4" y="448"/>
                      </a:moveTo>
                      <a:lnTo>
                        <a:pt x="0" y="0"/>
                      </a:lnTo>
                      <a:lnTo>
                        <a:pt x="21" y="8"/>
                      </a:lnTo>
                      <a:lnTo>
                        <a:pt x="21" y="448"/>
                      </a:lnTo>
                      <a:lnTo>
                        <a:pt x="4" y="448"/>
                      </a:lnTo>
                      <a:lnTo>
                        <a:pt x="4" y="4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6" name="Freeform 94">
                  <a:extLst>
                    <a:ext uri="{FF2B5EF4-FFF2-40B4-BE49-F238E27FC236}">
                      <a16:creationId xmlns:a16="http://schemas.microsoft.com/office/drawing/2014/main" id="{72C589AC-A683-F7B9-760C-1861FEB44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5" y="2371"/>
                  <a:ext cx="7" cy="90"/>
                </a:xfrm>
                <a:custGeom>
                  <a:avLst/>
                  <a:gdLst/>
                  <a:ahLst/>
                  <a:cxnLst>
                    <a:cxn ang="0">
                      <a:pos x="0" y="445"/>
                    </a:cxn>
                    <a:cxn ang="0">
                      <a:pos x="18" y="0"/>
                    </a:cxn>
                    <a:cxn ang="0">
                      <a:pos x="34" y="7"/>
                    </a:cxn>
                    <a:cxn ang="0">
                      <a:pos x="18" y="452"/>
                    </a:cxn>
                    <a:cxn ang="0">
                      <a:pos x="0" y="445"/>
                    </a:cxn>
                    <a:cxn ang="0">
                      <a:pos x="0" y="445"/>
                    </a:cxn>
                  </a:cxnLst>
                  <a:rect l="0" t="0" r="r" b="b"/>
                  <a:pathLst>
                    <a:path w="34" h="452">
                      <a:moveTo>
                        <a:pt x="0" y="445"/>
                      </a:moveTo>
                      <a:lnTo>
                        <a:pt x="18" y="0"/>
                      </a:lnTo>
                      <a:lnTo>
                        <a:pt x="34" y="7"/>
                      </a:lnTo>
                      <a:lnTo>
                        <a:pt x="18" y="452"/>
                      </a:lnTo>
                      <a:lnTo>
                        <a:pt x="0" y="445"/>
                      </a:lnTo>
                      <a:lnTo>
                        <a:pt x="0" y="4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95">
                  <a:extLst>
                    <a:ext uri="{FF2B5EF4-FFF2-40B4-BE49-F238E27FC236}">
                      <a16:creationId xmlns:a16="http://schemas.microsoft.com/office/drawing/2014/main" id="{B6630FA4-6FC6-13BD-200F-61D449F61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" y="2372"/>
                  <a:ext cx="175" cy="162"/>
                </a:xfrm>
                <a:custGeom>
                  <a:avLst/>
                  <a:gdLst/>
                  <a:ahLst/>
                  <a:cxnLst>
                    <a:cxn ang="0">
                      <a:pos x="61" y="786"/>
                    </a:cxn>
                    <a:cxn ang="0">
                      <a:pos x="57" y="683"/>
                    </a:cxn>
                    <a:cxn ang="0">
                      <a:pos x="50" y="525"/>
                    </a:cxn>
                    <a:cxn ang="0">
                      <a:pos x="41" y="337"/>
                    </a:cxn>
                    <a:cxn ang="0">
                      <a:pos x="29" y="151"/>
                    </a:cxn>
                    <a:cxn ang="0">
                      <a:pos x="20" y="44"/>
                    </a:cxn>
                    <a:cxn ang="0">
                      <a:pos x="35" y="52"/>
                    </a:cxn>
                    <a:cxn ang="0">
                      <a:pos x="64" y="61"/>
                    </a:cxn>
                    <a:cxn ang="0">
                      <a:pos x="105" y="59"/>
                    </a:cxn>
                    <a:cxn ang="0">
                      <a:pos x="163" y="43"/>
                    </a:cxn>
                    <a:cxn ang="0">
                      <a:pos x="210" y="19"/>
                    </a:cxn>
                    <a:cxn ang="0">
                      <a:pos x="225" y="31"/>
                    </a:cxn>
                    <a:cxn ang="0">
                      <a:pos x="258" y="48"/>
                    </a:cxn>
                    <a:cxn ang="0">
                      <a:pos x="305" y="59"/>
                    </a:cxn>
                    <a:cxn ang="0">
                      <a:pos x="367" y="50"/>
                    </a:cxn>
                    <a:cxn ang="0">
                      <a:pos x="442" y="14"/>
                    </a:cxn>
                    <a:cxn ang="0">
                      <a:pos x="451" y="20"/>
                    </a:cxn>
                    <a:cxn ang="0">
                      <a:pos x="480" y="36"/>
                    </a:cxn>
                    <a:cxn ang="0">
                      <a:pos x="525" y="50"/>
                    </a:cxn>
                    <a:cxn ang="0">
                      <a:pos x="585" y="51"/>
                    </a:cxn>
                    <a:cxn ang="0">
                      <a:pos x="659" y="30"/>
                    </a:cxn>
                    <a:cxn ang="0">
                      <a:pos x="691" y="19"/>
                    </a:cxn>
                    <a:cxn ang="0">
                      <a:pos x="711" y="29"/>
                    </a:cxn>
                    <a:cxn ang="0">
                      <a:pos x="746" y="42"/>
                    </a:cxn>
                    <a:cxn ang="0">
                      <a:pos x="789" y="47"/>
                    </a:cxn>
                    <a:cxn ang="0">
                      <a:pos x="839" y="43"/>
                    </a:cxn>
                    <a:cxn ang="0">
                      <a:pos x="871" y="12"/>
                    </a:cxn>
                    <a:cxn ang="0">
                      <a:pos x="862" y="16"/>
                    </a:cxn>
                    <a:cxn ang="0">
                      <a:pos x="838" y="25"/>
                    </a:cxn>
                    <a:cxn ang="0">
                      <a:pos x="803" y="32"/>
                    </a:cxn>
                    <a:cxn ang="0">
                      <a:pos x="759" y="30"/>
                    </a:cxn>
                    <a:cxn ang="0">
                      <a:pos x="710" y="10"/>
                    </a:cxn>
                    <a:cxn ang="0">
                      <a:pos x="687" y="3"/>
                    </a:cxn>
                    <a:cxn ang="0">
                      <a:pos x="659" y="16"/>
                    </a:cxn>
                    <a:cxn ang="0">
                      <a:pos x="614" y="31"/>
                    </a:cxn>
                    <a:cxn ang="0">
                      <a:pos x="555" y="36"/>
                    </a:cxn>
                    <a:cxn ang="0">
                      <a:pos x="487" y="24"/>
                    </a:cxn>
                    <a:cxn ang="0">
                      <a:pos x="438" y="3"/>
                    </a:cxn>
                    <a:cxn ang="0">
                      <a:pos x="416" y="15"/>
                    </a:cxn>
                    <a:cxn ang="0">
                      <a:pos x="373" y="31"/>
                    </a:cxn>
                    <a:cxn ang="0">
                      <a:pos x="319" y="42"/>
                    </a:cxn>
                    <a:cxn ang="0">
                      <a:pos x="260" y="35"/>
                    </a:cxn>
                    <a:cxn ang="0">
                      <a:pos x="207" y="0"/>
                    </a:cxn>
                    <a:cxn ang="0">
                      <a:pos x="195" y="8"/>
                    </a:cxn>
                    <a:cxn ang="0">
                      <a:pos x="164" y="25"/>
                    </a:cxn>
                    <a:cxn ang="0">
                      <a:pos x="119" y="42"/>
                    </a:cxn>
                    <a:cxn ang="0">
                      <a:pos x="67" y="45"/>
                    </a:cxn>
                    <a:cxn ang="0">
                      <a:pos x="15" y="24"/>
                    </a:cxn>
                    <a:cxn ang="0">
                      <a:pos x="1" y="37"/>
                    </a:cxn>
                    <a:cxn ang="0">
                      <a:pos x="11" y="162"/>
                    </a:cxn>
                    <a:cxn ang="0">
                      <a:pos x="23" y="348"/>
                    </a:cxn>
                    <a:cxn ang="0">
                      <a:pos x="34" y="550"/>
                    </a:cxn>
                    <a:cxn ang="0">
                      <a:pos x="42" y="727"/>
                    </a:cxn>
                    <a:cxn ang="0">
                      <a:pos x="62" y="808"/>
                    </a:cxn>
                  </a:cxnLst>
                  <a:rect l="0" t="0" r="r" b="b"/>
                  <a:pathLst>
                    <a:path w="874" h="811">
                      <a:moveTo>
                        <a:pt x="62" y="808"/>
                      </a:moveTo>
                      <a:lnTo>
                        <a:pt x="61" y="802"/>
                      </a:lnTo>
                      <a:lnTo>
                        <a:pt x="61" y="786"/>
                      </a:lnTo>
                      <a:lnTo>
                        <a:pt x="60" y="759"/>
                      </a:lnTo>
                      <a:lnTo>
                        <a:pt x="59" y="726"/>
                      </a:lnTo>
                      <a:lnTo>
                        <a:pt x="57" y="683"/>
                      </a:lnTo>
                      <a:lnTo>
                        <a:pt x="55" y="635"/>
                      </a:lnTo>
                      <a:lnTo>
                        <a:pt x="52" y="582"/>
                      </a:lnTo>
                      <a:lnTo>
                        <a:pt x="50" y="525"/>
                      </a:lnTo>
                      <a:lnTo>
                        <a:pt x="47" y="464"/>
                      </a:lnTo>
                      <a:lnTo>
                        <a:pt x="44" y="401"/>
                      </a:lnTo>
                      <a:lnTo>
                        <a:pt x="41" y="337"/>
                      </a:lnTo>
                      <a:lnTo>
                        <a:pt x="36" y="273"/>
                      </a:lnTo>
                      <a:lnTo>
                        <a:pt x="32" y="210"/>
                      </a:lnTo>
                      <a:lnTo>
                        <a:pt x="29" y="151"/>
                      </a:lnTo>
                      <a:lnTo>
                        <a:pt x="23" y="94"/>
                      </a:lnTo>
                      <a:lnTo>
                        <a:pt x="18" y="42"/>
                      </a:lnTo>
                      <a:lnTo>
                        <a:pt x="20" y="44"/>
                      </a:lnTo>
                      <a:lnTo>
                        <a:pt x="23" y="46"/>
                      </a:lnTo>
                      <a:lnTo>
                        <a:pt x="29" y="49"/>
                      </a:lnTo>
                      <a:lnTo>
                        <a:pt x="35" y="52"/>
                      </a:lnTo>
                      <a:lnTo>
                        <a:pt x="44" y="55"/>
                      </a:lnTo>
                      <a:lnTo>
                        <a:pt x="52" y="58"/>
                      </a:lnTo>
                      <a:lnTo>
                        <a:pt x="64" y="61"/>
                      </a:lnTo>
                      <a:lnTo>
                        <a:pt x="76" y="61"/>
                      </a:lnTo>
                      <a:lnTo>
                        <a:pt x="90" y="61"/>
                      </a:lnTo>
                      <a:lnTo>
                        <a:pt x="105" y="59"/>
                      </a:lnTo>
                      <a:lnTo>
                        <a:pt x="123" y="57"/>
                      </a:lnTo>
                      <a:lnTo>
                        <a:pt x="142" y="50"/>
                      </a:lnTo>
                      <a:lnTo>
                        <a:pt x="163" y="43"/>
                      </a:lnTo>
                      <a:lnTo>
                        <a:pt x="185" y="32"/>
                      </a:lnTo>
                      <a:lnTo>
                        <a:pt x="209" y="19"/>
                      </a:lnTo>
                      <a:lnTo>
                        <a:pt x="210" y="19"/>
                      </a:lnTo>
                      <a:lnTo>
                        <a:pt x="214" y="22"/>
                      </a:lnTo>
                      <a:lnTo>
                        <a:pt x="218" y="25"/>
                      </a:lnTo>
                      <a:lnTo>
                        <a:pt x="225" y="31"/>
                      </a:lnTo>
                      <a:lnTo>
                        <a:pt x="234" y="36"/>
                      </a:lnTo>
                      <a:lnTo>
                        <a:pt x="245" y="43"/>
                      </a:lnTo>
                      <a:lnTo>
                        <a:pt x="258" y="48"/>
                      </a:lnTo>
                      <a:lnTo>
                        <a:pt x="272" y="53"/>
                      </a:lnTo>
                      <a:lnTo>
                        <a:pt x="288" y="57"/>
                      </a:lnTo>
                      <a:lnTo>
                        <a:pt x="305" y="59"/>
                      </a:lnTo>
                      <a:lnTo>
                        <a:pt x="324" y="58"/>
                      </a:lnTo>
                      <a:lnTo>
                        <a:pt x="345" y="55"/>
                      </a:lnTo>
                      <a:lnTo>
                        <a:pt x="367" y="50"/>
                      </a:lnTo>
                      <a:lnTo>
                        <a:pt x="391" y="42"/>
                      </a:lnTo>
                      <a:lnTo>
                        <a:pt x="416" y="30"/>
                      </a:lnTo>
                      <a:lnTo>
                        <a:pt x="442" y="14"/>
                      </a:lnTo>
                      <a:lnTo>
                        <a:pt x="443" y="15"/>
                      </a:lnTo>
                      <a:lnTo>
                        <a:pt x="447" y="17"/>
                      </a:lnTo>
                      <a:lnTo>
                        <a:pt x="451" y="20"/>
                      </a:lnTo>
                      <a:lnTo>
                        <a:pt x="460" y="25"/>
                      </a:lnTo>
                      <a:lnTo>
                        <a:pt x="468" y="31"/>
                      </a:lnTo>
                      <a:lnTo>
                        <a:pt x="480" y="36"/>
                      </a:lnTo>
                      <a:lnTo>
                        <a:pt x="493" y="42"/>
                      </a:lnTo>
                      <a:lnTo>
                        <a:pt x="508" y="47"/>
                      </a:lnTo>
                      <a:lnTo>
                        <a:pt x="525" y="50"/>
                      </a:lnTo>
                      <a:lnTo>
                        <a:pt x="543" y="52"/>
                      </a:lnTo>
                      <a:lnTo>
                        <a:pt x="564" y="52"/>
                      </a:lnTo>
                      <a:lnTo>
                        <a:pt x="585" y="51"/>
                      </a:lnTo>
                      <a:lnTo>
                        <a:pt x="608" y="47"/>
                      </a:lnTo>
                      <a:lnTo>
                        <a:pt x="633" y="39"/>
                      </a:lnTo>
                      <a:lnTo>
                        <a:pt x="659" y="30"/>
                      </a:lnTo>
                      <a:lnTo>
                        <a:pt x="687" y="17"/>
                      </a:lnTo>
                      <a:lnTo>
                        <a:pt x="687" y="17"/>
                      </a:lnTo>
                      <a:lnTo>
                        <a:pt x="691" y="19"/>
                      </a:lnTo>
                      <a:lnTo>
                        <a:pt x="696" y="21"/>
                      </a:lnTo>
                      <a:lnTo>
                        <a:pt x="702" y="25"/>
                      </a:lnTo>
                      <a:lnTo>
                        <a:pt x="711" y="29"/>
                      </a:lnTo>
                      <a:lnTo>
                        <a:pt x="722" y="33"/>
                      </a:lnTo>
                      <a:lnTo>
                        <a:pt x="732" y="37"/>
                      </a:lnTo>
                      <a:lnTo>
                        <a:pt x="746" y="42"/>
                      </a:lnTo>
                      <a:lnTo>
                        <a:pt x="759" y="44"/>
                      </a:lnTo>
                      <a:lnTo>
                        <a:pt x="774" y="47"/>
                      </a:lnTo>
                      <a:lnTo>
                        <a:pt x="789" y="47"/>
                      </a:lnTo>
                      <a:lnTo>
                        <a:pt x="805" y="48"/>
                      </a:lnTo>
                      <a:lnTo>
                        <a:pt x="822" y="46"/>
                      </a:lnTo>
                      <a:lnTo>
                        <a:pt x="839" y="43"/>
                      </a:lnTo>
                      <a:lnTo>
                        <a:pt x="856" y="37"/>
                      </a:lnTo>
                      <a:lnTo>
                        <a:pt x="874" y="31"/>
                      </a:lnTo>
                      <a:lnTo>
                        <a:pt x="871" y="12"/>
                      </a:lnTo>
                      <a:lnTo>
                        <a:pt x="870" y="12"/>
                      </a:lnTo>
                      <a:lnTo>
                        <a:pt x="867" y="14"/>
                      </a:lnTo>
                      <a:lnTo>
                        <a:pt x="862" y="16"/>
                      </a:lnTo>
                      <a:lnTo>
                        <a:pt x="856" y="19"/>
                      </a:lnTo>
                      <a:lnTo>
                        <a:pt x="847" y="22"/>
                      </a:lnTo>
                      <a:lnTo>
                        <a:pt x="838" y="25"/>
                      </a:lnTo>
                      <a:lnTo>
                        <a:pt x="828" y="28"/>
                      </a:lnTo>
                      <a:lnTo>
                        <a:pt x="816" y="31"/>
                      </a:lnTo>
                      <a:lnTo>
                        <a:pt x="803" y="32"/>
                      </a:lnTo>
                      <a:lnTo>
                        <a:pt x="789" y="33"/>
                      </a:lnTo>
                      <a:lnTo>
                        <a:pt x="774" y="32"/>
                      </a:lnTo>
                      <a:lnTo>
                        <a:pt x="759" y="30"/>
                      </a:lnTo>
                      <a:lnTo>
                        <a:pt x="743" y="25"/>
                      </a:lnTo>
                      <a:lnTo>
                        <a:pt x="727" y="19"/>
                      </a:lnTo>
                      <a:lnTo>
                        <a:pt x="710" y="10"/>
                      </a:lnTo>
                      <a:lnTo>
                        <a:pt x="694" y="0"/>
                      </a:lnTo>
                      <a:lnTo>
                        <a:pt x="692" y="0"/>
                      </a:lnTo>
                      <a:lnTo>
                        <a:pt x="687" y="3"/>
                      </a:lnTo>
                      <a:lnTo>
                        <a:pt x="680" y="6"/>
                      </a:lnTo>
                      <a:lnTo>
                        <a:pt x="671" y="12"/>
                      </a:lnTo>
                      <a:lnTo>
                        <a:pt x="659" y="16"/>
                      </a:lnTo>
                      <a:lnTo>
                        <a:pt x="646" y="21"/>
                      </a:lnTo>
                      <a:lnTo>
                        <a:pt x="631" y="27"/>
                      </a:lnTo>
                      <a:lnTo>
                        <a:pt x="614" y="31"/>
                      </a:lnTo>
                      <a:lnTo>
                        <a:pt x="595" y="35"/>
                      </a:lnTo>
                      <a:lnTo>
                        <a:pt x="576" y="36"/>
                      </a:lnTo>
                      <a:lnTo>
                        <a:pt x="555" y="36"/>
                      </a:lnTo>
                      <a:lnTo>
                        <a:pt x="534" y="35"/>
                      </a:lnTo>
                      <a:lnTo>
                        <a:pt x="510" y="31"/>
                      </a:lnTo>
                      <a:lnTo>
                        <a:pt x="487" y="24"/>
                      </a:lnTo>
                      <a:lnTo>
                        <a:pt x="464" y="15"/>
                      </a:lnTo>
                      <a:lnTo>
                        <a:pt x="440" y="2"/>
                      </a:lnTo>
                      <a:lnTo>
                        <a:pt x="438" y="3"/>
                      </a:lnTo>
                      <a:lnTo>
                        <a:pt x="434" y="5"/>
                      </a:lnTo>
                      <a:lnTo>
                        <a:pt x="426" y="8"/>
                      </a:lnTo>
                      <a:lnTo>
                        <a:pt x="416" y="15"/>
                      </a:lnTo>
                      <a:lnTo>
                        <a:pt x="403" y="19"/>
                      </a:lnTo>
                      <a:lnTo>
                        <a:pt x="389" y="25"/>
                      </a:lnTo>
                      <a:lnTo>
                        <a:pt x="373" y="31"/>
                      </a:lnTo>
                      <a:lnTo>
                        <a:pt x="356" y="36"/>
                      </a:lnTo>
                      <a:lnTo>
                        <a:pt x="337" y="39"/>
                      </a:lnTo>
                      <a:lnTo>
                        <a:pt x="319" y="42"/>
                      </a:lnTo>
                      <a:lnTo>
                        <a:pt x="300" y="42"/>
                      </a:lnTo>
                      <a:lnTo>
                        <a:pt x="280" y="39"/>
                      </a:lnTo>
                      <a:lnTo>
                        <a:pt x="260" y="35"/>
                      </a:lnTo>
                      <a:lnTo>
                        <a:pt x="242" y="27"/>
                      </a:lnTo>
                      <a:lnTo>
                        <a:pt x="223" y="15"/>
                      </a:lnTo>
                      <a:lnTo>
                        <a:pt x="207" y="0"/>
                      </a:lnTo>
                      <a:lnTo>
                        <a:pt x="205" y="1"/>
                      </a:lnTo>
                      <a:lnTo>
                        <a:pt x="202" y="4"/>
                      </a:lnTo>
                      <a:lnTo>
                        <a:pt x="195" y="8"/>
                      </a:lnTo>
                      <a:lnTo>
                        <a:pt x="187" y="14"/>
                      </a:lnTo>
                      <a:lnTo>
                        <a:pt x="176" y="19"/>
                      </a:lnTo>
                      <a:lnTo>
                        <a:pt x="164" y="25"/>
                      </a:lnTo>
                      <a:lnTo>
                        <a:pt x="150" y="32"/>
                      </a:lnTo>
                      <a:lnTo>
                        <a:pt x="135" y="38"/>
                      </a:lnTo>
                      <a:lnTo>
                        <a:pt x="119" y="42"/>
                      </a:lnTo>
                      <a:lnTo>
                        <a:pt x="102" y="45"/>
                      </a:lnTo>
                      <a:lnTo>
                        <a:pt x="85" y="46"/>
                      </a:lnTo>
                      <a:lnTo>
                        <a:pt x="67" y="45"/>
                      </a:lnTo>
                      <a:lnTo>
                        <a:pt x="49" y="40"/>
                      </a:lnTo>
                      <a:lnTo>
                        <a:pt x="32" y="35"/>
                      </a:lnTo>
                      <a:lnTo>
                        <a:pt x="15" y="24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1" y="37"/>
                      </a:lnTo>
                      <a:lnTo>
                        <a:pt x="3" y="69"/>
                      </a:lnTo>
                      <a:lnTo>
                        <a:pt x="7" y="111"/>
                      </a:lnTo>
                      <a:lnTo>
                        <a:pt x="11" y="162"/>
                      </a:lnTo>
                      <a:lnTo>
                        <a:pt x="15" y="219"/>
                      </a:lnTo>
                      <a:lnTo>
                        <a:pt x="19" y="282"/>
                      </a:lnTo>
                      <a:lnTo>
                        <a:pt x="23" y="348"/>
                      </a:lnTo>
                      <a:lnTo>
                        <a:pt x="27" y="416"/>
                      </a:lnTo>
                      <a:lnTo>
                        <a:pt x="31" y="483"/>
                      </a:lnTo>
                      <a:lnTo>
                        <a:pt x="34" y="550"/>
                      </a:lnTo>
                      <a:lnTo>
                        <a:pt x="38" y="614"/>
                      </a:lnTo>
                      <a:lnTo>
                        <a:pt x="40" y="673"/>
                      </a:lnTo>
                      <a:lnTo>
                        <a:pt x="42" y="727"/>
                      </a:lnTo>
                      <a:lnTo>
                        <a:pt x="42" y="773"/>
                      </a:lnTo>
                      <a:lnTo>
                        <a:pt x="42" y="811"/>
                      </a:lnTo>
                      <a:lnTo>
                        <a:pt x="62" y="808"/>
                      </a:lnTo>
                      <a:lnTo>
                        <a:pt x="62" y="8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96">
                  <a:extLst>
                    <a:ext uri="{FF2B5EF4-FFF2-40B4-BE49-F238E27FC236}">
                      <a16:creationId xmlns:a16="http://schemas.microsoft.com/office/drawing/2014/main" id="{18039653-04E6-5CDB-6AC9-88CEBAAF8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3" y="2471"/>
                  <a:ext cx="18" cy="30"/>
                </a:xfrm>
                <a:custGeom>
                  <a:avLst/>
                  <a:gdLst/>
                  <a:ahLst/>
                  <a:cxnLst>
                    <a:cxn ang="0">
                      <a:pos x="82" y="38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1" y="12"/>
                    </a:cxn>
                    <a:cxn ang="0">
                      <a:pos x="2" y="21"/>
                    </a:cxn>
                    <a:cxn ang="0">
                      <a:pos x="3" y="29"/>
                    </a:cxn>
                    <a:cxn ang="0">
                      <a:pos x="4" y="41"/>
                    </a:cxn>
                    <a:cxn ang="0">
                      <a:pos x="4" y="53"/>
                    </a:cxn>
                    <a:cxn ang="0">
                      <a:pos x="7" y="66"/>
                    </a:cxn>
                    <a:cxn ang="0">
                      <a:pos x="8" y="78"/>
                    </a:cxn>
                    <a:cxn ang="0">
                      <a:pos x="9" y="91"/>
                    </a:cxn>
                    <a:cxn ang="0">
                      <a:pos x="9" y="103"/>
                    </a:cxn>
                    <a:cxn ang="0">
                      <a:pos x="10" y="115"/>
                    </a:cxn>
                    <a:cxn ang="0">
                      <a:pos x="10" y="125"/>
                    </a:cxn>
                    <a:cxn ang="0">
                      <a:pos x="10" y="134"/>
                    </a:cxn>
                    <a:cxn ang="0">
                      <a:pos x="10" y="141"/>
                    </a:cxn>
                    <a:cxn ang="0">
                      <a:pos x="10" y="146"/>
                    </a:cxn>
                    <a:cxn ang="0">
                      <a:pos x="29" y="152"/>
                    </a:cxn>
                    <a:cxn ang="0">
                      <a:pos x="91" y="83"/>
                    </a:cxn>
                    <a:cxn ang="0">
                      <a:pos x="89" y="62"/>
                    </a:cxn>
                    <a:cxn ang="0">
                      <a:pos x="32" y="119"/>
                    </a:cxn>
                    <a:cxn ang="0">
                      <a:pos x="31" y="118"/>
                    </a:cxn>
                    <a:cxn ang="0">
                      <a:pos x="31" y="116"/>
                    </a:cxn>
                    <a:cxn ang="0">
                      <a:pos x="31" y="113"/>
                    </a:cxn>
                    <a:cxn ang="0">
                      <a:pos x="31" y="108"/>
                    </a:cxn>
                    <a:cxn ang="0">
                      <a:pos x="31" y="102"/>
                    </a:cxn>
                    <a:cxn ang="0">
                      <a:pos x="31" y="97"/>
                    </a:cxn>
                    <a:cxn ang="0">
                      <a:pos x="30" y="90"/>
                    </a:cxn>
                    <a:cxn ang="0">
                      <a:pos x="30" y="83"/>
                    </a:cxn>
                    <a:cxn ang="0">
                      <a:pos x="29" y="75"/>
                    </a:cxn>
                    <a:cxn ang="0">
                      <a:pos x="29" y="68"/>
                    </a:cxn>
                    <a:cxn ang="0">
                      <a:pos x="28" y="59"/>
                    </a:cxn>
                    <a:cxn ang="0">
                      <a:pos x="28" y="52"/>
                    </a:cxn>
                    <a:cxn ang="0">
                      <a:pos x="27" y="43"/>
                    </a:cxn>
                    <a:cxn ang="0">
                      <a:pos x="27" y="36"/>
                    </a:cxn>
                    <a:cxn ang="0">
                      <a:pos x="26" y="27"/>
                    </a:cxn>
                    <a:cxn ang="0">
                      <a:pos x="26" y="22"/>
                    </a:cxn>
                    <a:cxn ang="0">
                      <a:pos x="89" y="51"/>
                    </a:cxn>
                    <a:cxn ang="0">
                      <a:pos x="82" y="38"/>
                    </a:cxn>
                    <a:cxn ang="0">
                      <a:pos x="82" y="38"/>
                    </a:cxn>
                  </a:cxnLst>
                  <a:rect l="0" t="0" r="r" b="b"/>
                  <a:pathLst>
                    <a:path w="91" h="152">
                      <a:moveTo>
                        <a:pt x="82" y="3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12"/>
                      </a:lnTo>
                      <a:lnTo>
                        <a:pt x="2" y="21"/>
                      </a:lnTo>
                      <a:lnTo>
                        <a:pt x="3" y="29"/>
                      </a:lnTo>
                      <a:lnTo>
                        <a:pt x="4" y="41"/>
                      </a:lnTo>
                      <a:lnTo>
                        <a:pt x="4" y="53"/>
                      </a:lnTo>
                      <a:lnTo>
                        <a:pt x="7" y="66"/>
                      </a:lnTo>
                      <a:lnTo>
                        <a:pt x="8" y="78"/>
                      </a:lnTo>
                      <a:lnTo>
                        <a:pt x="9" y="91"/>
                      </a:lnTo>
                      <a:lnTo>
                        <a:pt x="9" y="103"/>
                      </a:lnTo>
                      <a:lnTo>
                        <a:pt x="10" y="115"/>
                      </a:lnTo>
                      <a:lnTo>
                        <a:pt x="10" y="125"/>
                      </a:lnTo>
                      <a:lnTo>
                        <a:pt x="10" y="134"/>
                      </a:lnTo>
                      <a:lnTo>
                        <a:pt x="10" y="141"/>
                      </a:lnTo>
                      <a:lnTo>
                        <a:pt x="10" y="146"/>
                      </a:lnTo>
                      <a:lnTo>
                        <a:pt x="29" y="152"/>
                      </a:lnTo>
                      <a:lnTo>
                        <a:pt x="91" y="83"/>
                      </a:lnTo>
                      <a:lnTo>
                        <a:pt x="89" y="62"/>
                      </a:lnTo>
                      <a:lnTo>
                        <a:pt x="32" y="119"/>
                      </a:lnTo>
                      <a:lnTo>
                        <a:pt x="31" y="118"/>
                      </a:lnTo>
                      <a:lnTo>
                        <a:pt x="31" y="116"/>
                      </a:lnTo>
                      <a:lnTo>
                        <a:pt x="31" y="113"/>
                      </a:lnTo>
                      <a:lnTo>
                        <a:pt x="31" y="108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0" y="90"/>
                      </a:lnTo>
                      <a:lnTo>
                        <a:pt x="30" y="83"/>
                      </a:lnTo>
                      <a:lnTo>
                        <a:pt x="29" y="75"/>
                      </a:lnTo>
                      <a:lnTo>
                        <a:pt x="29" y="68"/>
                      </a:lnTo>
                      <a:lnTo>
                        <a:pt x="28" y="59"/>
                      </a:lnTo>
                      <a:lnTo>
                        <a:pt x="28" y="52"/>
                      </a:lnTo>
                      <a:lnTo>
                        <a:pt x="27" y="43"/>
                      </a:lnTo>
                      <a:lnTo>
                        <a:pt x="27" y="36"/>
                      </a:lnTo>
                      <a:lnTo>
                        <a:pt x="26" y="27"/>
                      </a:lnTo>
                      <a:lnTo>
                        <a:pt x="26" y="22"/>
                      </a:lnTo>
                      <a:lnTo>
                        <a:pt x="89" y="51"/>
                      </a:lnTo>
                      <a:lnTo>
                        <a:pt x="82" y="38"/>
                      </a:lnTo>
                      <a:lnTo>
                        <a:pt x="82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97">
                  <a:extLst>
                    <a:ext uri="{FF2B5EF4-FFF2-40B4-BE49-F238E27FC236}">
                      <a16:creationId xmlns:a16="http://schemas.microsoft.com/office/drawing/2014/main" id="{288D9D86-2E60-6AE2-4FB3-EBAEF4F00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2526"/>
                  <a:ext cx="36" cy="19"/>
                </a:xfrm>
                <a:custGeom>
                  <a:avLst/>
                  <a:gdLst/>
                  <a:ahLst/>
                  <a:cxnLst>
                    <a:cxn ang="0">
                      <a:pos x="25" y="6"/>
                    </a:cxn>
                    <a:cxn ang="0">
                      <a:pos x="24" y="73"/>
                    </a:cxn>
                    <a:cxn ang="0">
                      <a:pos x="174" y="71"/>
                    </a:cxn>
                    <a:cxn ang="0">
                      <a:pos x="179" y="90"/>
                    </a:cxn>
                    <a:cxn ang="0">
                      <a:pos x="14" y="95"/>
                    </a:cxn>
                    <a:cxn ang="0">
                      <a:pos x="0" y="89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2" y="1"/>
                    </a:cxn>
                    <a:cxn ang="0">
                      <a:pos x="24" y="3"/>
                    </a:cxn>
                    <a:cxn ang="0">
                      <a:pos x="25" y="6"/>
                    </a:cxn>
                    <a:cxn ang="0">
                      <a:pos x="25" y="6"/>
                    </a:cxn>
                  </a:cxnLst>
                  <a:rect l="0" t="0" r="r" b="b"/>
                  <a:pathLst>
                    <a:path w="179" h="95">
                      <a:moveTo>
                        <a:pt x="25" y="6"/>
                      </a:moveTo>
                      <a:lnTo>
                        <a:pt x="24" y="73"/>
                      </a:lnTo>
                      <a:lnTo>
                        <a:pt x="174" y="71"/>
                      </a:lnTo>
                      <a:lnTo>
                        <a:pt x="179" y="90"/>
                      </a:lnTo>
                      <a:lnTo>
                        <a:pt x="14" y="95"/>
                      </a:lnTo>
                      <a:lnTo>
                        <a:pt x="0" y="89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98">
                  <a:extLst>
                    <a:ext uri="{FF2B5EF4-FFF2-40B4-BE49-F238E27FC236}">
                      <a16:creationId xmlns:a16="http://schemas.microsoft.com/office/drawing/2014/main" id="{4866054E-E2D6-D9DA-9EDC-810A4D487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2477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10" y="45"/>
                    </a:cxn>
                    <a:cxn ang="0">
                      <a:pos x="90" y="45"/>
                    </a:cxn>
                    <a:cxn ang="0">
                      <a:pos x="93" y="2"/>
                    </a:cxn>
                    <a:cxn ang="0">
                      <a:pos x="69" y="0"/>
                    </a:cxn>
                    <a:cxn ang="0">
                      <a:pos x="66" y="28"/>
                    </a:cxn>
                    <a:cxn ang="0">
                      <a:pos x="0" y="25"/>
                    </a:cxn>
                    <a:cxn ang="0">
                      <a:pos x="10" y="45"/>
                    </a:cxn>
                    <a:cxn ang="0">
                      <a:pos x="10" y="45"/>
                    </a:cxn>
                  </a:cxnLst>
                  <a:rect l="0" t="0" r="r" b="b"/>
                  <a:pathLst>
                    <a:path w="93" h="45">
                      <a:moveTo>
                        <a:pt x="10" y="45"/>
                      </a:moveTo>
                      <a:lnTo>
                        <a:pt x="90" y="45"/>
                      </a:lnTo>
                      <a:lnTo>
                        <a:pt x="93" y="2"/>
                      </a:lnTo>
                      <a:lnTo>
                        <a:pt x="69" y="0"/>
                      </a:lnTo>
                      <a:lnTo>
                        <a:pt x="66" y="28"/>
                      </a:lnTo>
                      <a:lnTo>
                        <a:pt x="0" y="25"/>
                      </a:lnTo>
                      <a:lnTo>
                        <a:pt x="10" y="45"/>
                      </a:lnTo>
                      <a:lnTo>
                        <a:pt x="10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99">
                  <a:extLst>
                    <a:ext uri="{FF2B5EF4-FFF2-40B4-BE49-F238E27FC236}">
                      <a16:creationId xmlns:a16="http://schemas.microsoft.com/office/drawing/2014/main" id="{F3342A49-E1C8-64FD-A9BF-69835D8BA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9" y="2458"/>
                  <a:ext cx="171" cy="14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5" y="55"/>
                    </a:cxn>
                    <a:cxn ang="0">
                      <a:pos x="24" y="51"/>
                    </a:cxn>
                    <a:cxn ang="0">
                      <a:pos x="53" y="48"/>
                    </a:cxn>
                    <a:cxn ang="0">
                      <a:pos x="90" y="44"/>
                    </a:cxn>
                    <a:cxn ang="0">
                      <a:pos x="137" y="37"/>
                    </a:cxn>
                    <a:cxn ang="0">
                      <a:pos x="190" y="32"/>
                    </a:cxn>
                    <a:cxn ang="0">
                      <a:pos x="249" y="26"/>
                    </a:cxn>
                    <a:cxn ang="0">
                      <a:pos x="315" y="20"/>
                    </a:cxn>
                    <a:cxn ang="0">
                      <a:pos x="381" y="14"/>
                    </a:cxn>
                    <a:cxn ang="0">
                      <a:pos x="452" y="8"/>
                    </a:cxn>
                    <a:cxn ang="0">
                      <a:pos x="523" y="4"/>
                    </a:cxn>
                    <a:cxn ang="0">
                      <a:pos x="594" y="1"/>
                    </a:cxn>
                    <a:cxn ang="0">
                      <a:pos x="664" y="0"/>
                    </a:cxn>
                    <a:cxn ang="0">
                      <a:pos x="731" y="0"/>
                    </a:cxn>
                    <a:cxn ang="0">
                      <a:pos x="796" y="1"/>
                    </a:cxn>
                    <a:cxn ang="0">
                      <a:pos x="855" y="6"/>
                    </a:cxn>
                    <a:cxn ang="0">
                      <a:pos x="855" y="22"/>
                    </a:cxn>
                    <a:cxn ang="0">
                      <a:pos x="850" y="21"/>
                    </a:cxn>
                    <a:cxn ang="0">
                      <a:pos x="835" y="20"/>
                    </a:cxn>
                    <a:cxn ang="0">
                      <a:pos x="811" y="20"/>
                    </a:cxn>
                    <a:cxn ang="0">
                      <a:pos x="779" y="20"/>
                    </a:cxn>
                    <a:cxn ang="0">
                      <a:pos x="739" y="20"/>
                    </a:cxn>
                    <a:cxn ang="0">
                      <a:pos x="693" y="20"/>
                    </a:cxn>
                    <a:cxn ang="0">
                      <a:pos x="639" y="20"/>
                    </a:cxn>
                    <a:cxn ang="0">
                      <a:pos x="582" y="22"/>
                    </a:cxn>
                    <a:cxn ang="0">
                      <a:pos x="519" y="23"/>
                    </a:cxn>
                    <a:cxn ang="0">
                      <a:pos x="452" y="28"/>
                    </a:cxn>
                    <a:cxn ang="0">
                      <a:pos x="382" y="31"/>
                    </a:cxn>
                    <a:cxn ang="0">
                      <a:pos x="309" y="36"/>
                    </a:cxn>
                    <a:cxn ang="0">
                      <a:pos x="235" y="42"/>
                    </a:cxn>
                    <a:cxn ang="0">
                      <a:pos x="160" y="50"/>
                    </a:cxn>
                    <a:cxn ang="0">
                      <a:pos x="84" y="59"/>
                    </a:cxn>
                    <a:cxn ang="0">
                      <a:pos x="8" y="71"/>
                    </a:cxn>
                    <a:cxn ang="0">
                      <a:pos x="0" y="56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855" h="71">
                      <a:moveTo>
                        <a:pt x="0" y="56"/>
                      </a:moveTo>
                      <a:lnTo>
                        <a:pt x="5" y="55"/>
                      </a:lnTo>
                      <a:lnTo>
                        <a:pt x="24" y="51"/>
                      </a:lnTo>
                      <a:lnTo>
                        <a:pt x="53" y="48"/>
                      </a:lnTo>
                      <a:lnTo>
                        <a:pt x="90" y="44"/>
                      </a:lnTo>
                      <a:lnTo>
                        <a:pt x="137" y="37"/>
                      </a:lnTo>
                      <a:lnTo>
                        <a:pt x="190" y="32"/>
                      </a:lnTo>
                      <a:lnTo>
                        <a:pt x="249" y="26"/>
                      </a:lnTo>
                      <a:lnTo>
                        <a:pt x="315" y="20"/>
                      </a:lnTo>
                      <a:lnTo>
                        <a:pt x="381" y="14"/>
                      </a:lnTo>
                      <a:lnTo>
                        <a:pt x="452" y="8"/>
                      </a:lnTo>
                      <a:lnTo>
                        <a:pt x="523" y="4"/>
                      </a:lnTo>
                      <a:lnTo>
                        <a:pt x="594" y="1"/>
                      </a:lnTo>
                      <a:lnTo>
                        <a:pt x="664" y="0"/>
                      </a:lnTo>
                      <a:lnTo>
                        <a:pt x="731" y="0"/>
                      </a:lnTo>
                      <a:lnTo>
                        <a:pt x="796" y="1"/>
                      </a:lnTo>
                      <a:lnTo>
                        <a:pt x="855" y="6"/>
                      </a:lnTo>
                      <a:lnTo>
                        <a:pt x="855" y="22"/>
                      </a:lnTo>
                      <a:lnTo>
                        <a:pt x="850" y="21"/>
                      </a:lnTo>
                      <a:lnTo>
                        <a:pt x="835" y="20"/>
                      </a:lnTo>
                      <a:lnTo>
                        <a:pt x="811" y="20"/>
                      </a:lnTo>
                      <a:lnTo>
                        <a:pt x="779" y="20"/>
                      </a:lnTo>
                      <a:lnTo>
                        <a:pt x="739" y="20"/>
                      </a:lnTo>
                      <a:lnTo>
                        <a:pt x="693" y="20"/>
                      </a:lnTo>
                      <a:lnTo>
                        <a:pt x="639" y="20"/>
                      </a:lnTo>
                      <a:lnTo>
                        <a:pt x="582" y="22"/>
                      </a:lnTo>
                      <a:lnTo>
                        <a:pt x="519" y="23"/>
                      </a:lnTo>
                      <a:lnTo>
                        <a:pt x="452" y="28"/>
                      </a:lnTo>
                      <a:lnTo>
                        <a:pt x="382" y="31"/>
                      </a:lnTo>
                      <a:lnTo>
                        <a:pt x="309" y="36"/>
                      </a:lnTo>
                      <a:lnTo>
                        <a:pt x="235" y="42"/>
                      </a:lnTo>
                      <a:lnTo>
                        <a:pt x="160" y="50"/>
                      </a:lnTo>
                      <a:lnTo>
                        <a:pt x="84" y="59"/>
                      </a:lnTo>
                      <a:lnTo>
                        <a:pt x="8" y="71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00">
                  <a:extLst>
                    <a:ext uri="{FF2B5EF4-FFF2-40B4-BE49-F238E27FC236}">
                      <a16:creationId xmlns:a16="http://schemas.microsoft.com/office/drawing/2014/main" id="{AEFAECB2-2274-0589-22B9-DA73B8433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2407"/>
                  <a:ext cx="50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8" y="38"/>
                    </a:cxn>
                    <a:cxn ang="0">
                      <a:pos x="247" y="59"/>
                    </a:cxn>
                    <a:cxn ang="0">
                      <a:pos x="2" y="2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8" h="59">
                      <a:moveTo>
                        <a:pt x="0" y="0"/>
                      </a:moveTo>
                      <a:lnTo>
                        <a:pt x="248" y="38"/>
                      </a:lnTo>
                      <a:lnTo>
                        <a:pt x="247" y="59"/>
                      </a:lnTo>
                      <a:lnTo>
                        <a:pt x="2" y="2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01">
                  <a:extLst>
                    <a:ext uri="{FF2B5EF4-FFF2-40B4-BE49-F238E27FC236}">
                      <a16:creationId xmlns:a16="http://schemas.microsoft.com/office/drawing/2014/main" id="{B36BB068-3D1D-1424-BEA6-B13DF5003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465"/>
                  <a:ext cx="12" cy="68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1" y="2"/>
                    </a:cxn>
                    <a:cxn ang="0">
                      <a:pos x="40" y="10"/>
                    </a:cxn>
                    <a:cxn ang="0">
                      <a:pos x="40" y="21"/>
                    </a:cxn>
                    <a:cxn ang="0">
                      <a:pos x="39" y="36"/>
                    </a:cxn>
                    <a:cxn ang="0">
                      <a:pos x="36" y="54"/>
                    </a:cxn>
                    <a:cxn ang="0">
                      <a:pos x="35" y="76"/>
                    </a:cxn>
                    <a:cxn ang="0">
                      <a:pos x="33" y="100"/>
                    </a:cxn>
                    <a:cxn ang="0">
                      <a:pos x="31" y="126"/>
                    </a:cxn>
                    <a:cxn ang="0">
                      <a:pos x="28" y="151"/>
                    </a:cxn>
                    <a:cxn ang="0">
                      <a:pos x="26" y="179"/>
                    </a:cxn>
                    <a:cxn ang="0">
                      <a:pos x="22" y="207"/>
                    </a:cxn>
                    <a:cxn ang="0">
                      <a:pos x="18" y="236"/>
                    </a:cxn>
                    <a:cxn ang="0">
                      <a:pos x="14" y="263"/>
                    </a:cxn>
                    <a:cxn ang="0">
                      <a:pos x="10" y="290"/>
                    </a:cxn>
                    <a:cxn ang="0">
                      <a:pos x="4" y="315"/>
                    </a:cxn>
                    <a:cxn ang="0">
                      <a:pos x="0" y="338"/>
                    </a:cxn>
                    <a:cxn ang="0">
                      <a:pos x="22" y="340"/>
                    </a:cxn>
                    <a:cxn ang="0">
                      <a:pos x="22" y="337"/>
                    </a:cxn>
                    <a:cxn ang="0">
                      <a:pos x="24" y="331"/>
                    </a:cxn>
                    <a:cxn ang="0">
                      <a:pos x="26" y="319"/>
                    </a:cxn>
                    <a:cxn ang="0">
                      <a:pos x="29" y="304"/>
                    </a:cxn>
                    <a:cxn ang="0">
                      <a:pos x="31" y="283"/>
                    </a:cxn>
                    <a:cxn ang="0">
                      <a:pos x="34" y="262"/>
                    </a:cxn>
                    <a:cxn ang="0">
                      <a:pos x="39" y="238"/>
                    </a:cxn>
                    <a:cxn ang="0">
                      <a:pos x="43" y="214"/>
                    </a:cxn>
                    <a:cxn ang="0">
                      <a:pos x="46" y="186"/>
                    </a:cxn>
                    <a:cxn ang="0">
                      <a:pos x="49" y="158"/>
                    </a:cxn>
                    <a:cxn ang="0">
                      <a:pos x="53" y="129"/>
                    </a:cxn>
                    <a:cxn ang="0">
                      <a:pos x="56" y="101"/>
                    </a:cxn>
                    <a:cxn ang="0">
                      <a:pos x="57" y="73"/>
                    </a:cxn>
                    <a:cxn ang="0">
                      <a:pos x="59" y="47"/>
                    </a:cxn>
                    <a:cxn ang="0">
                      <a:pos x="60" y="22"/>
                    </a:cxn>
                    <a:cxn ang="0">
                      <a:pos x="61" y="0"/>
                    </a:cxn>
                    <a:cxn ang="0">
                      <a:pos x="41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61" h="340">
                      <a:moveTo>
                        <a:pt x="41" y="0"/>
                      </a:moveTo>
                      <a:lnTo>
                        <a:pt x="41" y="2"/>
                      </a:lnTo>
                      <a:lnTo>
                        <a:pt x="40" y="10"/>
                      </a:lnTo>
                      <a:lnTo>
                        <a:pt x="40" y="21"/>
                      </a:lnTo>
                      <a:lnTo>
                        <a:pt x="39" y="36"/>
                      </a:lnTo>
                      <a:lnTo>
                        <a:pt x="36" y="54"/>
                      </a:lnTo>
                      <a:lnTo>
                        <a:pt x="35" y="76"/>
                      </a:lnTo>
                      <a:lnTo>
                        <a:pt x="33" y="100"/>
                      </a:lnTo>
                      <a:lnTo>
                        <a:pt x="31" y="126"/>
                      </a:lnTo>
                      <a:lnTo>
                        <a:pt x="28" y="151"/>
                      </a:lnTo>
                      <a:lnTo>
                        <a:pt x="26" y="179"/>
                      </a:lnTo>
                      <a:lnTo>
                        <a:pt x="22" y="207"/>
                      </a:lnTo>
                      <a:lnTo>
                        <a:pt x="18" y="236"/>
                      </a:lnTo>
                      <a:lnTo>
                        <a:pt x="14" y="263"/>
                      </a:lnTo>
                      <a:lnTo>
                        <a:pt x="10" y="290"/>
                      </a:lnTo>
                      <a:lnTo>
                        <a:pt x="4" y="315"/>
                      </a:lnTo>
                      <a:lnTo>
                        <a:pt x="0" y="338"/>
                      </a:lnTo>
                      <a:lnTo>
                        <a:pt x="22" y="340"/>
                      </a:lnTo>
                      <a:lnTo>
                        <a:pt x="22" y="337"/>
                      </a:lnTo>
                      <a:lnTo>
                        <a:pt x="24" y="331"/>
                      </a:lnTo>
                      <a:lnTo>
                        <a:pt x="26" y="319"/>
                      </a:lnTo>
                      <a:lnTo>
                        <a:pt x="29" y="304"/>
                      </a:lnTo>
                      <a:lnTo>
                        <a:pt x="31" y="283"/>
                      </a:lnTo>
                      <a:lnTo>
                        <a:pt x="34" y="262"/>
                      </a:lnTo>
                      <a:lnTo>
                        <a:pt x="39" y="238"/>
                      </a:lnTo>
                      <a:lnTo>
                        <a:pt x="43" y="214"/>
                      </a:lnTo>
                      <a:lnTo>
                        <a:pt x="46" y="186"/>
                      </a:lnTo>
                      <a:lnTo>
                        <a:pt x="49" y="158"/>
                      </a:lnTo>
                      <a:lnTo>
                        <a:pt x="53" y="129"/>
                      </a:lnTo>
                      <a:lnTo>
                        <a:pt x="56" y="101"/>
                      </a:lnTo>
                      <a:lnTo>
                        <a:pt x="57" y="73"/>
                      </a:lnTo>
                      <a:lnTo>
                        <a:pt x="59" y="47"/>
                      </a:lnTo>
                      <a:lnTo>
                        <a:pt x="60" y="22"/>
                      </a:lnTo>
                      <a:lnTo>
                        <a:pt x="6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02">
                  <a:extLst>
                    <a:ext uri="{FF2B5EF4-FFF2-40B4-BE49-F238E27FC236}">
                      <a16:creationId xmlns:a16="http://schemas.microsoft.com/office/drawing/2014/main" id="{D982A6CB-F6B2-E354-91E3-613E10F3B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2399"/>
                  <a:ext cx="148" cy="131"/>
                </a:xfrm>
                <a:custGeom>
                  <a:avLst/>
                  <a:gdLst/>
                  <a:ahLst/>
                  <a:cxnLst>
                    <a:cxn ang="0">
                      <a:pos x="144" y="30"/>
                    </a:cxn>
                    <a:cxn ang="0">
                      <a:pos x="148" y="30"/>
                    </a:cxn>
                    <a:cxn ang="0">
                      <a:pos x="164" y="33"/>
                    </a:cxn>
                    <a:cxn ang="0">
                      <a:pos x="187" y="37"/>
                    </a:cxn>
                    <a:cxn ang="0">
                      <a:pos x="213" y="48"/>
                    </a:cxn>
                    <a:cxn ang="0">
                      <a:pos x="238" y="62"/>
                    </a:cxn>
                    <a:cxn ang="0">
                      <a:pos x="262" y="86"/>
                    </a:cxn>
                    <a:cxn ang="0">
                      <a:pos x="281" y="117"/>
                    </a:cxn>
                    <a:cxn ang="0">
                      <a:pos x="291" y="156"/>
                    </a:cxn>
                    <a:cxn ang="0">
                      <a:pos x="296" y="199"/>
                    </a:cxn>
                    <a:cxn ang="0">
                      <a:pos x="304" y="238"/>
                    </a:cxn>
                    <a:cxn ang="0">
                      <a:pos x="314" y="270"/>
                    </a:cxn>
                    <a:cxn ang="0">
                      <a:pos x="328" y="299"/>
                    </a:cxn>
                    <a:cxn ang="0">
                      <a:pos x="344" y="322"/>
                    </a:cxn>
                    <a:cxn ang="0">
                      <a:pos x="363" y="340"/>
                    </a:cxn>
                    <a:cxn ang="0">
                      <a:pos x="388" y="352"/>
                    </a:cxn>
                    <a:cxn ang="0">
                      <a:pos x="418" y="359"/>
                    </a:cxn>
                    <a:cxn ang="0">
                      <a:pos x="608" y="391"/>
                    </a:cxn>
                    <a:cxn ang="0">
                      <a:pos x="616" y="393"/>
                    </a:cxn>
                    <a:cxn ang="0">
                      <a:pos x="630" y="397"/>
                    </a:cxn>
                    <a:cxn ang="0">
                      <a:pos x="649" y="405"/>
                    </a:cxn>
                    <a:cxn ang="0">
                      <a:pos x="668" y="418"/>
                    </a:cxn>
                    <a:cxn ang="0">
                      <a:pos x="685" y="439"/>
                    </a:cxn>
                    <a:cxn ang="0">
                      <a:pos x="699" y="465"/>
                    </a:cxn>
                    <a:cxn ang="0">
                      <a:pos x="707" y="502"/>
                    </a:cxn>
                    <a:cxn ang="0">
                      <a:pos x="712" y="654"/>
                    </a:cxn>
                    <a:cxn ang="0">
                      <a:pos x="726" y="473"/>
                    </a:cxn>
                    <a:cxn ang="0">
                      <a:pos x="725" y="469"/>
                    </a:cxn>
                    <a:cxn ang="0">
                      <a:pos x="722" y="459"/>
                    </a:cxn>
                    <a:cxn ang="0">
                      <a:pos x="716" y="445"/>
                    </a:cxn>
                    <a:cxn ang="0">
                      <a:pos x="708" y="430"/>
                    </a:cxn>
                    <a:cxn ang="0">
                      <a:pos x="694" y="412"/>
                    </a:cxn>
                    <a:cxn ang="0">
                      <a:pos x="673" y="395"/>
                    </a:cxn>
                    <a:cxn ang="0">
                      <a:pos x="645" y="380"/>
                    </a:cxn>
                    <a:cxn ang="0">
                      <a:pos x="611" y="369"/>
                    </a:cxn>
                    <a:cxn ang="0">
                      <a:pos x="423" y="342"/>
                    </a:cxn>
                    <a:cxn ang="0">
                      <a:pos x="415" y="341"/>
                    </a:cxn>
                    <a:cxn ang="0">
                      <a:pos x="399" y="338"/>
                    </a:cxn>
                    <a:cxn ang="0">
                      <a:pos x="381" y="327"/>
                    </a:cxn>
                    <a:cxn ang="0">
                      <a:pos x="361" y="311"/>
                    </a:cxn>
                    <a:cxn ang="0">
                      <a:pos x="341" y="284"/>
                    </a:cxn>
                    <a:cxn ang="0">
                      <a:pos x="324" y="245"/>
                    </a:cxn>
                    <a:cxn ang="0">
                      <a:pos x="314" y="193"/>
                    </a:cxn>
                    <a:cxn ang="0">
                      <a:pos x="311" y="159"/>
                    </a:cxn>
                    <a:cxn ang="0">
                      <a:pos x="309" y="148"/>
                    </a:cxn>
                    <a:cxn ang="0">
                      <a:pos x="305" y="130"/>
                    </a:cxn>
                    <a:cxn ang="0">
                      <a:pos x="295" y="106"/>
                    </a:cxn>
                    <a:cxn ang="0">
                      <a:pos x="279" y="79"/>
                    </a:cxn>
                    <a:cxn ang="0">
                      <a:pos x="257" y="53"/>
                    </a:cxn>
                    <a:cxn ang="0">
                      <a:pos x="223" y="31"/>
                    </a:cxn>
                    <a:cxn ang="0">
                      <a:pos x="180" y="14"/>
                    </a:cxn>
                    <a:cxn ang="0">
                      <a:pos x="0" y="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737" h="654">
                      <a:moveTo>
                        <a:pt x="0" y="23"/>
                      </a:moveTo>
                      <a:lnTo>
                        <a:pt x="144" y="30"/>
                      </a:lnTo>
                      <a:lnTo>
                        <a:pt x="145" y="30"/>
                      </a:lnTo>
                      <a:lnTo>
                        <a:pt x="148" y="30"/>
                      </a:lnTo>
                      <a:lnTo>
                        <a:pt x="156" y="31"/>
                      </a:lnTo>
                      <a:lnTo>
                        <a:pt x="164" y="33"/>
                      </a:lnTo>
                      <a:lnTo>
                        <a:pt x="175" y="34"/>
                      </a:lnTo>
                      <a:lnTo>
                        <a:pt x="187" y="37"/>
                      </a:lnTo>
                      <a:lnTo>
                        <a:pt x="199" y="42"/>
                      </a:lnTo>
                      <a:lnTo>
                        <a:pt x="213" y="48"/>
                      </a:lnTo>
                      <a:lnTo>
                        <a:pt x="225" y="53"/>
                      </a:lnTo>
                      <a:lnTo>
                        <a:pt x="238" y="62"/>
                      </a:lnTo>
                      <a:lnTo>
                        <a:pt x="250" y="73"/>
                      </a:lnTo>
                      <a:lnTo>
                        <a:pt x="262" y="86"/>
                      </a:lnTo>
                      <a:lnTo>
                        <a:pt x="272" y="100"/>
                      </a:lnTo>
                      <a:lnTo>
                        <a:pt x="281" y="117"/>
                      </a:lnTo>
                      <a:lnTo>
                        <a:pt x="287" y="135"/>
                      </a:lnTo>
                      <a:lnTo>
                        <a:pt x="291" y="156"/>
                      </a:lnTo>
                      <a:lnTo>
                        <a:pt x="293" y="178"/>
                      </a:lnTo>
                      <a:lnTo>
                        <a:pt x="296" y="199"/>
                      </a:lnTo>
                      <a:lnTo>
                        <a:pt x="300" y="219"/>
                      </a:lnTo>
                      <a:lnTo>
                        <a:pt x="304" y="238"/>
                      </a:lnTo>
                      <a:lnTo>
                        <a:pt x="308" y="254"/>
                      </a:lnTo>
                      <a:lnTo>
                        <a:pt x="314" y="270"/>
                      </a:lnTo>
                      <a:lnTo>
                        <a:pt x="320" y="285"/>
                      </a:lnTo>
                      <a:lnTo>
                        <a:pt x="328" y="299"/>
                      </a:lnTo>
                      <a:lnTo>
                        <a:pt x="335" y="311"/>
                      </a:lnTo>
                      <a:lnTo>
                        <a:pt x="344" y="322"/>
                      </a:lnTo>
                      <a:lnTo>
                        <a:pt x="352" y="331"/>
                      </a:lnTo>
                      <a:lnTo>
                        <a:pt x="363" y="340"/>
                      </a:lnTo>
                      <a:lnTo>
                        <a:pt x="375" y="346"/>
                      </a:lnTo>
                      <a:lnTo>
                        <a:pt x="388" y="352"/>
                      </a:lnTo>
                      <a:lnTo>
                        <a:pt x="402" y="356"/>
                      </a:lnTo>
                      <a:lnTo>
                        <a:pt x="418" y="359"/>
                      </a:lnTo>
                      <a:lnTo>
                        <a:pt x="607" y="391"/>
                      </a:lnTo>
                      <a:lnTo>
                        <a:pt x="608" y="391"/>
                      </a:lnTo>
                      <a:lnTo>
                        <a:pt x="611" y="392"/>
                      </a:lnTo>
                      <a:lnTo>
                        <a:pt x="616" y="393"/>
                      </a:lnTo>
                      <a:lnTo>
                        <a:pt x="623" y="395"/>
                      </a:lnTo>
                      <a:lnTo>
                        <a:pt x="630" y="397"/>
                      </a:lnTo>
                      <a:lnTo>
                        <a:pt x="640" y="401"/>
                      </a:lnTo>
                      <a:lnTo>
                        <a:pt x="649" y="405"/>
                      </a:lnTo>
                      <a:lnTo>
                        <a:pt x="659" y="412"/>
                      </a:lnTo>
                      <a:lnTo>
                        <a:pt x="668" y="418"/>
                      </a:lnTo>
                      <a:lnTo>
                        <a:pt x="677" y="428"/>
                      </a:lnTo>
                      <a:lnTo>
                        <a:pt x="685" y="439"/>
                      </a:lnTo>
                      <a:lnTo>
                        <a:pt x="694" y="451"/>
                      </a:lnTo>
                      <a:lnTo>
                        <a:pt x="699" y="465"/>
                      </a:lnTo>
                      <a:lnTo>
                        <a:pt x="705" y="482"/>
                      </a:lnTo>
                      <a:lnTo>
                        <a:pt x="707" y="502"/>
                      </a:lnTo>
                      <a:lnTo>
                        <a:pt x="707" y="523"/>
                      </a:lnTo>
                      <a:lnTo>
                        <a:pt x="712" y="654"/>
                      </a:lnTo>
                      <a:lnTo>
                        <a:pt x="737" y="651"/>
                      </a:lnTo>
                      <a:lnTo>
                        <a:pt x="726" y="473"/>
                      </a:lnTo>
                      <a:lnTo>
                        <a:pt x="725" y="472"/>
                      </a:lnTo>
                      <a:lnTo>
                        <a:pt x="725" y="469"/>
                      </a:lnTo>
                      <a:lnTo>
                        <a:pt x="724" y="464"/>
                      </a:lnTo>
                      <a:lnTo>
                        <a:pt x="722" y="459"/>
                      </a:lnTo>
                      <a:lnTo>
                        <a:pt x="720" y="452"/>
                      </a:lnTo>
                      <a:lnTo>
                        <a:pt x="716" y="445"/>
                      </a:lnTo>
                      <a:lnTo>
                        <a:pt x="713" y="437"/>
                      </a:lnTo>
                      <a:lnTo>
                        <a:pt x="708" y="430"/>
                      </a:lnTo>
                      <a:lnTo>
                        <a:pt x="701" y="420"/>
                      </a:lnTo>
                      <a:lnTo>
                        <a:pt x="694" y="412"/>
                      </a:lnTo>
                      <a:lnTo>
                        <a:pt x="684" y="403"/>
                      </a:lnTo>
                      <a:lnTo>
                        <a:pt x="673" y="395"/>
                      </a:lnTo>
                      <a:lnTo>
                        <a:pt x="660" y="387"/>
                      </a:lnTo>
                      <a:lnTo>
                        <a:pt x="645" y="380"/>
                      </a:lnTo>
                      <a:lnTo>
                        <a:pt x="629" y="373"/>
                      </a:lnTo>
                      <a:lnTo>
                        <a:pt x="611" y="369"/>
                      </a:lnTo>
                      <a:lnTo>
                        <a:pt x="425" y="343"/>
                      </a:lnTo>
                      <a:lnTo>
                        <a:pt x="423" y="342"/>
                      </a:lnTo>
                      <a:lnTo>
                        <a:pt x="420" y="342"/>
                      </a:lnTo>
                      <a:lnTo>
                        <a:pt x="415" y="341"/>
                      </a:lnTo>
                      <a:lnTo>
                        <a:pt x="408" y="340"/>
                      </a:lnTo>
                      <a:lnTo>
                        <a:pt x="399" y="338"/>
                      </a:lnTo>
                      <a:lnTo>
                        <a:pt x="391" y="333"/>
                      </a:lnTo>
                      <a:lnTo>
                        <a:pt x="381" y="327"/>
                      </a:lnTo>
                      <a:lnTo>
                        <a:pt x="372" y="321"/>
                      </a:lnTo>
                      <a:lnTo>
                        <a:pt x="361" y="311"/>
                      </a:lnTo>
                      <a:lnTo>
                        <a:pt x="351" y="299"/>
                      </a:lnTo>
                      <a:lnTo>
                        <a:pt x="341" y="284"/>
                      </a:lnTo>
                      <a:lnTo>
                        <a:pt x="333" y="267"/>
                      </a:lnTo>
                      <a:lnTo>
                        <a:pt x="324" y="245"/>
                      </a:lnTo>
                      <a:lnTo>
                        <a:pt x="319" y="221"/>
                      </a:lnTo>
                      <a:lnTo>
                        <a:pt x="314" y="193"/>
                      </a:lnTo>
                      <a:lnTo>
                        <a:pt x="311" y="161"/>
                      </a:lnTo>
                      <a:lnTo>
                        <a:pt x="311" y="159"/>
                      </a:lnTo>
                      <a:lnTo>
                        <a:pt x="310" y="154"/>
                      </a:lnTo>
                      <a:lnTo>
                        <a:pt x="309" y="148"/>
                      </a:lnTo>
                      <a:lnTo>
                        <a:pt x="308" y="139"/>
                      </a:lnTo>
                      <a:lnTo>
                        <a:pt x="305" y="130"/>
                      </a:lnTo>
                      <a:lnTo>
                        <a:pt x="301" y="118"/>
                      </a:lnTo>
                      <a:lnTo>
                        <a:pt x="295" y="106"/>
                      </a:lnTo>
                      <a:lnTo>
                        <a:pt x="289" y="93"/>
                      </a:lnTo>
                      <a:lnTo>
                        <a:pt x="279" y="79"/>
                      </a:lnTo>
                      <a:lnTo>
                        <a:pt x="268" y="66"/>
                      </a:lnTo>
                      <a:lnTo>
                        <a:pt x="257" y="53"/>
                      </a:lnTo>
                      <a:lnTo>
                        <a:pt x="242" y="42"/>
                      </a:lnTo>
                      <a:lnTo>
                        <a:pt x="223" y="31"/>
                      </a:lnTo>
                      <a:lnTo>
                        <a:pt x="204" y="21"/>
                      </a:lnTo>
                      <a:lnTo>
                        <a:pt x="180" y="14"/>
                      </a:lnTo>
                      <a:lnTo>
                        <a:pt x="155" y="9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03">
                  <a:extLst>
                    <a:ext uri="{FF2B5EF4-FFF2-40B4-BE49-F238E27FC236}">
                      <a16:creationId xmlns:a16="http://schemas.microsoft.com/office/drawing/2014/main" id="{B461D070-150E-453D-FC1E-4939AE89C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5" y="2449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58" y="52"/>
                    </a:cxn>
                    <a:cxn ang="0">
                      <a:pos x="59" y="30"/>
                    </a:cxn>
                    <a:cxn ang="0">
                      <a:pos x="20" y="0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9" h="52">
                      <a:moveTo>
                        <a:pt x="0" y="8"/>
                      </a:moveTo>
                      <a:lnTo>
                        <a:pt x="58" y="52"/>
                      </a:lnTo>
                      <a:lnTo>
                        <a:pt x="59" y="30"/>
                      </a:ln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04">
                  <a:extLst>
                    <a:ext uri="{FF2B5EF4-FFF2-40B4-BE49-F238E27FC236}">
                      <a16:creationId xmlns:a16="http://schemas.microsoft.com/office/drawing/2014/main" id="{FF8A2926-A8A7-43D7-A560-4B14F23C3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2432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20" y="73"/>
                    </a:cxn>
                    <a:cxn ang="0">
                      <a:pos x="22" y="80"/>
                    </a:cxn>
                    <a:cxn ang="0">
                      <a:pos x="26" y="88"/>
                    </a:cxn>
                    <a:cxn ang="0">
                      <a:pos x="33" y="94"/>
                    </a:cxn>
                    <a:cxn ang="0">
                      <a:pos x="42" y="100"/>
                    </a:cxn>
                    <a:cxn ang="0">
                      <a:pos x="53" y="103"/>
                    </a:cxn>
                    <a:cxn ang="0">
                      <a:pos x="69" y="102"/>
                    </a:cxn>
                    <a:cxn ang="0">
                      <a:pos x="79" y="100"/>
                    </a:cxn>
                    <a:cxn ang="0">
                      <a:pos x="87" y="93"/>
                    </a:cxn>
                    <a:cxn ang="0">
                      <a:pos x="95" y="85"/>
                    </a:cxn>
                    <a:cxn ang="0">
                      <a:pos x="100" y="76"/>
                    </a:cxn>
                    <a:cxn ang="0">
                      <a:pos x="102" y="65"/>
                    </a:cxn>
                    <a:cxn ang="0">
                      <a:pos x="102" y="52"/>
                    </a:cxn>
                    <a:cxn ang="0">
                      <a:pos x="98" y="36"/>
                    </a:cxn>
                    <a:cxn ang="0">
                      <a:pos x="90" y="26"/>
                    </a:cxn>
                    <a:cxn ang="0">
                      <a:pos x="79" y="19"/>
                    </a:cxn>
                    <a:cxn ang="0">
                      <a:pos x="67" y="17"/>
                    </a:cxn>
                    <a:cxn ang="0">
                      <a:pos x="56" y="20"/>
                    </a:cxn>
                    <a:cxn ang="0">
                      <a:pos x="44" y="26"/>
                    </a:cxn>
                    <a:cxn ang="0">
                      <a:pos x="33" y="34"/>
                    </a:cxn>
                    <a:cxn ang="0">
                      <a:pos x="26" y="48"/>
                    </a:cxn>
                    <a:cxn ang="0">
                      <a:pos x="0" y="51"/>
                    </a:cxn>
                    <a:cxn ang="0">
                      <a:pos x="1" y="47"/>
                    </a:cxn>
                    <a:cxn ang="0">
                      <a:pos x="5" y="37"/>
                    </a:cxn>
                    <a:cxn ang="0">
                      <a:pos x="14" y="26"/>
                    </a:cxn>
                    <a:cxn ang="0">
                      <a:pos x="26" y="14"/>
                    </a:cxn>
                    <a:cxn ang="0">
                      <a:pos x="40" y="3"/>
                    </a:cxn>
                    <a:cxn ang="0">
                      <a:pos x="60" y="0"/>
                    </a:cxn>
                    <a:cxn ang="0">
                      <a:pos x="82" y="3"/>
                    </a:cxn>
                    <a:cxn ang="0">
                      <a:pos x="110" y="18"/>
                    </a:cxn>
                    <a:cxn ang="0">
                      <a:pos x="113" y="21"/>
                    </a:cxn>
                    <a:cxn ang="0">
                      <a:pos x="117" y="30"/>
                    </a:cxn>
                    <a:cxn ang="0">
                      <a:pos x="120" y="41"/>
                    </a:cxn>
                    <a:cxn ang="0">
                      <a:pos x="121" y="55"/>
                    </a:cxn>
                    <a:cxn ang="0">
                      <a:pos x="121" y="70"/>
                    </a:cxn>
                    <a:cxn ang="0">
                      <a:pos x="116" y="85"/>
                    </a:cxn>
                    <a:cxn ang="0">
                      <a:pos x="106" y="101"/>
                    </a:cxn>
                    <a:cxn ang="0">
                      <a:pos x="89" y="115"/>
                    </a:cxn>
                    <a:cxn ang="0">
                      <a:pos x="71" y="122"/>
                    </a:cxn>
                    <a:cxn ang="0">
                      <a:pos x="53" y="124"/>
                    </a:cxn>
                    <a:cxn ang="0">
                      <a:pos x="38" y="123"/>
                    </a:cxn>
                    <a:cxn ang="0">
                      <a:pos x="24" y="118"/>
                    </a:cxn>
                    <a:cxn ang="0">
                      <a:pos x="13" y="107"/>
                    </a:cxn>
                    <a:cxn ang="0">
                      <a:pos x="4" y="95"/>
                    </a:cxn>
                    <a:cxn ang="0">
                      <a:pos x="0" y="79"/>
                    </a:cxn>
                    <a:cxn ang="0">
                      <a:pos x="20" y="72"/>
                    </a:cxn>
                  </a:cxnLst>
                  <a:rect l="0" t="0" r="r" b="b"/>
                  <a:pathLst>
                    <a:path w="122" h="124">
                      <a:moveTo>
                        <a:pt x="20" y="72"/>
                      </a:moveTo>
                      <a:lnTo>
                        <a:pt x="20" y="73"/>
                      </a:lnTo>
                      <a:lnTo>
                        <a:pt x="21" y="78"/>
                      </a:lnTo>
                      <a:lnTo>
                        <a:pt x="22" y="80"/>
                      </a:lnTo>
                      <a:lnTo>
                        <a:pt x="24" y="85"/>
                      </a:lnTo>
                      <a:lnTo>
                        <a:pt x="26" y="88"/>
                      </a:lnTo>
                      <a:lnTo>
                        <a:pt x="30" y="91"/>
                      </a:lnTo>
                      <a:lnTo>
                        <a:pt x="33" y="94"/>
                      </a:lnTo>
                      <a:lnTo>
                        <a:pt x="36" y="98"/>
                      </a:lnTo>
                      <a:lnTo>
                        <a:pt x="42" y="100"/>
                      </a:lnTo>
                      <a:lnTo>
                        <a:pt x="47" y="102"/>
                      </a:lnTo>
                      <a:lnTo>
                        <a:pt x="53" y="103"/>
                      </a:lnTo>
                      <a:lnTo>
                        <a:pt x="61" y="103"/>
                      </a:lnTo>
                      <a:lnTo>
                        <a:pt x="69" y="102"/>
                      </a:lnTo>
                      <a:lnTo>
                        <a:pt x="78" y="101"/>
                      </a:lnTo>
                      <a:lnTo>
                        <a:pt x="79" y="100"/>
                      </a:lnTo>
                      <a:lnTo>
                        <a:pt x="82" y="98"/>
                      </a:lnTo>
                      <a:lnTo>
                        <a:pt x="87" y="93"/>
                      </a:lnTo>
                      <a:lnTo>
                        <a:pt x="93" y="89"/>
                      </a:lnTo>
                      <a:lnTo>
                        <a:pt x="95" y="85"/>
                      </a:lnTo>
                      <a:lnTo>
                        <a:pt x="98" y="81"/>
                      </a:lnTo>
                      <a:lnTo>
                        <a:pt x="100" y="76"/>
                      </a:lnTo>
                      <a:lnTo>
                        <a:pt x="102" y="72"/>
                      </a:lnTo>
                      <a:lnTo>
                        <a:pt x="102" y="65"/>
                      </a:lnTo>
                      <a:lnTo>
                        <a:pt x="103" y="60"/>
                      </a:lnTo>
                      <a:lnTo>
                        <a:pt x="102" y="52"/>
                      </a:lnTo>
                      <a:lnTo>
                        <a:pt x="101" y="45"/>
                      </a:lnTo>
                      <a:lnTo>
                        <a:pt x="98" y="36"/>
                      </a:lnTo>
                      <a:lnTo>
                        <a:pt x="94" y="31"/>
                      </a:lnTo>
                      <a:lnTo>
                        <a:pt x="90" y="26"/>
                      </a:lnTo>
                      <a:lnTo>
                        <a:pt x="85" y="21"/>
                      </a:lnTo>
                      <a:lnTo>
                        <a:pt x="79" y="19"/>
                      </a:lnTo>
                      <a:lnTo>
                        <a:pt x="74" y="18"/>
                      </a:lnTo>
                      <a:lnTo>
                        <a:pt x="67" y="17"/>
                      </a:lnTo>
                      <a:lnTo>
                        <a:pt x="62" y="18"/>
                      </a:lnTo>
                      <a:lnTo>
                        <a:pt x="56" y="20"/>
                      </a:lnTo>
                      <a:lnTo>
                        <a:pt x="49" y="21"/>
                      </a:lnTo>
                      <a:lnTo>
                        <a:pt x="44" y="26"/>
                      </a:lnTo>
                      <a:lnTo>
                        <a:pt x="38" y="30"/>
                      </a:lnTo>
                      <a:lnTo>
                        <a:pt x="33" y="34"/>
                      </a:lnTo>
                      <a:lnTo>
                        <a:pt x="29" y="41"/>
                      </a:lnTo>
                      <a:lnTo>
                        <a:pt x="26" y="48"/>
                      </a:lnTo>
                      <a:lnTo>
                        <a:pt x="23" y="56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1" y="47"/>
                      </a:lnTo>
                      <a:lnTo>
                        <a:pt x="2" y="43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4" y="26"/>
                      </a:lnTo>
                      <a:lnTo>
                        <a:pt x="19" y="18"/>
                      </a:lnTo>
                      <a:lnTo>
                        <a:pt x="26" y="14"/>
                      </a:lnTo>
                      <a:lnTo>
                        <a:pt x="32" y="7"/>
                      </a:lnTo>
                      <a:lnTo>
                        <a:pt x="40" y="3"/>
                      </a:lnTo>
                      <a:lnTo>
                        <a:pt x="49" y="0"/>
                      </a:lnTo>
                      <a:lnTo>
                        <a:pt x="60" y="0"/>
                      </a:lnTo>
                      <a:lnTo>
                        <a:pt x="71" y="0"/>
                      </a:lnTo>
                      <a:lnTo>
                        <a:pt x="82" y="3"/>
                      </a:lnTo>
                      <a:lnTo>
                        <a:pt x="95" y="8"/>
                      </a:lnTo>
                      <a:lnTo>
                        <a:pt x="110" y="18"/>
                      </a:lnTo>
                      <a:lnTo>
                        <a:pt x="112" y="20"/>
                      </a:lnTo>
                      <a:lnTo>
                        <a:pt x="113" y="21"/>
                      </a:lnTo>
                      <a:lnTo>
                        <a:pt x="115" y="26"/>
                      </a:lnTo>
                      <a:lnTo>
                        <a:pt x="117" y="30"/>
                      </a:lnTo>
                      <a:lnTo>
                        <a:pt x="118" y="36"/>
                      </a:lnTo>
                      <a:lnTo>
                        <a:pt x="120" y="41"/>
                      </a:lnTo>
                      <a:lnTo>
                        <a:pt x="121" y="48"/>
                      </a:lnTo>
                      <a:lnTo>
                        <a:pt x="121" y="55"/>
                      </a:lnTo>
                      <a:lnTo>
                        <a:pt x="122" y="62"/>
                      </a:lnTo>
                      <a:lnTo>
                        <a:pt x="121" y="70"/>
                      </a:lnTo>
                      <a:lnTo>
                        <a:pt x="120" y="78"/>
                      </a:lnTo>
                      <a:lnTo>
                        <a:pt x="116" y="85"/>
                      </a:lnTo>
                      <a:lnTo>
                        <a:pt x="112" y="93"/>
                      </a:lnTo>
                      <a:lnTo>
                        <a:pt x="106" y="101"/>
                      </a:lnTo>
                      <a:lnTo>
                        <a:pt x="98" y="108"/>
                      </a:lnTo>
                      <a:lnTo>
                        <a:pt x="89" y="115"/>
                      </a:lnTo>
                      <a:lnTo>
                        <a:pt x="80" y="119"/>
                      </a:lnTo>
                      <a:lnTo>
                        <a:pt x="71" y="122"/>
                      </a:lnTo>
                      <a:lnTo>
                        <a:pt x="62" y="124"/>
                      </a:lnTo>
                      <a:lnTo>
                        <a:pt x="53" y="124"/>
                      </a:lnTo>
                      <a:lnTo>
                        <a:pt x="46" y="124"/>
                      </a:lnTo>
                      <a:lnTo>
                        <a:pt x="38" y="123"/>
                      </a:lnTo>
                      <a:lnTo>
                        <a:pt x="31" y="121"/>
                      </a:lnTo>
                      <a:lnTo>
                        <a:pt x="24" y="118"/>
                      </a:lnTo>
                      <a:lnTo>
                        <a:pt x="18" y="114"/>
                      </a:lnTo>
                      <a:lnTo>
                        <a:pt x="13" y="107"/>
                      </a:lnTo>
                      <a:lnTo>
                        <a:pt x="8" y="102"/>
                      </a:lnTo>
                      <a:lnTo>
                        <a:pt x="4" y="95"/>
                      </a:lnTo>
                      <a:lnTo>
                        <a:pt x="2" y="88"/>
                      </a:lnTo>
                      <a:lnTo>
                        <a:pt x="0" y="79"/>
                      </a:lnTo>
                      <a:lnTo>
                        <a:pt x="0" y="72"/>
                      </a:lnTo>
                      <a:lnTo>
                        <a:pt x="20" y="72"/>
                      </a:lnTo>
                      <a:lnTo>
                        <a:pt x="2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05">
                  <a:extLst>
                    <a:ext uri="{FF2B5EF4-FFF2-40B4-BE49-F238E27FC236}">
                      <a16:creationId xmlns:a16="http://schemas.microsoft.com/office/drawing/2014/main" id="{64F1C342-1F05-AB81-66EA-9496E9BD3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8" y="2491"/>
                  <a:ext cx="143" cy="44"/>
                </a:xfrm>
                <a:custGeom>
                  <a:avLst/>
                  <a:gdLst/>
                  <a:ahLst/>
                  <a:cxnLst>
                    <a:cxn ang="0">
                      <a:pos x="18" y="211"/>
                    </a:cxn>
                    <a:cxn ang="0">
                      <a:pos x="18" y="197"/>
                    </a:cxn>
                    <a:cxn ang="0">
                      <a:pos x="20" y="174"/>
                    </a:cxn>
                    <a:cxn ang="0">
                      <a:pos x="27" y="145"/>
                    </a:cxn>
                    <a:cxn ang="0">
                      <a:pos x="42" y="111"/>
                    </a:cxn>
                    <a:cxn ang="0">
                      <a:pos x="65" y="80"/>
                    </a:cxn>
                    <a:cxn ang="0">
                      <a:pos x="101" y="52"/>
                    </a:cxn>
                    <a:cxn ang="0">
                      <a:pos x="150" y="33"/>
                    </a:cxn>
                    <a:cxn ang="0">
                      <a:pos x="183" y="27"/>
                    </a:cxn>
                    <a:cxn ang="0">
                      <a:pos x="194" y="27"/>
                    </a:cxn>
                    <a:cxn ang="0">
                      <a:pos x="216" y="25"/>
                    </a:cxn>
                    <a:cxn ang="0">
                      <a:pos x="245" y="22"/>
                    </a:cxn>
                    <a:cxn ang="0">
                      <a:pos x="279" y="21"/>
                    </a:cxn>
                    <a:cxn ang="0">
                      <a:pos x="319" y="21"/>
                    </a:cxn>
                    <a:cxn ang="0">
                      <a:pos x="358" y="20"/>
                    </a:cxn>
                    <a:cxn ang="0">
                      <a:pos x="399" y="20"/>
                    </a:cxn>
                    <a:cxn ang="0">
                      <a:pos x="421" y="21"/>
                    </a:cxn>
                    <a:cxn ang="0">
                      <a:pos x="436" y="21"/>
                    </a:cxn>
                    <a:cxn ang="0">
                      <a:pos x="462" y="21"/>
                    </a:cxn>
                    <a:cxn ang="0">
                      <a:pos x="494" y="21"/>
                    </a:cxn>
                    <a:cxn ang="0">
                      <a:pos x="530" y="21"/>
                    </a:cxn>
                    <a:cxn ang="0">
                      <a:pos x="566" y="22"/>
                    </a:cxn>
                    <a:cxn ang="0">
                      <a:pos x="597" y="22"/>
                    </a:cxn>
                    <a:cxn ang="0">
                      <a:pos x="622" y="25"/>
                    </a:cxn>
                    <a:cxn ang="0">
                      <a:pos x="635" y="27"/>
                    </a:cxn>
                    <a:cxn ang="0">
                      <a:pos x="649" y="30"/>
                    </a:cxn>
                    <a:cxn ang="0">
                      <a:pos x="662" y="36"/>
                    </a:cxn>
                    <a:cxn ang="0">
                      <a:pos x="675" y="48"/>
                    </a:cxn>
                    <a:cxn ang="0">
                      <a:pos x="686" y="67"/>
                    </a:cxn>
                    <a:cxn ang="0">
                      <a:pos x="693" y="96"/>
                    </a:cxn>
                    <a:cxn ang="0">
                      <a:pos x="693" y="135"/>
                    </a:cxn>
                    <a:cxn ang="0">
                      <a:pos x="685" y="188"/>
                    </a:cxn>
                    <a:cxn ang="0">
                      <a:pos x="700" y="220"/>
                    </a:cxn>
                    <a:cxn ang="0">
                      <a:pos x="702" y="210"/>
                    </a:cxn>
                    <a:cxn ang="0">
                      <a:pos x="708" y="187"/>
                    </a:cxn>
                    <a:cxn ang="0">
                      <a:pos x="712" y="153"/>
                    </a:cxn>
                    <a:cxn ang="0">
                      <a:pos x="715" y="116"/>
                    </a:cxn>
                    <a:cxn ang="0">
                      <a:pos x="711" y="77"/>
                    </a:cxn>
                    <a:cxn ang="0">
                      <a:pos x="698" y="44"/>
                    </a:cxn>
                    <a:cxn ang="0">
                      <a:pos x="673" y="19"/>
                    </a:cxn>
                    <a:cxn ang="0">
                      <a:pos x="635" y="8"/>
                    </a:cxn>
                    <a:cxn ang="0">
                      <a:pos x="187" y="5"/>
                    </a:cxn>
                    <a:cxn ang="0">
                      <a:pos x="178" y="5"/>
                    </a:cxn>
                    <a:cxn ang="0">
                      <a:pos x="155" y="10"/>
                    </a:cxn>
                    <a:cxn ang="0">
                      <a:pos x="124" y="18"/>
                    </a:cxn>
                    <a:cxn ang="0">
                      <a:pos x="89" y="35"/>
                    </a:cxn>
                    <a:cxn ang="0">
                      <a:pos x="53" y="60"/>
                    </a:cxn>
                    <a:cxn ang="0">
                      <a:pos x="24" y="97"/>
                    </a:cxn>
                    <a:cxn ang="0">
                      <a:pos x="4" y="148"/>
                    </a:cxn>
                    <a:cxn ang="0">
                      <a:pos x="1" y="213"/>
                    </a:cxn>
                    <a:cxn ang="0">
                      <a:pos x="18" y="212"/>
                    </a:cxn>
                  </a:cxnLst>
                  <a:rect l="0" t="0" r="r" b="b"/>
                  <a:pathLst>
                    <a:path w="715" h="220">
                      <a:moveTo>
                        <a:pt x="18" y="212"/>
                      </a:moveTo>
                      <a:lnTo>
                        <a:pt x="18" y="211"/>
                      </a:lnTo>
                      <a:lnTo>
                        <a:pt x="18" y="206"/>
                      </a:lnTo>
                      <a:lnTo>
                        <a:pt x="18" y="197"/>
                      </a:lnTo>
                      <a:lnTo>
                        <a:pt x="19" y="187"/>
                      </a:lnTo>
                      <a:lnTo>
                        <a:pt x="20" y="174"/>
                      </a:lnTo>
                      <a:lnTo>
                        <a:pt x="23" y="160"/>
                      </a:lnTo>
                      <a:lnTo>
                        <a:pt x="27" y="145"/>
                      </a:lnTo>
                      <a:lnTo>
                        <a:pt x="34" y="130"/>
                      </a:lnTo>
                      <a:lnTo>
                        <a:pt x="42" y="111"/>
                      </a:lnTo>
                      <a:lnTo>
                        <a:pt x="51" y="96"/>
                      </a:lnTo>
                      <a:lnTo>
                        <a:pt x="65" y="80"/>
                      </a:lnTo>
                      <a:lnTo>
                        <a:pt x="81" y="66"/>
                      </a:lnTo>
                      <a:lnTo>
                        <a:pt x="101" y="52"/>
                      </a:lnTo>
                      <a:lnTo>
                        <a:pt x="124" y="42"/>
                      </a:lnTo>
                      <a:lnTo>
                        <a:pt x="150" y="33"/>
                      </a:lnTo>
                      <a:lnTo>
                        <a:pt x="182" y="28"/>
                      </a:lnTo>
                      <a:lnTo>
                        <a:pt x="183" y="27"/>
                      </a:lnTo>
                      <a:lnTo>
                        <a:pt x="188" y="27"/>
                      </a:lnTo>
                      <a:lnTo>
                        <a:pt x="194" y="27"/>
                      </a:lnTo>
                      <a:lnTo>
                        <a:pt x="204" y="26"/>
                      </a:lnTo>
                      <a:lnTo>
                        <a:pt x="216" y="25"/>
                      </a:lnTo>
                      <a:lnTo>
                        <a:pt x="230" y="25"/>
                      </a:lnTo>
                      <a:lnTo>
                        <a:pt x="245" y="22"/>
                      </a:lnTo>
                      <a:lnTo>
                        <a:pt x="262" y="22"/>
                      </a:lnTo>
                      <a:lnTo>
                        <a:pt x="279" y="21"/>
                      </a:lnTo>
                      <a:lnTo>
                        <a:pt x="298" y="21"/>
                      </a:lnTo>
                      <a:lnTo>
                        <a:pt x="319" y="21"/>
                      </a:lnTo>
                      <a:lnTo>
                        <a:pt x="339" y="21"/>
                      </a:lnTo>
                      <a:lnTo>
                        <a:pt x="358" y="20"/>
                      </a:lnTo>
                      <a:lnTo>
                        <a:pt x="380" y="20"/>
                      </a:lnTo>
                      <a:lnTo>
                        <a:pt x="399" y="20"/>
                      </a:lnTo>
                      <a:lnTo>
                        <a:pt x="420" y="21"/>
                      </a:lnTo>
                      <a:lnTo>
                        <a:pt x="421" y="21"/>
                      </a:lnTo>
                      <a:lnTo>
                        <a:pt x="427" y="21"/>
                      </a:lnTo>
                      <a:lnTo>
                        <a:pt x="436" y="21"/>
                      </a:lnTo>
                      <a:lnTo>
                        <a:pt x="448" y="21"/>
                      </a:lnTo>
                      <a:lnTo>
                        <a:pt x="462" y="21"/>
                      </a:lnTo>
                      <a:lnTo>
                        <a:pt x="477" y="21"/>
                      </a:lnTo>
                      <a:lnTo>
                        <a:pt x="494" y="21"/>
                      </a:lnTo>
                      <a:lnTo>
                        <a:pt x="512" y="21"/>
                      </a:lnTo>
                      <a:lnTo>
                        <a:pt x="530" y="21"/>
                      </a:lnTo>
                      <a:lnTo>
                        <a:pt x="549" y="21"/>
                      </a:lnTo>
                      <a:lnTo>
                        <a:pt x="566" y="22"/>
                      </a:lnTo>
                      <a:lnTo>
                        <a:pt x="583" y="22"/>
                      </a:lnTo>
                      <a:lnTo>
                        <a:pt x="597" y="22"/>
                      </a:lnTo>
                      <a:lnTo>
                        <a:pt x="611" y="25"/>
                      </a:lnTo>
                      <a:lnTo>
                        <a:pt x="622" y="25"/>
                      </a:lnTo>
                      <a:lnTo>
                        <a:pt x="629" y="27"/>
                      </a:lnTo>
                      <a:lnTo>
                        <a:pt x="635" y="27"/>
                      </a:lnTo>
                      <a:lnTo>
                        <a:pt x="641" y="28"/>
                      </a:lnTo>
                      <a:lnTo>
                        <a:pt x="649" y="30"/>
                      </a:lnTo>
                      <a:lnTo>
                        <a:pt x="656" y="33"/>
                      </a:lnTo>
                      <a:lnTo>
                        <a:pt x="662" y="36"/>
                      </a:lnTo>
                      <a:lnTo>
                        <a:pt x="670" y="42"/>
                      </a:lnTo>
                      <a:lnTo>
                        <a:pt x="675" y="48"/>
                      </a:lnTo>
                      <a:lnTo>
                        <a:pt x="682" y="58"/>
                      </a:lnTo>
                      <a:lnTo>
                        <a:pt x="686" y="67"/>
                      </a:lnTo>
                      <a:lnTo>
                        <a:pt x="690" y="80"/>
                      </a:lnTo>
                      <a:lnTo>
                        <a:pt x="693" y="96"/>
                      </a:lnTo>
                      <a:lnTo>
                        <a:pt x="694" y="115"/>
                      </a:lnTo>
                      <a:lnTo>
                        <a:pt x="693" y="135"/>
                      </a:lnTo>
                      <a:lnTo>
                        <a:pt x="689" y="160"/>
                      </a:lnTo>
                      <a:lnTo>
                        <a:pt x="685" y="188"/>
                      </a:lnTo>
                      <a:lnTo>
                        <a:pt x="679" y="220"/>
                      </a:lnTo>
                      <a:lnTo>
                        <a:pt x="700" y="220"/>
                      </a:lnTo>
                      <a:lnTo>
                        <a:pt x="700" y="217"/>
                      </a:lnTo>
                      <a:lnTo>
                        <a:pt x="702" y="210"/>
                      </a:lnTo>
                      <a:lnTo>
                        <a:pt x="704" y="199"/>
                      </a:lnTo>
                      <a:lnTo>
                        <a:pt x="708" y="187"/>
                      </a:lnTo>
                      <a:lnTo>
                        <a:pt x="710" y="170"/>
                      </a:lnTo>
                      <a:lnTo>
                        <a:pt x="712" y="153"/>
                      </a:lnTo>
                      <a:lnTo>
                        <a:pt x="713" y="134"/>
                      </a:lnTo>
                      <a:lnTo>
                        <a:pt x="715" y="116"/>
                      </a:lnTo>
                      <a:lnTo>
                        <a:pt x="713" y="96"/>
                      </a:lnTo>
                      <a:lnTo>
                        <a:pt x="711" y="77"/>
                      </a:lnTo>
                      <a:lnTo>
                        <a:pt x="705" y="60"/>
                      </a:lnTo>
                      <a:lnTo>
                        <a:pt x="698" y="44"/>
                      </a:lnTo>
                      <a:lnTo>
                        <a:pt x="687" y="30"/>
                      </a:lnTo>
                      <a:lnTo>
                        <a:pt x="673" y="19"/>
                      </a:lnTo>
                      <a:lnTo>
                        <a:pt x="656" y="11"/>
                      </a:lnTo>
                      <a:lnTo>
                        <a:pt x="635" y="8"/>
                      </a:lnTo>
                      <a:lnTo>
                        <a:pt x="420" y="0"/>
                      </a:lnTo>
                      <a:lnTo>
                        <a:pt x="187" y="5"/>
                      </a:lnTo>
                      <a:lnTo>
                        <a:pt x="184" y="5"/>
                      </a:lnTo>
                      <a:lnTo>
                        <a:pt x="178" y="5"/>
                      </a:lnTo>
                      <a:lnTo>
                        <a:pt x="167" y="7"/>
                      </a:lnTo>
                      <a:lnTo>
                        <a:pt x="155" y="10"/>
                      </a:lnTo>
                      <a:lnTo>
                        <a:pt x="140" y="13"/>
                      </a:lnTo>
                      <a:lnTo>
                        <a:pt x="124" y="18"/>
                      </a:lnTo>
                      <a:lnTo>
                        <a:pt x="107" y="26"/>
                      </a:lnTo>
                      <a:lnTo>
                        <a:pt x="89" y="35"/>
                      </a:lnTo>
                      <a:lnTo>
                        <a:pt x="71" y="46"/>
                      </a:lnTo>
                      <a:lnTo>
                        <a:pt x="53" y="60"/>
                      </a:lnTo>
                      <a:lnTo>
                        <a:pt x="37" y="77"/>
                      </a:lnTo>
                      <a:lnTo>
                        <a:pt x="24" y="97"/>
                      </a:lnTo>
                      <a:lnTo>
                        <a:pt x="13" y="120"/>
                      </a:lnTo>
                      <a:lnTo>
                        <a:pt x="4" y="148"/>
                      </a:lnTo>
                      <a:lnTo>
                        <a:pt x="0" y="178"/>
                      </a:lnTo>
                      <a:lnTo>
                        <a:pt x="1" y="213"/>
                      </a:lnTo>
                      <a:lnTo>
                        <a:pt x="18" y="212"/>
                      </a:lnTo>
                      <a:lnTo>
                        <a:pt x="18" y="2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06">
                  <a:extLst>
                    <a:ext uri="{FF2B5EF4-FFF2-40B4-BE49-F238E27FC236}">
                      <a16:creationId xmlns:a16="http://schemas.microsoft.com/office/drawing/2014/main" id="{8A738EBB-57F6-EC39-46B3-5D441F32E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2484"/>
                  <a:ext cx="158" cy="51"/>
                </a:xfrm>
                <a:custGeom>
                  <a:avLst/>
                  <a:gdLst/>
                  <a:ahLst/>
                  <a:cxnLst>
                    <a:cxn ang="0">
                      <a:pos x="12" y="194"/>
                    </a:cxn>
                    <a:cxn ang="0">
                      <a:pos x="21" y="155"/>
                    </a:cxn>
                    <a:cxn ang="0">
                      <a:pos x="41" y="114"/>
                    </a:cxn>
                    <a:cxn ang="0">
                      <a:pos x="76" y="75"/>
                    </a:cxn>
                    <a:cxn ang="0">
                      <a:pos x="134" y="43"/>
                    </a:cxn>
                    <a:cxn ang="0">
                      <a:pos x="217" y="22"/>
                    </a:cxn>
                    <a:cxn ang="0">
                      <a:pos x="273" y="18"/>
                    </a:cxn>
                    <a:cxn ang="0">
                      <a:pos x="301" y="18"/>
                    </a:cxn>
                    <a:cxn ang="0">
                      <a:pos x="349" y="18"/>
                    </a:cxn>
                    <a:cxn ang="0">
                      <a:pos x="413" y="18"/>
                    </a:cxn>
                    <a:cxn ang="0">
                      <a:pos x="484" y="18"/>
                    </a:cxn>
                    <a:cxn ang="0">
                      <a:pos x="554" y="20"/>
                    </a:cxn>
                    <a:cxn ang="0">
                      <a:pos x="618" y="23"/>
                    </a:cxn>
                    <a:cxn ang="0">
                      <a:pos x="667" y="28"/>
                    </a:cxn>
                    <a:cxn ang="0">
                      <a:pos x="684" y="31"/>
                    </a:cxn>
                    <a:cxn ang="0">
                      <a:pos x="693" y="33"/>
                    </a:cxn>
                    <a:cxn ang="0">
                      <a:pos x="707" y="39"/>
                    </a:cxn>
                    <a:cxn ang="0">
                      <a:pos x="723" y="52"/>
                    </a:cxn>
                    <a:cxn ang="0">
                      <a:pos x="740" y="74"/>
                    </a:cxn>
                    <a:cxn ang="0">
                      <a:pos x="754" y="106"/>
                    </a:cxn>
                    <a:cxn ang="0">
                      <a:pos x="761" y="152"/>
                    </a:cxn>
                    <a:cxn ang="0">
                      <a:pos x="759" y="212"/>
                    </a:cxn>
                    <a:cxn ang="0">
                      <a:pos x="783" y="255"/>
                    </a:cxn>
                    <a:cxn ang="0">
                      <a:pos x="784" y="244"/>
                    </a:cxn>
                    <a:cxn ang="0">
                      <a:pos x="786" y="221"/>
                    </a:cxn>
                    <a:cxn ang="0">
                      <a:pos x="787" y="184"/>
                    </a:cxn>
                    <a:cxn ang="0">
                      <a:pos x="785" y="143"/>
                    </a:cxn>
                    <a:cxn ang="0">
                      <a:pos x="775" y="99"/>
                    </a:cxn>
                    <a:cxn ang="0">
                      <a:pos x="759" y="60"/>
                    </a:cxn>
                    <a:cxn ang="0">
                      <a:pos x="730" y="29"/>
                    </a:cxn>
                    <a:cxn ang="0">
                      <a:pos x="689" y="10"/>
                    </a:cxn>
                    <a:cxn ang="0">
                      <a:pos x="678" y="9"/>
                    </a:cxn>
                    <a:cxn ang="0">
                      <a:pos x="647" y="8"/>
                    </a:cxn>
                    <a:cxn ang="0">
                      <a:pos x="598" y="6"/>
                    </a:cxn>
                    <a:cxn ang="0">
                      <a:pos x="539" y="4"/>
                    </a:cxn>
                    <a:cxn ang="0">
                      <a:pos x="471" y="1"/>
                    </a:cxn>
                    <a:cxn ang="0">
                      <a:pos x="401" y="0"/>
                    </a:cxn>
                    <a:cxn ang="0">
                      <a:pos x="330" y="0"/>
                    </a:cxn>
                    <a:cxn ang="0">
                      <a:pos x="264" y="1"/>
                    </a:cxn>
                    <a:cxn ang="0">
                      <a:pos x="204" y="4"/>
                    </a:cxn>
                    <a:cxn ang="0">
                      <a:pos x="152" y="15"/>
                    </a:cxn>
                    <a:cxn ang="0">
                      <a:pos x="107" y="31"/>
                    </a:cxn>
                    <a:cxn ang="0">
                      <a:pos x="72" y="51"/>
                    </a:cxn>
                    <a:cxn ang="0">
                      <a:pos x="42" y="75"/>
                    </a:cxn>
                    <a:cxn ang="0">
                      <a:pos x="21" y="102"/>
                    </a:cxn>
                    <a:cxn ang="0">
                      <a:pos x="6" y="132"/>
                    </a:cxn>
                    <a:cxn ang="0">
                      <a:pos x="0" y="163"/>
                    </a:cxn>
                    <a:cxn ang="0">
                      <a:pos x="12" y="211"/>
                    </a:cxn>
                  </a:cxnLst>
                  <a:rect l="0" t="0" r="r" b="b"/>
                  <a:pathLst>
                    <a:path w="787" h="255">
                      <a:moveTo>
                        <a:pt x="12" y="211"/>
                      </a:moveTo>
                      <a:lnTo>
                        <a:pt x="12" y="194"/>
                      </a:lnTo>
                      <a:lnTo>
                        <a:pt x="16" y="176"/>
                      </a:lnTo>
                      <a:lnTo>
                        <a:pt x="21" y="155"/>
                      </a:lnTo>
                      <a:lnTo>
                        <a:pt x="29" y="135"/>
                      </a:lnTo>
                      <a:lnTo>
                        <a:pt x="41" y="114"/>
                      </a:lnTo>
                      <a:lnTo>
                        <a:pt x="57" y="94"/>
                      </a:lnTo>
                      <a:lnTo>
                        <a:pt x="76" y="75"/>
                      </a:lnTo>
                      <a:lnTo>
                        <a:pt x="103" y="58"/>
                      </a:lnTo>
                      <a:lnTo>
                        <a:pt x="134" y="43"/>
                      </a:lnTo>
                      <a:lnTo>
                        <a:pt x="172" y="31"/>
                      </a:lnTo>
                      <a:lnTo>
                        <a:pt x="217" y="22"/>
                      </a:lnTo>
                      <a:lnTo>
                        <a:pt x="269" y="18"/>
                      </a:lnTo>
                      <a:lnTo>
                        <a:pt x="273" y="18"/>
                      </a:lnTo>
                      <a:lnTo>
                        <a:pt x="283" y="18"/>
                      </a:lnTo>
                      <a:lnTo>
                        <a:pt x="301" y="18"/>
                      </a:lnTo>
                      <a:lnTo>
                        <a:pt x="323" y="18"/>
                      </a:lnTo>
                      <a:lnTo>
                        <a:pt x="349" y="18"/>
                      </a:lnTo>
                      <a:lnTo>
                        <a:pt x="380" y="18"/>
                      </a:lnTo>
                      <a:lnTo>
                        <a:pt x="413" y="18"/>
                      </a:lnTo>
                      <a:lnTo>
                        <a:pt x="449" y="18"/>
                      </a:lnTo>
                      <a:lnTo>
                        <a:pt x="484" y="18"/>
                      </a:lnTo>
                      <a:lnTo>
                        <a:pt x="520" y="19"/>
                      </a:lnTo>
                      <a:lnTo>
                        <a:pt x="554" y="20"/>
                      </a:lnTo>
                      <a:lnTo>
                        <a:pt x="587" y="22"/>
                      </a:lnTo>
                      <a:lnTo>
                        <a:pt x="618" y="23"/>
                      </a:lnTo>
                      <a:lnTo>
                        <a:pt x="644" y="25"/>
                      </a:lnTo>
                      <a:lnTo>
                        <a:pt x="667" y="28"/>
                      </a:lnTo>
                      <a:lnTo>
                        <a:pt x="684" y="31"/>
                      </a:lnTo>
                      <a:lnTo>
                        <a:pt x="684" y="31"/>
                      </a:lnTo>
                      <a:lnTo>
                        <a:pt x="688" y="32"/>
                      </a:lnTo>
                      <a:lnTo>
                        <a:pt x="693" y="33"/>
                      </a:lnTo>
                      <a:lnTo>
                        <a:pt x="700" y="36"/>
                      </a:lnTo>
                      <a:lnTo>
                        <a:pt x="707" y="39"/>
                      </a:lnTo>
                      <a:lnTo>
                        <a:pt x="715" y="45"/>
                      </a:lnTo>
                      <a:lnTo>
                        <a:pt x="723" y="52"/>
                      </a:lnTo>
                      <a:lnTo>
                        <a:pt x="732" y="62"/>
                      </a:lnTo>
                      <a:lnTo>
                        <a:pt x="740" y="74"/>
                      </a:lnTo>
                      <a:lnTo>
                        <a:pt x="747" y="89"/>
                      </a:lnTo>
                      <a:lnTo>
                        <a:pt x="754" y="106"/>
                      </a:lnTo>
                      <a:lnTo>
                        <a:pt x="758" y="128"/>
                      </a:lnTo>
                      <a:lnTo>
                        <a:pt x="761" y="152"/>
                      </a:lnTo>
                      <a:lnTo>
                        <a:pt x="761" y="180"/>
                      </a:lnTo>
                      <a:lnTo>
                        <a:pt x="759" y="212"/>
                      </a:lnTo>
                      <a:lnTo>
                        <a:pt x="755" y="250"/>
                      </a:lnTo>
                      <a:lnTo>
                        <a:pt x="783" y="255"/>
                      </a:lnTo>
                      <a:lnTo>
                        <a:pt x="783" y="252"/>
                      </a:lnTo>
                      <a:lnTo>
                        <a:pt x="784" y="244"/>
                      </a:lnTo>
                      <a:lnTo>
                        <a:pt x="785" y="234"/>
                      </a:lnTo>
                      <a:lnTo>
                        <a:pt x="786" y="221"/>
                      </a:lnTo>
                      <a:lnTo>
                        <a:pt x="786" y="202"/>
                      </a:lnTo>
                      <a:lnTo>
                        <a:pt x="787" y="184"/>
                      </a:lnTo>
                      <a:lnTo>
                        <a:pt x="786" y="164"/>
                      </a:lnTo>
                      <a:lnTo>
                        <a:pt x="785" y="143"/>
                      </a:lnTo>
                      <a:lnTo>
                        <a:pt x="781" y="121"/>
                      </a:lnTo>
                      <a:lnTo>
                        <a:pt x="775" y="99"/>
                      </a:lnTo>
                      <a:lnTo>
                        <a:pt x="768" y="79"/>
                      </a:lnTo>
                      <a:lnTo>
                        <a:pt x="759" y="60"/>
                      </a:lnTo>
                      <a:lnTo>
                        <a:pt x="746" y="43"/>
                      </a:lnTo>
                      <a:lnTo>
                        <a:pt x="730" y="29"/>
                      </a:lnTo>
                      <a:lnTo>
                        <a:pt x="711" y="17"/>
                      </a:lnTo>
                      <a:lnTo>
                        <a:pt x="689" y="10"/>
                      </a:lnTo>
                      <a:lnTo>
                        <a:pt x="686" y="9"/>
                      </a:lnTo>
                      <a:lnTo>
                        <a:pt x="678" y="9"/>
                      </a:lnTo>
                      <a:lnTo>
                        <a:pt x="664" y="8"/>
                      </a:lnTo>
                      <a:lnTo>
                        <a:pt x="647" y="8"/>
                      </a:lnTo>
                      <a:lnTo>
                        <a:pt x="624" y="6"/>
                      </a:lnTo>
                      <a:lnTo>
                        <a:pt x="598" y="6"/>
                      </a:lnTo>
                      <a:lnTo>
                        <a:pt x="570" y="4"/>
                      </a:lnTo>
                      <a:lnTo>
                        <a:pt x="539" y="4"/>
                      </a:lnTo>
                      <a:lnTo>
                        <a:pt x="506" y="2"/>
                      </a:lnTo>
                      <a:lnTo>
                        <a:pt x="471" y="1"/>
                      </a:lnTo>
                      <a:lnTo>
                        <a:pt x="436" y="0"/>
                      </a:lnTo>
                      <a:lnTo>
                        <a:pt x="401" y="0"/>
                      </a:lnTo>
                      <a:lnTo>
                        <a:pt x="365" y="0"/>
                      </a:lnTo>
                      <a:lnTo>
                        <a:pt x="330" y="0"/>
                      </a:lnTo>
                      <a:lnTo>
                        <a:pt x="295" y="0"/>
                      </a:lnTo>
                      <a:lnTo>
                        <a:pt x="264" y="1"/>
                      </a:lnTo>
                      <a:lnTo>
                        <a:pt x="233" y="1"/>
                      </a:lnTo>
                      <a:lnTo>
                        <a:pt x="204" y="4"/>
                      </a:lnTo>
                      <a:lnTo>
                        <a:pt x="177" y="8"/>
                      </a:lnTo>
                      <a:lnTo>
                        <a:pt x="152" y="15"/>
                      </a:lnTo>
                      <a:lnTo>
                        <a:pt x="129" y="22"/>
                      </a:lnTo>
                      <a:lnTo>
                        <a:pt x="107" y="31"/>
                      </a:lnTo>
                      <a:lnTo>
                        <a:pt x="88" y="40"/>
                      </a:lnTo>
                      <a:lnTo>
                        <a:pt x="72" y="51"/>
                      </a:lnTo>
                      <a:lnTo>
                        <a:pt x="56" y="62"/>
                      </a:lnTo>
                      <a:lnTo>
                        <a:pt x="42" y="75"/>
                      </a:lnTo>
                      <a:lnTo>
                        <a:pt x="30" y="88"/>
                      </a:lnTo>
                      <a:lnTo>
                        <a:pt x="21" y="102"/>
                      </a:lnTo>
                      <a:lnTo>
                        <a:pt x="12" y="116"/>
                      </a:lnTo>
                      <a:lnTo>
                        <a:pt x="6" y="132"/>
                      </a:lnTo>
                      <a:lnTo>
                        <a:pt x="2" y="147"/>
                      </a:lnTo>
                      <a:lnTo>
                        <a:pt x="0" y="163"/>
                      </a:lnTo>
                      <a:lnTo>
                        <a:pt x="12" y="211"/>
                      </a:lnTo>
                      <a:lnTo>
                        <a:pt x="12" y="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" name="Freeform 107">
                  <a:extLst>
                    <a:ext uri="{FF2B5EF4-FFF2-40B4-BE49-F238E27FC236}">
                      <a16:creationId xmlns:a16="http://schemas.microsoft.com/office/drawing/2014/main" id="{6F73C371-8380-8DA3-2FC8-6FE6457AB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2452"/>
                  <a:ext cx="58" cy="23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13" y="18"/>
                    </a:cxn>
                    <a:cxn ang="0">
                      <a:pos x="22" y="18"/>
                    </a:cxn>
                    <a:cxn ang="0">
                      <a:pos x="35" y="18"/>
                    </a:cxn>
                    <a:cxn ang="0">
                      <a:pos x="53" y="19"/>
                    </a:cxn>
                    <a:cxn ang="0">
                      <a:pos x="73" y="20"/>
                    </a:cxn>
                    <a:cxn ang="0">
                      <a:pos x="96" y="22"/>
                    </a:cxn>
                    <a:cxn ang="0">
                      <a:pos x="121" y="24"/>
                    </a:cxn>
                    <a:cxn ang="0">
                      <a:pos x="146" y="29"/>
                    </a:cxn>
                    <a:cxn ang="0">
                      <a:pos x="170" y="33"/>
                    </a:cxn>
                    <a:cxn ang="0">
                      <a:pos x="194" y="38"/>
                    </a:cxn>
                    <a:cxn ang="0">
                      <a:pos x="214" y="46"/>
                    </a:cxn>
                    <a:cxn ang="0">
                      <a:pos x="233" y="55"/>
                    </a:cxn>
                    <a:cxn ang="0">
                      <a:pos x="248" y="65"/>
                    </a:cxn>
                    <a:cxn ang="0">
                      <a:pos x="259" y="77"/>
                    </a:cxn>
                    <a:cxn ang="0">
                      <a:pos x="263" y="91"/>
                    </a:cxn>
                    <a:cxn ang="0">
                      <a:pos x="262" y="107"/>
                    </a:cxn>
                    <a:cxn ang="0">
                      <a:pos x="290" y="116"/>
                    </a:cxn>
                    <a:cxn ang="0">
                      <a:pos x="290" y="113"/>
                    </a:cxn>
                    <a:cxn ang="0">
                      <a:pos x="290" y="110"/>
                    </a:cxn>
                    <a:cxn ang="0">
                      <a:pos x="290" y="105"/>
                    </a:cxn>
                    <a:cxn ang="0">
                      <a:pos x="290" y="97"/>
                    </a:cxn>
                    <a:cxn ang="0">
                      <a:pos x="288" y="88"/>
                    </a:cxn>
                    <a:cxn ang="0">
                      <a:pos x="284" y="79"/>
                    </a:cxn>
                    <a:cxn ang="0">
                      <a:pos x="277" y="68"/>
                    </a:cxn>
                    <a:cxn ang="0">
                      <a:pos x="268" y="58"/>
                    </a:cxn>
                    <a:cxn ang="0">
                      <a:pos x="254" y="46"/>
                    </a:cxn>
                    <a:cxn ang="0">
                      <a:pos x="236" y="35"/>
                    </a:cxn>
                    <a:cxn ang="0">
                      <a:pos x="212" y="25"/>
                    </a:cxn>
                    <a:cxn ang="0">
                      <a:pos x="183" y="18"/>
                    </a:cxn>
                    <a:cxn ang="0">
                      <a:pos x="147" y="9"/>
                    </a:cxn>
                    <a:cxn ang="0">
                      <a:pos x="107" y="4"/>
                    </a:cxn>
                    <a:cxn ang="0">
                      <a:pos x="56" y="1"/>
                    </a:cxn>
                    <a:cxn ang="0">
                      <a:pos x="0" y="0"/>
                    </a:cxn>
                    <a:cxn ang="0">
                      <a:pos x="11" y="18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90" h="116">
                      <a:moveTo>
                        <a:pt x="11" y="18"/>
                      </a:moveTo>
                      <a:lnTo>
                        <a:pt x="13" y="18"/>
                      </a:lnTo>
                      <a:lnTo>
                        <a:pt x="22" y="18"/>
                      </a:lnTo>
                      <a:lnTo>
                        <a:pt x="35" y="18"/>
                      </a:lnTo>
                      <a:lnTo>
                        <a:pt x="53" y="19"/>
                      </a:lnTo>
                      <a:lnTo>
                        <a:pt x="73" y="20"/>
                      </a:lnTo>
                      <a:lnTo>
                        <a:pt x="96" y="22"/>
                      </a:lnTo>
                      <a:lnTo>
                        <a:pt x="121" y="24"/>
                      </a:lnTo>
                      <a:lnTo>
                        <a:pt x="146" y="29"/>
                      </a:lnTo>
                      <a:lnTo>
                        <a:pt x="170" y="33"/>
                      </a:lnTo>
                      <a:lnTo>
                        <a:pt x="194" y="38"/>
                      </a:lnTo>
                      <a:lnTo>
                        <a:pt x="214" y="46"/>
                      </a:lnTo>
                      <a:lnTo>
                        <a:pt x="233" y="55"/>
                      </a:lnTo>
                      <a:lnTo>
                        <a:pt x="248" y="65"/>
                      </a:lnTo>
                      <a:lnTo>
                        <a:pt x="259" y="77"/>
                      </a:lnTo>
                      <a:lnTo>
                        <a:pt x="263" y="91"/>
                      </a:lnTo>
                      <a:lnTo>
                        <a:pt x="262" y="107"/>
                      </a:lnTo>
                      <a:lnTo>
                        <a:pt x="290" y="116"/>
                      </a:lnTo>
                      <a:lnTo>
                        <a:pt x="290" y="113"/>
                      </a:lnTo>
                      <a:lnTo>
                        <a:pt x="290" y="110"/>
                      </a:lnTo>
                      <a:lnTo>
                        <a:pt x="290" y="105"/>
                      </a:lnTo>
                      <a:lnTo>
                        <a:pt x="290" y="97"/>
                      </a:lnTo>
                      <a:lnTo>
                        <a:pt x="288" y="88"/>
                      </a:lnTo>
                      <a:lnTo>
                        <a:pt x="284" y="79"/>
                      </a:lnTo>
                      <a:lnTo>
                        <a:pt x="277" y="68"/>
                      </a:lnTo>
                      <a:lnTo>
                        <a:pt x="268" y="58"/>
                      </a:lnTo>
                      <a:lnTo>
                        <a:pt x="254" y="46"/>
                      </a:lnTo>
                      <a:lnTo>
                        <a:pt x="236" y="35"/>
                      </a:lnTo>
                      <a:lnTo>
                        <a:pt x="212" y="25"/>
                      </a:lnTo>
                      <a:lnTo>
                        <a:pt x="183" y="18"/>
                      </a:lnTo>
                      <a:lnTo>
                        <a:pt x="147" y="9"/>
                      </a:lnTo>
                      <a:lnTo>
                        <a:pt x="107" y="4"/>
                      </a:lnTo>
                      <a:lnTo>
                        <a:pt x="56" y="1"/>
                      </a:lnTo>
                      <a:lnTo>
                        <a:pt x="0" y="0"/>
                      </a:lnTo>
                      <a:lnTo>
                        <a:pt x="11" y="18"/>
                      </a:ln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108">
                  <a:extLst>
                    <a:ext uri="{FF2B5EF4-FFF2-40B4-BE49-F238E27FC236}">
                      <a16:creationId xmlns:a16="http://schemas.microsoft.com/office/drawing/2014/main" id="{29A9F101-D3C2-3F18-4E4B-B6C164983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" y="2487"/>
                  <a:ext cx="78" cy="58"/>
                </a:xfrm>
                <a:custGeom>
                  <a:avLst/>
                  <a:gdLst/>
                  <a:ahLst/>
                  <a:cxnLst>
                    <a:cxn ang="0">
                      <a:pos x="21" y="232"/>
                    </a:cxn>
                    <a:cxn ang="0">
                      <a:pos x="21" y="213"/>
                    </a:cxn>
                    <a:cxn ang="0">
                      <a:pos x="23" y="180"/>
                    </a:cxn>
                    <a:cxn ang="0">
                      <a:pos x="33" y="139"/>
                    </a:cxn>
                    <a:cxn ang="0">
                      <a:pos x="50" y="96"/>
                    </a:cxn>
                    <a:cxn ang="0">
                      <a:pos x="80" y="59"/>
                    </a:cxn>
                    <a:cxn ang="0">
                      <a:pos x="124" y="32"/>
                    </a:cxn>
                    <a:cxn ang="0">
                      <a:pos x="186" y="22"/>
                    </a:cxn>
                    <a:cxn ang="0">
                      <a:pos x="228" y="24"/>
                    </a:cxn>
                    <a:cxn ang="0">
                      <a:pos x="243" y="25"/>
                    </a:cxn>
                    <a:cxn ang="0">
                      <a:pos x="270" y="28"/>
                    </a:cxn>
                    <a:cxn ang="0">
                      <a:pos x="301" y="37"/>
                    </a:cxn>
                    <a:cxn ang="0">
                      <a:pos x="332" y="54"/>
                    </a:cxn>
                    <a:cxn ang="0">
                      <a:pos x="355" y="82"/>
                    </a:cxn>
                    <a:cxn ang="0">
                      <a:pos x="367" y="124"/>
                    </a:cxn>
                    <a:cxn ang="0">
                      <a:pos x="360" y="182"/>
                    </a:cxn>
                    <a:cxn ang="0">
                      <a:pos x="339" y="228"/>
                    </a:cxn>
                    <a:cxn ang="0">
                      <a:pos x="338" y="288"/>
                    </a:cxn>
                    <a:cxn ang="0">
                      <a:pos x="349" y="267"/>
                    </a:cxn>
                    <a:cxn ang="0">
                      <a:pos x="368" y="229"/>
                    </a:cxn>
                    <a:cxn ang="0">
                      <a:pos x="384" y="182"/>
                    </a:cxn>
                    <a:cxn ang="0">
                      <a:pos x="391" y="131"/>
                    </a:cxn>
                    <a:cxn ang="0">
                      <a:pos x="381" y="81"/>
                    </a:cxn>
                    <a:cxn ang="0">
                      <a:pos x="346" y="39"/>
                    </a:cxn>
                    <a:cxn ang="0">
                      <a:pos x="280" y="11"/>
                    </a:cxn>
                    <a:cxn ang="0">
                      <a:pos x="229" y="4"/>
                    </a:cxn>
                    <a:cxn ang="0">
                      <a:pos x="210" y="1"/>
                    </a:cxn>
                    <a:cxn ang="0">
                      <a:pos x="178" y="0"/>
                    </a:cxn>
                    <a:cxn ang="0">
                      <a:pos x="136" y="5"/>
                    </a:cxn>
                    <a:cxn ang="0">
                      <a:pos x="93" y="21"/>
                    </a:cxn>
                    <a:cxn ang="0">
                      <a:pos x="52" y="52"/>
                    </a:cxn>
                    <a:cxn ang="0">
                      <a:pos x="20" y="105"/>
                    </a:cxn>
                    <a:cxn ang="0">
                      <a:pos x="3" y="182"/>
                    </a:cxn>
                    <a:cxn ang="0">
                      <a:pos x="21" y="236"/>
                    </a:cxn>
                  </a:cxnLst>
                  <a:rect l="0" t="0" r="r" b="b"/>
                  <a:pathLst>
                    <a:path w="391" h="291">
                      <a:moveTo>
                        <a:pt x="21" y="236"/>
                      </a:moveTo>
                      <a:lnTo>
                        <a:pt x="21" y="232"/>
                      </a:lnTo>
                      <a:lnTo>
                        <a:pt x="21" y="225"/>
                      </a:lnTo>
                      <a:lnTo>
                        <a:pt x="21" y="213"/>
                      </a:lnTo>
                      <a:lnTo>
                        <a:pt x="22" y="198"/>
                      </a:lnTo>
                      <a:lnTo>
                        <a:pt x="23" y="180"/>
                      </a:lnTo>
                      <a:lnTo>
                        <a:pt x="27" y="161"/>
                      </a:lnTo>
                      <a:lnTo>
                        <a:pt x="33" y="139"/>
                      </a:lnTo>
                      <a:lnTo>
                        <a:pt x="40" y="119"/>
                      </a:lnTo>
                      <a:lnTo>
                        <a:pt x="50" y="96"/>
                      </a:lnTo>
                      <a:lnTo>
                        <a:pt x="63" y="78"/>
                      </a:lnTo>
                      <a:lnTo>
                        <a:pt x="80" y="59"/>
                      </a:lnTo>
                      <a:lnTo>
                        <a:pt x="100" y="45"/>
                      </a:lnTo>
                      <a:lnTo>
                        <a:pt x="124" y="32"/>
                      </a:lnTo>
                      <a:lnTo>
                        <a:pt x="153" y="24"/>
                      </a:lnTo>
                      <a:lnTo>
                        <a:pt x="186" y="22"/>
                      </a:lnTo>
                      <a:lnTo>
                        <a:pt x="226" y="25"/>
                      </a:lnTo>
                      <a:lnTo>
                        <a:pt x="228" y="24"/>
                      </a:lnTo>
                      <a:lnTo>
                        <a:pt x="233" y="24"/>
                      </a:lnTo>
                      <a:lnTo>
                        <a:pt x="243" y="25"/>
                      </a:lnTo>
                      <a:lnTo>
                        <a:pt x="256" y="26"/>
                      </a:lnTo>
                      <a:lnTo>
                        <a:pt x="270" y="28"/>
                      </a:lnTo>
                      <a:lnTo>
                        <a:pt x="285" y="32"/>
                      </a:lnTo>
                      <a:lnTo>
                        <a:pt x="301" y="37"/>
                      </a:lnTo>
                      <a:lnTo>
                        <a:pt x="317" y="46"/>
                      </a:lnTo>
                      <a:lnTo>
                        <a:pt x="332" y="54"/>
                      </a:lnTo>
                      <a:lnTo>
                        <a:pt x="345" y="67"/>
                      </a:lnTo>
                      <a:lnTo>
                        <a:pt x="355" y="82"/>
                      </a:lnTo>
                      <a:lnTo>
                        <a:pt x="363" y="102"/>
                      </a:lnTo>
                      <a:lnTo>
                        <a:pt x="367" y="124"/>
                      </a:lnTo>
                      <a:lnTo>
                        <a:pt x="367" y="151"/>
                      </a:lnTo>
                      <a:lnTo>
                        <a:pt x="360" y="182"/>
                      </a:lnTo>
                      <a:lnTo>
                        <a:pt x="349" y="217"/>
                      </a:lnTo>
                      <a:lnTo>
                        <a:pt x="339" y="228"/>
                      </a:lnTo>
                      <a:lnTo>
                        <a:pt x="337" y="291"/>
                      </a:lnTo>
                      <a:lnTo>
                        <a:pt x="338" y="288"/>
                      </a:lnTo>
                      <a:lnTo>
                        <a:pt x="343" y="280"/>
                      </a:lnTo>
                      <a:lnTo>
                        <a:pt x="349" y="267"/>
                      </a:lnTo>
                      <a:lnTo>
                        <a:pt x="359" y="250"/>
                      </a:lnTo>
                      <a:lnTo>
                        <a:pt x="368" y="229"/>
                      </a:lnTo>
                      <a:lnTo>
                        <a:pt x="377" y="207"/>
                      </a:lnTo>
                      <a:lnTo>
                        <a:pt x="384" y="182"/>
                      </a:lnTo>
                      <a:lnTo>
                        <a:pt x="389" y="157"/>
                      </a:lnTo>
                      <a:lnTo>
                        <a:pt x="391" y="131"/>
                      </a:lnTo>
                      <a:lnTo>
                        <a:pt x="388" y="105"/>
                      </a:lnTo>
                      <a:lnTo>
                        <a:pt x="381" y="81"/>
                      </a:lnTo>
                      <a:lnTo>
                        <a:pt x="367" y="59"/>
                      </a:lnTo>
                      <a:lnTo>
                        <a:pt x="346" y="39"/>
                      </a:lnTo>
                      <a:lnTo>
                        <a:pt x="317" y="23"/>
                      </a:lnTo>
                      <a:lnTo>
                        <a:pt x="280" y="11"/>
                      </a:lnTo>
                      <a:lnTo>
                        <a:pt x="232" y="5"/>
                      </a:lnTo>
                      <a:lnTo>
                        <a:pt x="229" y="4"/>
                      </a:lnTo>
                      <a:lnTo>
                        <a:pt x="222" y="3"/>
                      </a:lnTo>
                      <a:lnTo>
                        <a:pt x="210" y="1"/>
                      </a:lnTo>
                      <a:lnTo>
                        <a:pt x="195" y="1"/>
                      </a:lnTo>
                      <a:lnTo>
                        <a:pt x="178" y="0"/>
                      </a:lnTo>
                      <a:lnTo>
                        <a:pt x="157" y="1"/>
                      </a:lnTo>
                      <a:lnTo>
                        <a:pt x="136" y="5"/>
                      </a:lnTo>
                      <a:lnTo>
                        <a:pt x="114" y="11"/>
                      </a:lnTo>
                      <a:lnTo>
                        <a:pt x="93" y="21"/>
                      </a:lnTo>
                      <a:lnTo>
                        <a:pt x="71" y="35"/>
                      </a:lnTo>
                      <a:lnTo>
                        <a:pt x="52" y="52"/>
                      </a:lnTo>
                      <a:lnTo>
                        <a:pt x="35" y="76"/>
                      </a:lnTo>
                      <a:lnTo>
                        <a:pt x="20" y="105"/>
                      </a:lnTo>
                      <a:lnTo>
                        <a:pt x="9" y="140"/>
                      </a:lnTo>
                      <a:lnTo>
                        <a:pt x="3" y="182"/>
                      </a:lnTo>
                      <a:lnTo>
                        <a:pt x="0" y="232"/>
                      </a:lnTo>
                      <a:lnTo>
                        <a:pt x="21" y="236"/>
                      </a:lnTo>
                      <a:lnTo>
                        <a:pt x="21" y="2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109">
                  <a:extLst>
                    <a:ext uri="{FF2B5EF4-FFF2-40B4-BE49-F238E27FC236}">
                      <a16:creationId xmlns:a16="http://schemas.microsoft.com/office/drawing/2014/main" id="{FB7C7907-EC5A-E40B-6575-6E47ABCBE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526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4" y="120"/>
                    </a:cxn>
                    <a:cxn ang="0">
                      <a:pos x="16" y="121"/>
                    </a:cxn>
                    <a:cxn ang="0">
                      <a:pos x="34" y="122"/>
                    </a:cxn>
                    <a:cxn ang="0">
                      <a:pos x="54" y="121"/>
                    </a:cxn>
                    <a:cxn ang="0">
                      <a:pos x="74" y="118"/>
                    </a:cxn>
                    <a:cxn ang="0">
                      <a:pos x="91" y="110"/>
                    </a:cxn>
                    <a:cxn ang="0">
                      <a:pos x="103" y="97"/>
                    </a:cxn>
                    <a:cxn ang="0">
                      <a:pos x="107" y="79"/>
                    </a:cxn>
                    <a:cxn ang="0">
                      <a:pos x="103" y="59"/>
                    </a:cxn>
                    <a:cxn ang="0">
                      <a:pos x="96" y="43"/>
                    </a:cxn>
                    <a:cxn ang="0">
                      <a:pos x="86" y="30"/>
                    </a:cxn>
                    <a:cxn ang="0">
                      <a:pos x="74" y="21"/>
                    </a:cxn>
                    <a:cxn ang="0">
                      <a:pos x="61" y="15"/>
                    </a:cxn>
                    <a:cxn ang="0">
                      <a:pos x="50" y="10"/>
                    </a:cxn>
                    <a:cxn ang="0">
                      <a:pos x="43" y="8"/>
                    </a:cxn>
                    <a:cxn ang="0">
                      <a:pos x="40" y="33"/>
                    </a:cxn>
                    <a:cxn ang="0">
                      <a:pos x="48" y="34"/>
                    </a:cxn>
                    <a:cxn ang="0">
                      <a:pos x="57" y="37"/>
                    </a:cxn>
                    <a:cxn ang="0">
                      <a:pos x="66" y="43"/>
                    </a:cxn>
                    <a:cxn ang="0">
                      <a:pos x="75" y="48"/>
                    </a:cxn>
                    <a:cxn ang="0">
                      <a:pos x="82" y="57"/>
                    </a:cxn>
                    <a:cxn ang="0">
                      <a:pos x="86" y="67"/>
                    </a:cxn>
                    <a:cxn ang="0">
                      <a:pos x="86" y="81"/>
                    </a:cxn>
                    <a:cxn ang="0">
                      <a:pos x="80" y="93"/>
                    </a:cxn>
                    <a:cxn ang="0">
                      <a:pos x="73" y="101"/>
                    </a:cxn>
                    <a:cxn ang="0">
                      <a:pos x="63" y="104"/>
                    </a:cxn>
                    <a:cxn ang="0">
                      <a:pos x="52" y="106"/>
                    </a:cxn>
                    <a:cxn ang="0">
                      <a:pos x="43" y="105"/>
                    </a:cxn>
                    <a:cxn ang="0">
                      <a:pos x="35" y="104"/>
                    </a:cxn>
                    <a:cxn ang="0">
                      <a:pos x="29" y="102"/>
                    </a:cxn>
                    <a:cxn ang="0">
                      <a:pos x="40" y="8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07" h="122">
                      <a:moveTo>
                        <a:pt x="19" y="0"/>
                      </a:moveTo>
                      <a:lnTo>
                        <a:pt x="0" y="120"/>
                      </a:lnTo>
                      <a:lnTo>
                        <a:pt x="1" y="120"/>
                      </a:lnTo>
                      <a:lnTo>
                        <a:pt x="4" y="120"/>
                      </a:lnTo>
                      <a:lnTo>
                        <a:pt x="9" y="120"/>
                      </a:lnTo>
                      <a:lnTo>
                        <a:pt x="16" y="121"/>
                      </a:lnTo>
                      <a:lnTo>
                        <a:pt x="24" y="121"/>
                      </a:lnTo>
                      <a:lnTo>
                        <a:pt x="34" y="122"/>
                      </a:lnTo>
                      <a:lnTo>
                        <a:pt x="44" y="121"/>
                      </a:lnTo>
                      <a:lnTo>
                        <a:pt x="54" y="121"/>
                      </a:lnTo>
                      <a:lnTo>
                        <a:pt x="63" y="120"/>
                      </a:lnTo>
                      <a:lnTo>
                        <a:pt x="74" y="118"/>
                      </a:lnTo>
                      <a:lnTo>
                        <a:pt x="82" y="115"/>
                      </a:lnTo>
                      <a:lnTo>
                        <a:pt x="91" y="110"/>
                      </a:lnTo>
                      <a:lnTo>
                        <a:pt x="96" y="104"/>
                      </a:lnTo>
                      <a:lnTo>
                        <a:pt x="103" y="97"/>
                      </a:lnTo>
                      <a:lnTo>
                        <a:pt x="106" y="90"/>
                      </a:lnTo>
                      <a:lnTo>
                        <a:pt x="107" y="79"/>
                      </a:lnTo>
                      <a:lnTo>
                        <a:pt x="105" y="68"/>
                      </a:lnTo>
                      <a:lnTo>
                        <a:pt x="103" y="59"/>
                      </a:lnTo>
                      <a:lnTo>
                        <a:pt x="100" y="50"/>
                      </a:lnTo>
                      <a:lnTo>
                        <a:pt x="96" y="43"/>
                      </a:lnTo>
                      <a:lnTo>
                        <a:pt x="91" y="36"/>
                      </a:lnTo>
                      <a:lnTo>
                        <a:pt x="86" y="30"/>
                      </a:lnTo>
                      <a:lnTo>
                        <a:pt x="79" y="25"/>
                      </a:lnTo>
                      <a:lnTo>
                        <a:pt x="74" y="21"/>
                      </a:lnTo>
                      <a:lnTo>
                        <a:pt x="66" y="17"/>
                      </a:lnTo>
                      <a:lnTo>
                        <a:pt x="61" y="15"/>
                      </a:lnTo>
                      <a:lnTo>
                        <a:pt x="54" y="12"/>
                      </a:lnTo>
                      <a:lnTo>
                        <a:pt x="50" y="10"/>
                      </a:lnTo>
                      <a:lnTo>
                        <a:pt x="46" y="8"/>
                      </a:lnTo>
                      <a:lnTo>
                        <a:pt x="43" y="8"/>
                      </a:lnTo>
                      <a:lnTo>
                        <a:pt x="40" y="8"/>
                      </a:lnTo>
                      <a:lnTo>
                        <a:pt x="40" y="33"/>
                      </a:lnTo>
                      <a:lnTo>
                        <a:pt x="43" y="33"/>
                      </a:lnTo>
                      <a:lnTo>
                        <a:pt x="48" y="34"/>
                      </a:lnTo>
                      <a:lnTo>
                        <a:pt x="51" y="36"/>
                      </a:lnTo>
                      <a:lnTo>
                        <a:pt x="57" y="37"/>
                      </a:lnTo>
                      <a:lnTo>
                        <a:pt x="61" y="39"/>
                      </a:lnTo>
                      <a:lnTo>
                        <a:pt x="66" y="43"/>
                      </a:lnTo>
                      <a:lnTo>
                        <a:pt x="71" y="45"/>
                      </a:lnTo>
                      <a:lnTo>
                        <a:pt x="75" y="48"/>
                      </a:lnTo>
                      <a:lnTo>
                        <a:pt x="78" y="52"/>
                      </a:lnTo>
                      <a:lnTo>
                        <a:pt x="82" y="57"/>
                      </a:lnTo>
                      <a:lnTo>
                        <a:pt x="83" y="62"/>
                      </a:lnTo>
                      <a:lnTo>
                        <a:pt x="86" y="67"/>
                      </a:lnTo>
                      <a:lnTo>
                        <a:pt x="86" y="74"/>
                      </a:lnTo>
                      <a:lnTo>
                        <a:pt x="86" y="81"/>
                      </a:lnTo>
                      <a:lnTo>
                        <a:pt x="83" y="88"/>
                      </a:lnTo>
                      <a:lnTo>
                        <a:pt x="80" y="93"/>
                      </a:lnTo>
                      <a:lnTo>
                        <a:pt x="76" y="96"/>
                      </a:lnTo>
                      <a:lnTo>
                        <a:pt x="73" y="101"/>
                      </a:lnTo>
                      <a:lnTo>
                        <a:pt x="67" y="102"/>
                      </a:lnTo>
                      <a:lnTo>
                        <a:pt x="63" y="104"/>
                      </a:lnTo>
                      <a:lnTo>
                        <a:pt x="58" y="105"/>
                      </a:lnTo>
                      <a:lnTo>
                        <a:pt x="52" y="106"/>
                      </a:lnTo>
                      <a:lnTo>
                        <a:pt x="47" y="105"/>
                      </a:lnTo>
                      <a:lnTo>
                        <a:pt x="43" y="105"/>
                      </a:lnTo>
                      <a:lnTo>
                        <a:pt x="38" y="104"/>
                      </a:lnTo>
                      <a:lnTo>
                        <a:pt x="35" y="104"/>
                      </a:lnTo>
                      <a:lnTo>
                        <a:pt x="31" y="103"/>
                      </a:lnTo>
                      <a:lnTo>
                        <a:pt x="29" y="102"/>
                      </a:lnTo>
                      <a:lnTo>
                        <a:pt x="27" y="102"/>
                      </a:lnTo>
                      <a:lnTo>
                        <a:pt x="40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110">
                  <a:extLst>
                    <a:ext uri="{FF2B5EF4-FFF2-40B4-BE49-F238E27FC236}">
                      <a16:creationId xmlns:a16="http://schemas.microsoft.com/office/drawing/2014/main" id="{FF1B674C-05C3-BB4B-82E3-01A977E02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5" y="2504"/>
                  <a:ext cx="62" cy="65"/>
                </a:xfrm>
                <a:custGeom>
                  <a:avLst/>
                  <a:gdLst/>
                  <a:ahLst/>
                  <a:cxnLst>
                    <a:cxn ang="0">
                      <a:pos x="23" y="164"/>
                    </a:cxn>
                    <a:cxn ang="0">
                      <a:pos x="25" y="153"/>
                    </a:cxn>
                    <a:cxn ang="0">
                      <a:pos x="31" y="132"/>
                    </a:cxn>
                    <a:cxn ang="0">
                      <a:pos x="43" y="108"/>
                    </a:cxn>
                    <a:cxn ang="0">
                      <a:pos x="60" y="81"/>
                    </a:cxn>
                    <a:cxn ang="0">
                      <a:pos x="86" y="55"/>
                    </a:cxn>
                    <a:cxn ang="0">
                      <a:pos x="118" y="36"/>
                    </a:cxn>
                    <a:cxn ang="0">
                      <a:pos x="161" y="24"/>
                    </a:cxn>
                    <a:cxn ang="0">
                      <a:pos x="188" y="23"/>
                    </a:cxn>
                    <a:cxn ang="0">
                      <a:pos x="199" y="26"/>
                    </a:cxn>
                    <a:cxn ang="0">
                      <a:pos x="216" y="32"/>
                    </a:cxn>
                    <a:cxn ang="0">
                      <a:pos x="236" y="45"/>
                    </a:cxn>
                    <a:cxn ang="0">
                      <a:pos x="256" y="66"/>
                    </a:cxn>
                    <a:cxn ang="0">
                      <a:pos x="272" y="94"/>
                    </a:cxn>
                    <a:cxn ang="0">
                      <a:pos x="280" y="132"/>
                    </a:cxn>
                    <a:cxn ang="0">
                      <a:pos x="277" y="184"/>
                    </a:cxn>
                    <a:cxn ang="0">
                      <a:pos x="269" y="216"/>
                    </a:cxn>
                    <a:cxn ang="0">
                      <a:pos x="263" y="226"/>
                    </a:cxn>
                    <a:cxn ang="0">
                      <a:pos x="253" y="242"/>
                    </a:cxn>
                    <a:cxn ang="0">
                      <a:pos x="237" y="263"/>
                    </a:cxn>
                    <a:cxn ang="0">
                      <a:pos x="214" y="282"/>
                    </a:cxn>
                    <a:cxn ang="0">
                      <a:pos x="186" y="297"/>
                    </a:cxn>
                    <a:cxn ang="0">
                      <a:pos x="152" y="306"/>
                    </a:cxn>
                    <a:cxn ang="0">
                      <a:pos x="110" y="303"/>
                    </a:cxn>
                    <a:cxn ang="0">
                      <a:pos x="84" y="320"/>
                    </a:cxn>
                    <a:cxn ang="0">
                      <a:pos x="91" y="321"/>
                    </a:cxn>
                    <a:cxn ang="0">
                      <a:pos x="109" y="324"/>
                    </a:cxn>
                    <a:cxn ang="0">
                      <a:pos x="136" y="326"/>
                    </a:cxn>
                    <a:cxn ang="0">
                      <a:pos x="169" y="324"/>
                    </a:cxn>
                    <a:cxn ang="0">
                      <a:pos x="203" y="316"/>
                    </a:cxn>
                    <a:cxn ang="0">
                      <a:pos x="238" y="297"/>
                    </a:cxn>
                    <a:cxn ang="0">
                      <a:pos x="268" y="267"/>
                    </a:cxn>
                    <a:cxn ang="0">
                      <a:pos x="294" y="222"/>
                    </a:cxn>
                    <a:cxn ang="0">
                      <a:pos x="296" y="215"/>
                    </a:cxn>
                    <a:cxn ang="0">
                      <a:pos x="301" y="196"/>
                    </a:cxn>
                    <a:cxn ang="0">
                      <a:pos x="306" y="167"/>
                    </a:cxn>
                    <a:cxn ang="0">
                      <a:pos x="308" y="132"/>
                    </a:cxn>
                    <a:cxn ang="0">
                      <a:pos x="301" y="96"/>
                    </a:cxn>
                    <a:cxn ang="0">
                      <a:pos x="283" y="59"/>
                    </a:cxn>
                    <a:cxn ang="0">
                      <a:pos x="250" y="27"/>
                    </a:cxn>
                    <a:cxn ang="0">
                      <a:pos x="199" y="2"/>
                    </a:cxn>
                    <a:cxn ang="0">
                      <a:pos x="192" y="1"/>
                    </a:cxn>
                    <a:cxn ang="0">
                      <a:pos x="173" y="1"/>
                    </a:cxn>
                    <a:cxn ang="0">
                      <a:pos x="145" y="4"/>
                    </a:cxn>
                    <a:cxn ang="0">
                      <a:pos x="114" y="13"/>
                    </a:cxn>
                    <a:cxn ang="0">
                      <a:pos x="80" y="29"/>
                    </a:cxn>
                    <a:cxn ang="0">
                      <a:pos x="48" y="57"/>
                    </a:cxn>
                    <a:cxn ang="0">
                      <a:pos x="20" y="99"/>
                    </a:cxn>
                    <a:cxn ang="0">
                      <a:pos x="0" y="158"/>
                    </a:cxn>
                    <a:cxn ang="0">
                      <a:pos x="23" y="167"/>
                    </a:cxn>
                  </a:cxnLst>
                  <a:rect l="0" t="0" r="r" b="b"/>
                  <a:pathLst>
                    <a:path w="308" h="326">
                      <a:moveTo>
                        <a:pt x="23" y="167"/>
                      </a:moveTo>
                      <a:lnTo>
                        <a:pt x="23" y="164"/>
                      </a:lnTo>
                      <a:lnTo>
                        <a:pt x="23" y="160"/>
                      </a:lnTo>
                      <a:lnTo>
                        <a:pt x="25" y="153"/>
                      </a:lnTo>
                      <a:lnTo>
                        <a:pt x="28" y="144"/>
                      </a:lnTo>
                      <a:lnTo>
                        <a:pt x="31" y="132"/>
                      </a:lnTo>
                      <a:lnTo>
                        <a:pt x="37" y="120"/>
                      </a:lnTo>
                      <a:lnTo>
                        <a:pt x="43" y="108"/>
                      </a:lnTo>
                      <a:lnTo>
                        <a:pt x="52" y="95"/>
                      </a:lnTo>
                      <a:lnTo>
                        <a:pt x="60" y="81"/>
                      </a:lnTo>
                      <a:lnTo>
                        <a:pt x="72" y="68"/>
                      </a:lnTo>
                      <a:lnTo>
                        <a:pt x="86" y="55"/>
                      </a:lnTo>
                      <a:lnTo>
                        <a:pt x="101" y="45"/>
                      </a:lnTo>
                      <a:lnTo>
                        <a:pt x="118" y="36"/>
                      </a:lnTo>
                      <a:lnTo>
                        <a:pt x="139" y="29"/>
                      </a:lnTo>
                      <a:lnTo>
                        <a:pt x="161" y="24"/>
                      </a:lnTo>
                      <a:lnTo>
                        <a:pt x="187" y="23"/>
                      </a:lnTo>
                      <a:lnTo>
                        <a:pt x="188" y="23"/>
                      </a:lnTo>
                      <a:lnTo>
                        <a:pt x="193" y="24"/>
                      </a:lnTo>
                      <a:lnTo>
                        <a:pt x="199" y="26"/>
                      </a:lnTo>
                      <a:lnTo>
                        <a:pt x="207" y="29"/>
                      </a:lnTo>
                      <a:lnTo>
                        <a:pt x="216" y="32"/>
                      </a:lnTo>
                      <a:lnTo>
                        <a:pt x="226" y="38"/>
                      </a:lnTo>
                      <a:lnTo>
                        <a:pt x="236" y="45"/>
                      </a:lnTo>
                      <a:lnTo>
                        <a:pt x="247" y="55"/>
                      </a:lnTo>
                      <a:lnTo>
                        <a:pt x="256" y="66"/>
                      </a:lnTo>
                      <a:lnTo>
                        <a:pt x="265" y="79"/>
                      </a:lnTo>
                      <a:lnTo>
                        <a:pt x="272" y="94"/>
                      </a:lnTo>
                      <a:lnTo>
                        <a:pt x="277" y="113"/>
                      </a:lnTo>
                      <a:lnTo>
                        <a:pt x="280" y="132"/>
                      </a:lnTo>
                      <a:lnTo>
                        <a:pt x="281" y="157"/>
                      </a:lnTo>
                      <a:lnTo>
                        <a:pt x="277" y="184"/>
                      </a:lnTo>
                      <a:lnTo>
                        <a:pt x="270" y="214"/>
                      </a:lnTo>
                      <a:lnTo>
                        <a:pt x="269" y="216"/>
                      </a:lnTo>
                      <a:lnTo>
                        <a:pt x="267" y="219"/>
                      </a:lnTo>
                      <a:lnTo>
                        <a:pt x="263" y="226"/>
                      </a:lnTo>
                      <a:lnTo>
                        <a:pt x="259" y="233"/>
                      </a:lnTo>
                      <a:lnTo>
                        <a:pt x="253" y="242"/>
                      </a:lnTo>
                      <a:lnTo>
                        <a:pt x="245" y="252"/>
                      </a:lnTo>
                      <a:lnTo>
                        <a:pt x="237" y="263"/>
                      </a:lnTo>
                      <a:lnTo>
                        <a:pt x="227" y="273"/>
                      </a:lnTo>
                      <a:lnTo>
                        <a:pt x="214" y="282"/>
                      </a:lnTo>
                      <a:lnTo>
                        <a:pt x="201" y="291"/>
                      </a:lnTo>
                      <a:lnTo>
                        <a:pt x="186" y="297"/>
                      </a:lnTo>
                      <a:lnTo>
                        <a:pt x="170" y="304"/>
                      </a:lnTo>
                      <a:lnTo>
                        <a:pt x="152" y="306"/>
                      </a:lnTo>
                      <a:lnTo>
                        <a:pt x="131" y="306"/>
                      </a:lnTo>
                      <a:lnTo>
                        <a:pt x="110" y="303"/>
                      </a:lnTo>
                      <a:lnTo>
                        <a:pt x="87" y="296"/>
                      </a:lnTo>
                      <a:lnTo>
                        <a:pt x="84" y="320"/>
                      </a:lnTo>
                      <a:lnTo>
                        <a:pt x="86" y="320"/>
                      </a:lnTo>
                      <a:lnTo>
                        <a:pt x="91" y="321"/>
                      </a:lnTo>
                      <a:lnTo>
                        <a:pt x="98" y="322"/>
                      </a:lnTo>
                      <a:lnTo>
                        <a:pt x="109" y="324"/>
                      </a:lnTo>
                      <a:lnTo>
                        <a:pt x="121" y="325"/>
                      </a:lnTo>
                      <a:lnTo>
                        <a:pt x="136" y="326"/>
                      </a:lnTo>
                      <a:lnTo>
                        <a:pt x="151" y="325"/>
                      </a:lnTo>
                      <a:lnTo>
                        <a:pt x="169" y="324"/>
                      </a:lnTo>
                      <a:lnTo>
                        <a:pt x="185" y="320"/>
                      </a:lnTo>
                      <a:lnTo>
                        <a:pt x="203" y="316"/>
                      </a:lnTo>
                      <a:lnTo>
                        <a:pt x="221" y="308"/>
                      </a:lnTo>
                      <a:lnTo>
                        <a:pt x="238" y="297"/>
                      </a:lnTo>
                      <a:lnTo>
                        <a:pt x="253" y="283"/>
                      </a:lnTo>
                      <a:lnTo>
                        <a:pt x="268" y="267"/>
                      </a:lnTo>
                      <a:lnTo>
                        <a:pt x="282" y="247"/>
                      </a:lnTo>
                      <a:lnTo>
                        <a:pt x="294" y="222"/>
                      </a:lnTo>
                      <a:lnTo>
                        <a:pt x="294" y="220"/>
                      </a:lnTo>
                      <a:lnTo>
                        <a:pt x="296" y="215"/>
                      </a:lnTo>
                      <a:lnTo>
                        <a:pt x="298" y="206"/>
                      </a:lnTo>
                      <a:lnTo>
                        <a:pt x="301" y="196"/>
                      </a:lnTo>
                      <a:lnTo>
                        <a:pt x="303" y="182"/>
                      </a:lnTo>
                      <a:lnTo>
                        <a:pt x="306" y="167"/>
                      </a:lnTo>
                      <a:lnTo>
                        <a:pt x="308" y="149"/>
                      </a:lnTo>
                      <a:lnTo>
                        <a:pt x="308" y="132"/>
                      </a:lnTo>
                      <a:lnTo>
                        <a:pt x="304" y="114"/>
                      </a:lnTo>
                      <a:lnTo>
                        <a:pt x="301" y="96"/>
                      </a:lnTo>
                      <a:lnTo>
                        <a:pt x="292" y="76"/>
                      </a:lnTo>
                      <a:lnTo>
                        <a:pt x="283" y="59"/>
                      </a:lnTo>
                      <a:lnTo>
                        <a:pt x="268" y="42"/>
                      </a:lnTo>
                      <a:lnTo>
                        <a:pt x="250" y="27"/>
                      </a:lnTo>
                      <a:lnTo>
                        <a:pt x="227" y="13"/>
                      </a:lnTo>
                      <a:lnTo>
                        <a:pt x="199" y="2"/>
                      </a:lnTo>
                      <a:lnTo>
                        <a:pt x="197" y="1"/>
                      </a:lnTo>
                      <a:lnTo>
                        <a:pt x="192" y="1"/>
                      </a:lnTo>
                      <a:lnTo>
                        <a:pt x="183" y="0"/>
                      </a:lnTo>
                      <a:lnTo>
                        <a:pt x="173" y="1"/>
                      </a:lnTo>
                      <a:lnTo>
                        <a:pt x="160" y="1"/>
                      </a:lnTo>
                      <a:lnTo>
                        <a:pt x="145" y="4"/>
                      </a:lnTo>
                      <a:lnTo>
                        <a:pt x="129" y="7"/>
                      </a:lnTo>
                      <a:lnTo>
                        <a:pt x="114" y="13"/>
                      </a:lnTo>
                      <a:lnTo>
                        <a:pt x="97" y="20"/>
                      </a:lnTo>
                      <a:lnTo>
                        <a:pt x="80" y="29"/>
                      </a:lnTo>
                      <a:lnTo>
                        <a:pt x="63" y="41"/>
                      </a:lnTo>
                      <a:lnTo>
                        <a:pt x="48" y="57"/>
                      </a:lnTo>
                      <a:lnTo>
                        <a:pt x="33" y="76"/>
                      </a:lnTo>
                      <a:lnTo>
                        <a:pt x="20" y="99"/>
                      </a:lnTo>
                      <a:lnTo>
                        <a:pt x="8" y="126"/>
                      </a:lnTo>
                      <a:lnTo>
                        <a:pt x="0" y="158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111">
                  <a:extLst>
                    <a:ext uri="{FF2B5EF4-FFF2-40B4-BE49-F238E27FC236}">
                      <a16:creationId xmlns:a16="http://schemas.microsoft.com/office/drawing/2014/main" id="{7F049731-93F8-EF6B-4692-16F96B83E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5" y="2524"/>
                  <a:ext cx="26" cy="28"/>
                </a:xfrm>
                <a:custGeom>
                  <a:avLst/>
                  <a:gdLst/>
                  <a:ahLst/>
                  <a:cxnLst>
                    <a:cxn ang="0">
                      <a:pos x="26" y="54"/>
                    </a:cxn>
                    <a:cxn ang="0">
                      <a:pos x="29" y="45"/>
                    </a:cxn>
                    <a:cxn ang="0">
                      <a:pos x="36" y="37"/>
                    </a:cxn>
                    <a:cxn ang="0">
                      <a:pos x="43" y="31"/>
                    </a:cxn>
                    <a:cxn ang="0">
                      <a:pos x="55" y="27"/>
                    </a:cxn>
                    <a:cxn ang="0">
                      <a:pos x="70" y="24"/>
                    </a:cxn>
                    <a:cxn ang="0">
                      <a:pos x="80" y="26"/>
                    </a:cxn>
                    <a:cxn ang="0">
                      <a:pos x="87" y="29"/>
                    </a:cxn>
                    <a:cxn ang="0">
                      <a:pos x="95" y="36"/>
                    </a:cxn>
                    <a:cxn ang="0">
                      <a:pos x="101" y="44"/>
                    </a:cxn>
                    <a:cxn ang="0">
                      <a:pos x="106" y="55"/>
                    </a:cxn>
                    <a:cxn ang="0">
                      <a:pos x="107" y="69"/>
                    </a:cxn>
                    <a:cxn ang="0">
                      <a:pos x="104" y="86"/>
                    </a:cxn>
                    <a:cxn ang="0">
                      <a:pos x="95" y="105"/>
                    </a:cxn>
                    <a:cxn ang="0">
                      <a:pos x="82" y="117"/>
                    </a:cxn>
                    <a:cxn ang="0">
                      <a:pos x="68" y="121"/>
                    </a:cxn>
                    <a:cxn ang="0">
                      <a:pos x="54" y="119"/>
                    </a:cxn>
                    <a:cxn ang="0">
                      <a:pos x="42" y="113"/>
                    </a:cxn>
                    <a:cxn ang="0">
                      <a:pos x="31" y="102"/>
                    </a:cxn>
                    <a:cxn ang="0">
                      <a:pos x="25" y="89"/>
                    </a:cxn>
                    <a:cxn ang="0">
                      <a:pos x="22" y="75"/>
                    </a:cxn>
                    <a:cxn ang="0">
                      <a:pos x="0" y="68"/>
                    </a:cxn>
                    <a:cxn ang="0">
                      <a:pos x="0" y="70"/>
                    </a:cxn>
                    <a:cxn ang="0">
                      <a:pos x="1" y="78"/>
                    </a:cxn>
                    <a:cxn ang="0">
                      <a:pos x="3" y="90"/>
                    </a:cxn>
                    <a:cxn ang="0">
                      <a:pos x="9" y="104"/>
                    </a:cxn>
                    <a:cxn ang="0">
                      <a:pos x="16" y="118"/>
                    </a:cxn>
                    <a:cxn ang="0">
                      <a:pos x="28" y="130"/>
                    </a:cxn>
                    <a:cxn ang="0">
                      <a:pos x="46" y="137"/>
                    </a:cxn>
                    <a:cxn ang="0">
                      <a:pos x="70" y="141"/>
                    </a:cxn>
                    <a:cxn ang="0">
                      <a:pos x="77" y="140"/>
                    </a:cxn>
                    <a:cxn ang="0">
                      <a:pos x="85" y="137"/>
                    </a:cxn>
                    <a:cxn ang="0">
                      <a:pos x="96" y="134"/>
                    </a:cxn>
                    <a:cxn ang="0">
                      <a:pos x="105" y="128"/>
                    </a:cxn>
                    <a:cxn ang="0">
                      <a:pos x="116" y="118"/>
                    </a:cxn>
                    <a:cxn ang="0">
                      <a:pos x="126" y="103"/>
                    </a:cxn>
                    <a:cxn ang="0">
                      <a:pos x="132" y="85"/>
                    </a:cxn>
                    <a:cxn ang="0">
                      <a:pos x="132" y="82"/>
                    </a:cxn>
                    <a:cxn ang="0">
                      <a:pos x="133" y="75"/>
                    </a:cxn>
                    <a:cxn ang="0">
                      <a:pos x="132" y="65"/>
                    </a:cxn>
                    <a:cxn ang="0">
                      <a:pos x="131" y="52"/>
                    </a:cxn>
                    <a:cxn ang="0">
                      <a:pos x="126" y="38"/>
                    </a:cxn>
                    <a:cxn ang="0">
                      <a:pos x="117" y="25"/>
                    </a:cxn>
                    <a:cxn ang="0">
                      <a:pos x="104" y="13"/>
                    </a:cxn>
                    <a:cxn ang="0">
                      <a:pos x="86" y="4"/>
                    </a:cxn>
                    <a:cxn ang="0">
                      <a:pos x="66" y="0"/>
                    </a:cxn>
                    <a:cxn ang="0">
                      <a:pos x="48" y="2"/>
                    </a:cxn>
                    <a:cxn ang="0">
                      <a:pos x="33" y="9"/>
                    </a:cxn>
                    <a:cxn ang="0">
                      <a:pos x="22" y="18"/>
                    </a:cxn>
                    <a:cxn ang="0">
                      <a:pos x="12" y="29"/>
                    </a:cxn>
                    <a:cxn ang="0">
                      <a:pos x="5" y="39"/>
                    </a:cxn>
                    <a:cxn ang="0">
                      <a:pos x="2" y="46"/>
                    </a:cxn>
                    <a:cxn ang="0">
                      <a:pos x="1" y="49"/>
                    </a:cxn>
                    <a:cxn ang="0">
                      <a:pos x="26" y="56"/>
                    </a:cxn>
                  </a:cxnLst>
                  <a:rect l="0" t="0" r="r" b="b"/>
                  <a:pathLst>
                    <a:path w="133" h="141">
                      <a:moveTo>
                        <a:pt x="26" y="56"/>
                      </a:moveTo>
                      <a:lnTo>
                        <a:pt x="26" y="54"/>
                      </a:lnTo>
                      <a:lnTo>
                        <a:pt x="26" y="51"/>
                      </a:lnTo>
                      <a:lnTo>
                        <a:pt x="29" y="45"/>
                      </a:lnTo>
                      <a:lnTo>
                        <a:pt x="33" y="40"/>
                      </a:lnTo>
                      <a:lnTo>
                        <a:pt x="36" y="37"/>
                      </a:lnTo>
                      <a:lnTo>
                        <a:pt x="40" y="33"/>
                      </a:lnTo>
                      <a:lnTo>
                        <a:pt x="43" y="31"/>
                      </a:lnTo>
                      <a:lnTo>
                        <a:pt x="49" y="29"/>
                      </a:lnTo>
                      <a:lnTo>
                        <a:pt x="55" y="27"/>
                      </a:lnTo>
                      <a:lnTo>
                        <a:pt x="61" y="26"/>
                      </a:lnTo>
                      <a:lnTo>
                        <a:pt x="70" y="24"/>
                      </a:lnTo>
                      <a:lnTo>
                        <a:pt x="78" y="25"/>
                      </a:lnTo>
                      <a:lnTo>
                        <a:pt x="80" y="26"/>
                      </a:lnTo>
                      <a:lnTo>
                        <a:pt x="85" y="28"/>
                      </a:lnTo>
                      <a:lnTo>
                        <a:pt x="87" y="29"/>
                      </a:lnTo>
                      <a:lnTo>
                        <a:pt x="91" y="32"/>
                      </a:lnTo>
                      <a:lnTo>
                        <a:pt x="95" y="36"/>
                      </a:lnTo>
                      <a:lnTo>
                        <a:pt x="99" y="40"/>
                      </a:lnTo>
                      <a:lnTo>
                        <a:pt x="101" y="44"/>
                      </a:lnTo>
                      <a:lnTo>
                        <a:pt x="104" y="49"/>
                      </a:lnTo>
                      <a:lnTo>
                        <a:pt x="106" y="55"/>
                      </a:lnTo>
                      <a:lnTo>
                        <a:pt x="107" y="62"/>
                      </a:lnTo>
                      <a:lnTo>
                        <a:pt x="107" y="69"/>
                      </a:lnTo>
                      <a:lnTo>
                        <a:pt x="106" y="77"/>
                      </a:lnTo>
                      <a:lnTo>
                        <a:pt x="104" y="86"/>
                      </a:lnTo>
                      <a:lnTo>
                        <a:pt x="101" y="97"/>
                      </a:lnTo>
                      <a:lnTo>
                        <a:pt x="95" y="105"/>
                      </a:lnTo>
                      <a:lnTo>
                        <a:pt x="89" y="113"/>
                      </a:lnTo>
                      <a:lnTo>
                        <a:pt x="82" y="117"/>
                      </a:lnTo>
                      <a:lnTo>
                        <a:pt x="75" y="120"/>
                      </a:lnTo>
                      <a:lnTo>
                        <a:pt x="68" y="121"/>
                      </a:lnTo>
                      <a:lnTo>
                        <a:pt x="61" y="121"/>
                      </a:lnTo>
                      <a:lnTo>
                        <a:pt x="54" y="119"/>
                      </a:lnTo>
                      <a:lnTo>
                        <a:pt x="48" y="118"/>
                      </a:lnTo>
                      <a:lnTo>
                        <a:pt x="42" y="113"/>
                      </a:lnTo>
                      <a:lnTo>
                        <a:pt x="37" y="108"/>
                      </a:lnTo>
                      <a:lnTo>
                        <a:pt x="31" y="102"/>
                      </a:lnTo>
                      <a:lnTo>
                        <a:pt x="28" y="97"/>
                      </a:lnTo>
                      <a:lnTo>
                        <a:pt x="25" y="89"/>
                      </a:lnTo>
                      <a:lnTo>
                        <a:pt x="23" y="83"/>
                      </a:lnTo>
                      <a:lnTo>
                        <a:pt x="22" y="75"/>
                      </a:lnTo>
                      <a:lnTo>
                        <a:pt x="24" y="68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1" y="84"/>
                      </a:lnTo>
                      <a:lnTo>
                        <a:pt x="3" y="90"/>
                      </a:lnTo>
                      <a:lnTo>
                        <a:pt x="5" y="97"/>
                      </a:lnTo>
                      <a:lnTo>
                        <a:pt x="9" y="104"/>
                      </a:lnTo>
                      <a:lnTo>
                        <a:pt x="11" y="111"/>
                      </a:lnTo>
                      <a:lnTo>
                        <a:pt x="16" y="118"/>
                      </a:lnTo>
                      <a:lnTo>
                        <a:pt x="20" y="124"/>
                      </a:lnTo>
                      <a:lnTo>
                        <a:pt x="28" y="130"/>
                      </a:lnTo>
                      <a:lnTo>
                        <a:pt x="37" y="133"/>
                      </a:lnTo>
                      <a:lnTo>
                        <a:pt x="46" y="137"/>
                      </a:lnTo>
                      <a:lnTo>
                        <a:pt x="57" y="140"/>
                      </a:lnTo>
                      <a:lnTo>
                        <a:pt x="70" y="141"/>
                      </a:lnTo>
                      <a:lnTo>
                        <a:pt x="71" y="141"/>
                      </a:lnTo>
                      <a:lnTo>
                        <a:pt x="77" y="140"/>
                      </a:lnTo>
                      <a:lnTo>
                        <a:pt x="81" y="139"/>
                      </a:lnTo>
                      <a:lnTo>
                        <a:pt x="85" y="137"/>
                      </a:lnTo>
                      <a:lnTo>
                        <a:pt x="90" y="135"/>
                      </a:lnTo>
                      <a:lnTo>
                        <a:pt x="96" y="134"/>
                      </a:lnTo>
                      <a:lnTo>
                        <a:pt x="100" y="131"/>
                      </a:lnTo>
                      <a:lnTo>
                        <a:pt x="105" y="128"/>
                      </a:lnTo>
                      <a:lnTo>
                        <a:pt x="111" y="124"/>
                      </a:lnTo>
                      <a:lnTo>
                        <a:pt x="116" y="118"/>
                      </a:lnTo>
                      <a:lnTo>
                        <a:pt x="120" y="111"/>
                      </a:lnTo>
                      <a:lnTo>
                        <a:pt x="126" y="103"/>
                      </a:lnTo>
                      <a:lnTo>
                        <a:pt x="129" y="95"/>
                      </a:lnTo>
                      <a:lnTo>
                        <a:pt x="132" y="85"/>
                      </a:lnTo>
                      <a:lnTo>
                        <a:pt x="132" y="84"/>
                      </a:lnTo>
                      <a:lnTo>
                        <a:pt x="132" y="82"/>
                      </a:lnTo>
                      <a:lnTo>
                        <a:pt x="132" y="78"/>
                      </a:lnTo>
                      <a:lnTo>
                        <a:pt x="133" y="75"/>
                      </a:lnTo>
                      <a:lnTo>
                        <a:pt x="132" y="70"/>
                      </a:lnTo>
                      <a:lnTo>
                        <a:pt x="132" y="65"/>
                      </a:lnTo>
                      <a:lnTo>
                        <a:pt x="132" y="58"/>
                      </a:lnTo>
                      <a:lnTo>
                        <a:pt x="131" y="52"/>
                      </a:lnTo>
                      <a:lnTo>
                        <a:pt x="129" y="45"/>
                      </a:lnTo>
                      <a:lnTo>
                        <a:pt x="126" y="38"/>
                      </a:lnTo>
                      <a:lnTo>
                        <a:pt x="121" y="31"/>
                      </a:lnTo>
                      <a:lnTo>
                        <a:pt x="117" y="25"/>
                      </a:lnTo>
                      <a:lnTo>
                        <a:pt x="112" y="18"/>
                      </a:lnTo>
                      <a:lnTo>
                        <a:pt x="104" y="13"/>
                      </a:lnTo>
                      <a:lnTo>
                        <a:pt x="96" y="8"/>
                      </a:lnTo>
                      <a:lnTo>
                        <a:pt x="86" y="4"/>
                      </a:lnTo>
                      <a:lnTo>
                        <a:pt x="75" y="1"/>
                      </a:lnTo>
                      <a:lnTo>
                        <a:pt x="66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33" y="9"/>
                      </a:lnTo>
                      <a:lnTo>
                        <a:pt x="27" y="13"/>
                      </a:lnTo>
                      <a:lnTo>
                        <a:pt x="22" y="18"/>
                      </a:lnTo>
                      <a:lnTo>
                        <a:pt x="16" y="24"/>
                      </a:lnTo>
                      <a:lnTo>
                        <a:pt x="12" y="29"/>
                      </a:lnTo>
                      <a:lnTo>
                        <a:pt x="8" y="34"/>
                      </a:lnTo>
                      <a:lnTo>
                        <a:pt x="5" y="39"/>
                      </a:lnTo>
                      <a:lnTo>
                        <a:pt x="3" y="42"/>
                      </a:lnTo>
                      <a:lnTo>
                        <a:pt x="2" y="46"/>
                      </a:ln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6" y="56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12">
                  <a:extLst>
                    <a:ext uri="{FF2B5EF4-FFF2-40B4-BE49-F238E27FC236}">
                      <a16:creationId xmlns:a16="http://schemas.microsoft.com/office/drawing/2014/main" id="{4D8D71C2-80F6-C379-F86D-05212DE89A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2521"/>
                  <a:ext cx="19" cy="20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1" y="81"/>
                    </a:cxn>
                    <a:cxn ang="0">
                      <a:pos x="4" y="79"/>
                    </a:cxn>
                    <a:cxn ang="0">
                      <a:pos x="9" y="73"/>
                    </a:cxn>
                    <a:cxn ang="0">
                      <a:pos x="15" y="68"/>
                    </a:cxn>
                    <a:cxn ang="0">
                      <a:pos x="21" y="61"/>
                    </a:cxn>
                    <a:cxn ang="0">
                      <a:pos x="28" y="55"/>
                    </a:cxn>
                    <a:cxn ang="0">
                      <a:pos x="35" y="47"/>
                    </a:cxn>
                    <a:cxn ang="0">
                      <a:pos x="43" y="41"/>
                    </a:cxn>
                    <a:cxn ang="0">
                      <a:pos x="49" y="32"/>
                    </a:cxn>
                    <a:cxn ang="0">
                      <a:pos x="57" y="25"/>
                    </a:cxn>
                    <a:cxn ang="0">
                      <a:pos x="62" y="19"/>
                    </a:cxn>
                    <a:cxn ang="0">
                      <a:pos x="68" y="13"/>
                    </a:cxn>
                    <a:cxn ang="0">
                      <a:pos x="74" y="8"/>
                    </a:cxn>
                    <a:cxn ang="0">
                      <a:pos x="77" y="3"/>
                    </a:cxn>
                    <a:cxn ang="0">
                      <a:pos x="79" y="0"/>
                    </a:cxn>
                    <a:cxn ang="0">
                      <a:pos x="81" y="0"/>
                    </a:cxn>
                    <a:cxn ang="0">
                      <a:pos x="95" y="16"/>
                    </a:cxn>
                    <a:cxn ang="0">
                      <a:pos x="13" y="98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95" h="98">
                      <a:moveTo>
                        <a:pt x="0" y="83"/>
                      </a:moveTo>
                      <a:lnTo>
                        <a:pt x="1" y="81"/>
                      </a:lnTo>
                      <a:lnTo>
                        <a:pt x="4" y="79"/>
                      </a:lnTo>
                      <a:lnTo>
                        <a:pt x="9" y="73"/>
                      </a:lnTo>
                      <a:lnTo>
                        <a:pt x="15" y="68"/>
                      </a:lnTo>
                      <a:lnTo>
                        <a:pt x="21" y="61"/>
                      </a:lnTo>
                      <a:lnTo>
                        <a:pt x="28" y="55"/>
                      </a:lnTo>
                      <a:lnTo>
                        <a:pt x="35" y="47"/>
                      </a:lnTo>
                      <a:lnTo>
                        <a:pt x="43" y="41"/>
                      </a:lnTo>
                      <a:lnTo>
                        <a:pt x="49" y="32"/>
                      </a:lnTo>
                      <a:lnTo>
                        <a:pt x="57" y="25"/>
                      </a:lnTo>
                      <a:lnTo>
                        <a:pt x="62" y="19"/>
                      </a:lnTo>
                      <a:lnTo>
                        <a:pt x="68" y="13"/>
                      </a:lnTo>
                      <a:lnTo>
                        <a:pt x="74" y="8"/>
                      </a:lnTo>
                      <a:lnTo>
                        <a:pt x="77" y="3"/>
                      </a:lnTo>
                      <a:lnTo>
                        <a:pt x="79" y="0"/>
                      </a:lnTo>
                      <a:lnTo>
                        <a:pt x="81" y="0"/>
                      </a:lnTo>
                      <a:lnTo>
                        <a:pt x="95" y="16"/>
                      </a:lnTo>
                      <a:lnTo>
                        <a:pt x="13" y="98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13">
                  <a:extLst>
                    <a:ext uri="{FF2B5EF4-FFF2-40B4-BE49-F238E27FC236}">
                      <a16:creationId xmlns:a16="http://schemas.microsoft.com/office/drawing/2014/main" id="{451EA1E3-F474-F92B-8EF9-AADC8FE04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4" y="2522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" y="15"/>
                    </a:cxn>
                    <a:cxn ang="0">
                      <a:pos x="3" y="17"/>
                    </a:cxn>
                    <a:cxn ang="0">
                      <a:pos x="4" y="21"/>
                    </a:cxn>
                    <a:cxn ang="0">
                      <a:pos x="7" y="24"/>
                    </a:cxn>
                    <a:cxn ang="0">
                      <a:pos x="10" y="29"/>
                    </a:cxn>
                    <a:cxn ang="0">
                      <a:pos x="13" y="33"/>
                    </a:cxn>
                    <a:cxn ang="0">
                      <a:pos x="16" y="38"/>
                    </a:cxn>
                    <a:cxn ang="0">
                      <a:pos x="20" y="45"/>
                    </a:cxn>
                    <a:cxn ang="0">
                      <a:pos x="25" y="50"/>
                    </a:cxn>
                    <a:cxn ang="0">
                      <a:pos x="30" y="55"/>
                    </a:cxn>
                    <a:cxn ang="0">
                      <a:pos x="35" y="61"/>
                    </a:cxn>
                    <a:cxn ang="0">
                      <a:pos x="42" y="67"/>
                    </a:cxn>
                    <a:cxn ang="0">
                      <a:pos x="48" y="73"/>
                    </a:cxn>
                    <a:cxn ang="0">
                      <a:pos x="57" y="78"/>
                    </a:cxn>
                    <a:cxn ang="0">
                      <a:pos x="65" y="84"/>
                    </a:cxn>
                    <a:cxn ang="0">
                      <a:pos x="75" y="90"/>
                    </a:cxn>
                    <a:cxn ang="0">
                      <a:pos x="83" y="72"/>
                    </a:cxn>
                    <a:cxn ang="0">
                      <a:pos x="81" y="72"/>
                    </a:cxn>
                    <a:cxn ang="0">
                      <a:pos x="79" y="69"/>
                    </a:cxn>
                    <a:cxn ang="0">
                      <a:pos x="76" y="67"/>
                    </a:cxn>
                    <a:cxn ang="0">
                      <a:pos x="73" y="65"/>
                    </a:cxn>
                    <a:cxn ang="0">
                      <a:pos x="69" y="62"/>
                    </a:cxn>
                    <a:cxn ang="0">
                      <a:pos x="63" y="58"/>
                    </a:cxn>
                    <a:cxn ang="0">
                      <a:pos x="58" y="53"/>
                    </a:cxn>
                    <a:cxn ang="0">
                      <a:pos x="53" y="49"/>
                    </a:cxn>
                    <a:cxn ang="0">
                      <a:pos x="47" y="44"/>
                    </a:cxn>
                    <a:cxn ang="0">
                      <a:pos x="41" y="38"/>
                    </a:cxn>
                    <a:cxn ang="0">
                      <a:pos x="35" y="32"/>
                    </a:cxn>
                    <a:cxn ang="0">
                      <a:pos x="31" y="25"/>
                    </a:cxn>
                    <a:cxn ang="0">
                      <a:pos x="26" y="19"/>
                    </a:cxn>
                    <a:cxn ang="0">
                      <a:pos x="21" y="13"/>
                    </a:cxn>
                    <a:cxn ang="0">
                      <a:pos x="18" y="6"/>
                    </a:cxn>
                    <a:cxn ang="0">
                      <a:pos x="16" y="0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83" h="90">
                      <a:moveTo>
                        <a:pt x="0" y="14"/>
                      </a:moveTo>
                      <a:lnTo>
                        <a:pt x="1" y="15"/>
                      </a:lnTo>
                      <a:lnTo>
                        <a:pt x="3" y="17"/>
                      </a:lnTo>
                      <a:lnTo>
                        <a:pt x="4" y="21"/>
                      </a:lnTo>
                      <a:lnTo>
                        <a:pt x="7" y="24"/>
                      </a:lnTo>
                      <a:lnTo>
                        <a:pt x="10" y="29"/>
                      </a:lnTo>
                      <a:lnTo>
                        <a:pt x="13" y="33"/>
                      </a:lnTo>
                      <a:lnTo>
                        <a:pt x="16" y="38"/>
                      </a:lnTo>
                      <a:lnTo>
                        <a:pt x="20" y="45"/>
                      </a:lnTo>
                      <a:lnTo>
                        <a:pt x="25" y="50"/>
                      </a:lnTo>
                      <a:lnTo>
                        <a:pt x="30" y="55"/>
                      </a:lnTo>
                      <a:lnTo>
                        <a:pt x="35" y="61"/>
                      </a:lnTo>
                      <a:lnTo>
                        <a:pt x="42" y="67"/>
                      </a:lnTo>
                      <a:lnTo>
                        <a:pt x="48" y="73"/>
                      </a:lnTo>
                      <a:lnTo>
                        <a:pt x="57" y="78"/>
                      </a:lnTo>
                      <a:lnTo>
                        <a:pt x="65" y="84"/>
                      </a:lnTo>
                      <a:lnTo>
                        <a:pt x="75" y="90"/>
                      </a:lnTo>
                      <a:lnTo>
                        <a:pt x="83" y="72"/>
                      </a:lnTo>
                      <a:lnTo>
                        <a:pt x="81" y="72"/>
                      </a:lnTo>
                      <a:lnTo>
                        <a:pt x="79" y="69"/>
                      </a:lnTo>
                      <a:lnTo>
                        <a:pt x="76" y="67"/>
                      </a:lnTo>
                      <a:lnTo>
                        <a:pt x="73" y="65"/>
                      </a:lnTo>
                      <a:lnTo>
                        <a:pt x="69" y="62"/>
                      </a:lnTo>
                      <a:lnTo>
                        <a:pt x="63" y="58"/>
                      </a:lnTo>
                      <a:lnTo>
                        <a:pt x="58" y="53"/>
                      </a:lnTo>
                      <a:lnTo>
                        <a:pt x="53" y="49"/>
                      </a:lnTo>
                      <a:lnTo>
                        <a:pt x="47" y="44"/>
                      </a:lnTo>
                      <a:lnTo>
                        <a:pt x="41" y="38"/>
                      </a:lnTo>
                      <a:lnTo>
                        <a:pt x="35" y="32"/>
                      </a:lnTo>
                      <a:lnTo>
                        <a:pt x="31" y="25"/>
                      </a:lnTo>
                      <a:lnTo>
                        <a:pt x="26" y="19"/>
                      </a:lnTo>
                      <a:lnTo>
                        <a:pt x="21" y="13"/>
                      </a:lnTo>
                      <a:lnTo>
                        <a:pt x="18" y="6"/>
                      </a:lnTo>
                      <a:lnTo>
                        <a:pt x="16" y="0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114">
                  <a:extLst>
                    <a:ext uri="{FF2B5EF4-FFF2-40B4-BE49-F238E27FC236}">
                      <a16:creationId xmlns:a16="http://schemas.microsoft.com/office/drawing/2014/main" id="{DE0714AC-D5F4-2ED2-E196-04756B2A5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5" y="2517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36" y="30"/>
                    </a:cxn>
                    <a:cxn ang="0">
                      <a:pos x="44" y="26"/>
                    </a:cxn>
                    <a:cxn ang="0">
                      <a:pos x="55" y="22"/>
                    </a:cxn>
                    <a:cxn ang="0">
                      <a:pos x="67" y="20"/>
                    </a:cxn>
                    <a:cxn ang="0">
                      <a:pos x="80" y="22"/>
                    </a:cxn>
                    <a:cxn ang="0">
                      <a:pos x="93" y="31"/>
                    </a:cxn>
                    <a:cxn ang="0">
                      <a:pos x="100" y="39"/>
                    </a:cxn>
                    <a:cxn ang="0">
                      <a:pos x="102" y="47"/>
                    </a:cxn>
                    <a:cxn ang="0">
                      <a:pos x="103" y="57"/>
                    </a:cxn>
                    <a:cxn ang="0">
                      <a:pos x="103" y="67"/>
                    </a:cxn>
                    <a:cxn ang="0">
                      <a:pos x="100" y="80"/>
                    </a:cxn>
                    <a:cxn ang="0">
                      <a:pos x="95" y="94"/>
                    </a:cxn>
                    <a:cxn ang="0">
                      <a:pos x="84" y="109"/>
                    </a:cxn>
                    <a:cxn ang="0">
                      <a:pos x="76" y="116"/>
                    </a:cxn>
                    <a:cxn ang="0">
                      <a:pos x="66" y="118"/>
                    </a:cxn>
                    <a:cxn ang="0">
                      <a:pos x="55" y="117"/>
                    </a:cxn>
                    <a:cxn ang="0">
                      <a:pos x="48" y="115"/>
                    </a:cxn>
                    <a:cxn ang="0">
                      <a:pos x="40" y="111"/>
                    </a:cxn>
                    <a:cxn ang="0">
                      <a:pos x="34" y="104"/>
                    </a:cxn>
                    <a:cxn ang="0">
                      <a:pos x="30" y="99"/>
                    </a:cxn>
                    <a:cxn ang="0">
                      <a:pos x="25" y="93"/>
                    </a:cxn>
                    <a:cxn ang="0">
                      <a:pos x="22" y="86"/>
                    </a:cxn>
                    <a:cxn ang="0">
                      <a:pos x="20" y="78"/>
                    </a:cxn>
                    <a:cxn ang="0">
                      <a:pos x="20" y="70"/>
                    </a:cxn>
                    <a:cxn ang="0">
                      <a:pos x="21" y="60"/>
                    </a:cxn>
                    <a:cxn ang="0">
                      <a:pos x="5" y="50"/>
                    </a:cxn>
                    <a:cxn ang="0">
                      <a:pos x="4" y="52"/>
                    </a:cxn>
                    <a:cxn ang="0">
                      <a:pos x="1" y="61"/>
                    </a:cxn>
                    <a:cxn ang="0">
                      <a:pos x="0" y="72"/>
                    </a:cxn>
                    <a:cxn ang="0">
                      <a:pos x="1" y="86"/>
                    </a:cxn>
                    <a:cxn ang="0">
                      <a:pos x="6" y="100"/>
                    </a:cxn>
                    <a:cxn ang="0">
                      <a:pos x="15" y="115"/>
                    </a:cxn>
                    <a:cxn ang="0">
                      <a:pos x="32" y="126"/>
                    </a:cxn>
                    <a:cxn ang="0">
                      <a:pos x="56" y="136"/>
                    </a:cxn>
                    <a:cxn ang="0">
                      <a:pos x="59" y="135"/>
                    </a:cxn>
                    <a:cxn ang="0">
                      <a:pos x="69" y="135"/>
                    </a:cxn>
                    <a:cxn ang="0">
                      <a:pos x="81" y="132"/>
                    </a:cxn>
                    <a:cxn ang="0">
                      <a:pos x="96" y="125"/>
                    </a:cxn>
                    <a:cxn ang="0">
                      <a:pos x="109" y="111"/>
                    </a:cxn>
                    <a:cxn ang="0">
                      <a:pos x="119" y="92"/>
                    </a:cxn>
                    <a:cxn ang="0">
                      <a:pos x="122" y="64"/>
                    </a:cxn>
                    <a:cxn ang="0">
                      <a:pos x="119" y="27"/>
                    </a:cxn>
                    <a:cxn ang="0">
                      <a:pos x="115" y="23"/>
                    </a:cxn>
                    <a:cxn ang="0">
                      <a:pos x="109" y="17"/>
                    </a:cxn>
                    <a:cxn ang="0">
                      <a:pos x="98" y="10"/>
                    </a:cxn>
                    <a:cxn ang="0">
                      <a:pos x="84" y="3"/>
                    </a:cxn>
                    <a:cxn ang="0">
                      <a:pos x="67" y="0"/>
                    </a:cxn>
                    <a:cxn ang="0">
                      <a:pos x="49" y="2"/>
                    </a:cxn>
                    <a:cxn ang="0">
                      <a:pos x="28" y="12"/>
                    </a:cxn>
                    <a:cxn ang="0">
                      <a:pos x="9" y="33"/>
                    </a:cxn>
                    <a:cxn ang="0">
                      <a:pos x="27" y="39"/>
                    </a:cxn>
                  </a:cxnLst>
                  <a:rect l="0" t="0" r="r" b="b"/>
                  <a:pathLst>
                    <a:path w="122" h="136">
                      <a:moveTo>
                        <a:pt x="27" y="39"/>
                      </a:moveTo>
                      <a:lnTo>
                        <a:pt x="28" y="36"/>
                      </a:lnTo>
                      <a:lnTo>
                        <a:pt x="34" y="33"/>
                      </a:lnTo>
                      <a:lnTo>
                        <a:pt x="36" y="30"/>
                      </a:lnTo>
                      <a:lnTo>
                        <a:pt x="41" y="28"/>
                      </a:lnTo>
                      <a:lnTo>
                        <a:pt x="44" y="26"/>
                      </a:lnTo>
                      <a:lnTo>
                        <a:pt x="51" y="23"/>
                      </a:lnTo>
                      <a:lnTo>
                        <a:pt x="55" y="22"/>
                      </a:lnTo>
                      <a:lnTo>
                        <a:pt x="62" y="20"/>
                      </a:lnTo>
                      <a:lnTo>
                        <a:pt x="67" y="20"/>
                      </a:lnTo>
                      <a:lnTo>
                        <a:pt x="73" y="21"/>
                      </a:lnTo>
                      <a:lnTo>
                        <a:pt x="80" y="22"/>
                      </a:lnTo>
                      <a:lnTo>
                        <a:pt x="86" y="26"/>
                      </a:lnTo>
                      <a:lnTo>
                        <a:pt x="93" y="31"/>
                      </a:lnTo>
                      <a:lnTo>
                        <a:pt x="100" y="37"/>
                      </a:lnTo>
                      <a:lnTo>
                        <a:pt x="100" y="39"/>
                      </a:lnTo>
                      <a:lnTo>
                        <a:pt x="101" y="44"/>
                      </a:lnTo>
                      <a:lnTo>
                        <a:pt x="102" y="47"/>
                      </a:lnTo>
                      <a:lnTo>
                        <a:pt x="103" y="51"/>
                      </a:lnTo>
                      <a:lnTo>
                        <a:pt x="103" y="57"/>
                      </a:lnTo>
                      <a:lnTo>
                        <a:pt x="103" y="62"/>
                      </a:lnTo>
                      <a:lnTo>
                        <a:pt x="103" y="67"/>
                      </a:lnTo>
                      <a:lnTo>
                        <a:pt x="102" y="74"/>
                      </a:lnTo>
                      <a:lnTo>
                        <a:pt x="100" y="80"/>
                      </a:lnTo>
                      <a:lnTo>
                        <a:pt x="98" y="88"/>
                      </a:lnTo>
                      <a:lnTo>
                        <a:pt x="95" y="94"/>
                      </a:lnTo>
                      <a:lnTo>
                        <a:pt x="90" y="102"/>
                      </a:lnTo>
                      <a:lnTo>
                        <a:pt x="84" y="109"/>
                      </a:lnTo>
                      <a:lnTo>
                        <a:pt x="78" y="116"/>
                      </a:lnTo>
                      <a:lnTo>
                        <a:pt x="76" y="116"/>
                      </a:lnTo>
                      <a:lnTo>
                        <a:pt x="72" y="117"/>
                      </a:lnTo>
                      <a:lnTo>
                        <a:pt x="66" y="118"/>
                      </a:lnTo>
                      <a:lnTo>
                        <a:pt x="59" y="118"/>
                      </a:lnTo>
                      <a:lnTo>
                        <a:pt x="55" y="117"/>
                      </a:lnTo>
                      <a:lnTo>
                        <a:pt x="51" y="116"/>
                      </a:lnTo>
                      <a:lnTo>
                        <a:pt x="48" y="115"/>
                      </a:lnTo>
                      <a:lnTo>
                        <a:pt x="44" y="114"/>
                      </a:lnTo>
                      <a:lnTo>
                        <a:pt x="40" y="111"/>
                      </a:lnTo>
                      <a:lnTo>
                        <a:pt x="37" y="107"/>
                      </a:lnTo>
                      <a:lnTo>
                        <a:pt x="34" y="104"/>
                      </a:lnTo>
                      <a:lnTo>
                        <a:pt x="32" y="100"/>
                      </a:lnTo>
                      <a:lnTo>
                        <a:pt x="30" y="99"/>
                      </a:lnTo>
                      <a:lnTo>
                        <a:pt x="28" y="98"/>
                      </a:lnTo>
                      <a:lnTo>
                        <a:pt x="25" y="93"/>
                      </a:lnTo>
                      <a:lnTo>
                        <a:pt x="23" y="89"/>
                      </a:lnTo>
                      <a:lnTo>
                        <a:pt x="22" y="86"/>
                      </a:lnTo>
                      <a:lnTo>
                        <a:pt x="21" y="82"/>
                      </a:lnTo>
                      <a:lnTo>
                        <a:pt x="20" y="78"/>
                      </a:lnTo>
                      <a:lnTo>
                        <a:pt x="20" y="74"/>
                      </a:lnTo>
                      <a:lnTo>
                        <a:pt x="20" y="70"/>
                      </a:lnTo>
                      <a:lnTo>
                        <a:pt x="20" y="65"/>
                      </a:lnTo>
                      <a:lnTo>
                        <a:pt x="21" y="60"/>
                      </a:lnTo>
                      <a:lnTo>
                        <a:pt x="23" y="55"/>
                      </a:lnTo>
                      <a:lnTo>
                        <a:pt x="5" y="50"/>
                      </a:lnTo>
                      <a:lnTo>
                        <a:pt x="5" y="50"/>
                      </a:lnTo>
                      <a:lnTo>
                        <a:pt x="4" y="52"/>
                      </a:lnTo>
                      <a:lnTo>
                        <a:pt x="3" y="56"/>
                      </a:lnTo>
                      <a:lnTo>
                        <a:pt x="1" y="61"/>
                      </a:lnTo>
                      <a:lnTo>
                        <a:pt x="0" y="65"/>
                      </a:lnTo>
                      <a:lnTo>
                        <a:pt x="0" y="72"/>
                      </a:lnTo>
                      <a:lnTo>
                        <a:pt x="0" y="78"/>
                      </a:lnTo>
                      <a:lnTo>
                        <a:pt x="1" y="86"/>
                      </a:lnTo>
                      <a:lnTo>
                        <a:pt x="3" y="92"/>
                      </a:lnTo>
                      <a:lnTo>
                        <a:pt x="6" y="100"/>
                      </a:lnTo>
                      <a:lnTo>
                        <a:pt x="9" y="107"/>
                      </a:lnTo>
                      <a:lnTo>
                        <a:pt x="15" y="115"/>
                      </a:lnTo>
                      <a:lnTo>
                        <a:pt x="22" y="120"/>
                      </a:lnTo>
                      <a:lnTo>
                        <a:pt x="32" y="126"/>
                      </a:lnTo>
                      <a:lnTo>
                        <a:pt x="42" y="132"/>
                      </a:lnTo>
                      <a:lnTo>
                        <a:pt x="56" y="136"/>
                      </a:lnTo>
                      <a:lnTo>
                        <a:pt x="57" y="135"/>
                      </a:lnTo>
                      <a:lnTo>
                        <a:pt x="59" y="135"/>
                      </a:lnTo>
                      <a:lnTo>
                        <a:pt x="64" y="135"/>
                      </a:lnTo>
                      <a:lnTo>
                        <a:pt x="69" y="135"/>
                      </a:lnTo>
                      <a:lnTo>
                        <a:pt x="74" y="134"/>
                      </a:lnTo>
                      <a:lnTo>
                        <a:pt x="81" y="132"/>
                      </a:lnTo>
                      <a:lnTo>
                        <a:pt x="88" y="129"/>
                      </a:lnTo>
                      <a:lnTo>
                        <a:pt x="96" y="125"/>
                      </a:lnTo>
                      <a:lnTo>
                        <a:pt x="101" y="119"/>
                      </a:lnTo>
                      <a:lnTo>
                        <a:pt x="109" y="111"/>
                      </a:lnTo>
                      <a:lnTo>
                        <a:pt x="114" y="103"/>
                      </a:lnTo>
                      <a:lnTo>
                        <a:pt x="119" y="92"/>
                      </a:lnTo>
                      <a:lnTo>
                        <a:pt x="121" y="79"/>
                      </a:lnTo>
                      <a:lnTo>
                        <a:pt x="122" y="64"/>
                      </a:lnTo>
                      <a:lnTo>
                        <a:pt x="122" y="47"/>
                      </a:lnTo>
                      <a:lnTo>
                        <a:pt x="119" y="27"/>
                      </a:lnTo>
                      <a:lnTo>
                        <a:pt x="117" y="26"/>
                      </a:lnTo>
                      <a:lnTo>
                        <a:pt x="115" y="23"/>
                      </a:lnTo>
                      <a:lnTo>
                        <a:pt x="112" y="20"/>
                      </a:lnTo>
                      <a:lnTo>
                        <a:pt x="109" y="17"/>
                      </a:lnTo>
                      <a:lnTo>
                        <a:pt x="103" y="14"/>
                      </a:lnTo>
                      <a:lnTo>
                        <a:pt x="98" y="10"/>
                      </a:lnTo>
                      <a:lnTo>
                        <a:pt x="91" y="6"/>
                      </a:lnTo>
                      <a:lnTo>
                        <a:pt x="84" y="3"/>
                      </a:lnTo>
                      <a:lnTo>
                        <a:pt x="76" y="1"/>
                      </a:lnTo>
                      <a:lnTo>
                        <a:pt x="67" y="0"/>
                      </a:lnTo>
                      <a:lnTo>
                        <a:pt x="57" y="0"/>
                      </a:lnTo>
                      <a:lnTo>
                        <a:pt x="49" y="2"/>
                      </a:lnTo>
                      <a:lnTo>
                        <a:pt x="39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9" y="33"/>
                      </a:lnTo>
                      <a:lnTo>
                        <a:pt x="27" y="39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115">
                  <a:extLst>
                    <a:ext uri="{FF2B5EF4-FFF2-40B4-BE49-F238E27FC236}">
                      <a16:creationId xmlns:a16="http://schemas.microsoft.com/office/drawing/2014/main" id="{E38584C1-AD26-6E04-B9C5-9A948233D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9" y="2518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35" y="40"/>
                    </a:cxn>
                    <a:cxn ang="0">
                      <a:pos x="39" y="34"/>
                    </a:cxn>
                    <a:cxn ang="0">
                      <a:pos x="46" y="30"/>
                    </a:cxn>
                    <a:cxn ang="0">
                      <a:pos x="54" y="27"/>
                    </a:cxn>
                    <a:cxn ang="0">
                      <a:pos x="62" y="24"/>
                    </a:cxn>
                    <a:cxn ang="0">
                      <a:pos x="72" y="25"/>
                    </a:cxn>
                    <a:cxn ang="0">
                      <a:pos x="84" y="30"/>
                    </a:cxn>
                    <a:cxn ang="0">
                      <a:pos x="90" y="35"/>
                    </a:cxn>
                    <a:cxn ang="0">
                      <a:pos x="96" y="41"/>
                    </a:cxn>
                    <a:cxn ang="0">
                      <a:pos x="100" y="50"/>
                    </a:cxn>
                    <a:cxn ang="0">
                      <a:pos x="102" y="59"/>
                    </a:cxn>
                    <a:cxn ang="0">
                      <a:pos x="103" y="70"/>
                    </a:cxn>
                    <a:cxn ang="0">
                      <a:pos x="101" y="85"/>
                    </a:cxn>
                    <a:cxn ang="0">
                      <a:pos x="98" y="95"/>
                    </a:cxn>
                    <a:cxn ang="0">
                      <a:pos x="93" y="101"/>
                    </a:cxn>
                    <a:cxn ang="0">
                      <a:pos x="86" y="108"/>
                    </a:cxn>
                    <a:cxn ang="0">
                      <a:pos x="78" y="112"/>
                    </a:cxn>
                    <a:cxn ang="0">
                      <a:pos x="68" y="115"/>
                    </a:cxn>
                    <a:cxn ang="0">
                      <a:pos x="56" y="113"/>
                    </a:cxn>
                    <a:cxn ang="0">
                      <a:pos x="42" y="107"/>
                    </a:cxn>
                    <a:cxn ang="0">
                      <a:pos x="35" y="100"/>
                    </a:cxn>
                    <a:cxn ang="0">
                      <a:pos x="29" y="95"/>
                    </a:cxn>
                    <a:cxn ang="0">
                      <a:pos x="24" y="86"/>
                    </a:cxn>
                    <a:cxn ang="0">
                      <a:pos x="23" y="79"/>
                    </a:cxn>
                    <a:cxn ang="0">
                      <a:pos x="24" y="69"/>
                    </a:cxn>
                    <a:cxn ang="0">
                      <a:pos x="27" y="58"/>
                    </a:cxn>
                    <a:cxn ang="0">
                      <a:pos x="8" y="44"/>
                    </a:cxn>
                    <a:cxn ang="0">
                      <a:pos x="7" y="45"/>
                    </a:cxn>
                    <a:cxn ang="0">
                      <a:pos x="4" y="53"/>
                    </a:cxn>
                    <a:cxn ang="0">
                      <a:pos x="1" y="63"/>
                    </a:cxn>
                    <a:cxn ang="0">
                      <a:pos x="1" y="75"/>
                    </a:cxn>
                    <a:cxn ang="0">
                      <a:pos x="1" y="88"/>
                    </a:cxn>
                    <a:cxn ang="0">
                      <a:pos x="6" y="101"/>
                    </a:cxn>
                    <a:cxn ang="0">
                      <a:pos x="14" y="114"/>
                    </a:cxn>
                    <a:cxn ang="0">
                      <a:pos x="29" y="125"/>
                    </a:cxn>
                    <a:cxn ang="0">
                      <a:pos x="46" y="131"/>
                    </a:cxn>
                    <a:cxn ang="0">
                      <a:pos x="61" y="133"/>
                    </a:cxn>
                    <a:cxn ang="0">
                      <a:pos x="76" y="132"/>
                    </a:cxn>
                    <a:cxn ang="0">
                      <a:pos x="89" y="129"/>
                    </a:cxn>
                    <a:cxn ang="0">
                      <a:pos x="101" y="123"/>
                    </a:cxn>
                    <a:cxn ang="0">
                      <a:pos x="111" y="113"/>
                    </a:cxn>
                    <a:cxn ang="0">
                      <a:pos x="119" y="101"/>
                    </a:cxn>
                    <a:cxn ang="0">
                      <a:pos x="125" y="88"/>
                    </a:cxn>
                    <a:cxn ang="0">
                      <a:pos x="126" y="82"/>
                    </a:cxn>
                    <a:cxn ang="0">
                      <a:pos x="126" y="74"/>
                    </a:cxn>
                    <a:cxn ang="0">
                      <a:pos x="126" y="66"/>
                    </a:cxn>
                    <a:cxn ang="0">
                      <a:pos x="125" y="54"/>
                    </a:cxn>
                    <a:cxn ang="0">
                      <a:pos x="120" y="42"/>
                    </a:cxn>
                    <a:cxn ang="0">
                      <a:pos x="114" y="28"/>
                    </a:cxn>
                    <a:cxn ang="0">
                      <a:pos x="104" y="14"/>
                    </a:cxn>
                    <a:cxn ang="0">
                      <a:pos x="101" y="12"/>
                    </a:cxn>
                    <a:cxn ang="0">
                      <a:pos x="95" y="9"/>
                    </a:cxn>
                    <a:cxn ang="0">
                      <a:pos x="85" y="5"/>
                    </a:cxn>
                    <a:cxn ang="0">
                      <a:pos x="73" y="2"/>
                    </a:cxn>
                    <a:cxn ang="0">
                      <a:pos x="58" y="1"/>
                    </a:cxn>
                    <a:cxn ang="0">
                      <a:pos x="43" y="5"/>
                    </a:cxn>
                    <a:cxn ang="0">
                      <a:pos x="27" y="14"/>
                    </a:cxn>
                    <a:cxn ang="0">
                      <a:pos x="11" y="31"/>
                    </a:cxn>
                    <a:cxn ang="0">
                      <a:pos x="33" y="42"/>
                    </a:cxn>
                  </a:cxnLst>
                  <a:rect l="0" t="0" r="r" b="b"/>
                  <a:pathLst>
                    <a:path w="126" h="133">
                      <a:moveTo>
                        <a:pt x="33" y="42"/>
                      </a:moveTo>
                      <a:lnTo>
                        <a:pt x="35" y="40"/>
                      </a:lnTo>
                      <a:lnTo>
                        <a:pt x="38" y="37"/>
                      </a:lnTo>
                      <a:lnTo>
                        <a:pt x="39" y="34"/>
                      </a:lnTo>
                      <a:lnTo>
                        <a:pt x="43" y="31"/>
                      </a:lnTo>
                      <a:lnTo>
                        <a:pt x="46" y="30"/>
                      </a:lnTo>
                      <a:lnTo>
                        <a:pt x="50" y="28"/>
                      </a:lnTo>
                      <a:lnTo>
                        <a:pt x="54" y="27"/>
                      </a:lnTo>
                      <a:lnTo>
                        <a:pt x="58" y="25"/>
                      </a:lnTo>
                      <a:lnTo>
                        <a:pt x="62" y="24"/>
                      </a:lnTo>
                      <a:lnTo>
                        <a:pt x="68" y="25"/>
                      </a:lnTo>
                      <a:lnTo>
                        <a:pt x="72" y="25"/>
                      </a:lnTo>
                      <a:lnTo>
                        <a:pt x="78" y="27"/>
                      </a:lnTo>
                      <a:lnTo>
                        <a:pt x="84" y="30"/>
                      </a:lnTo>
                      <a:lnTo>
                        <a:pt x="89" y="35"/>
                      </a:lnTo>
                      <a:lnTo>
                        <a:pt x="90" y="35"/>
                      </a:lnTo>
                      <a:lnTo>
                        <a:pt x="93" y="37"/>
                      </a:lnTo>
                      <a:lnTo>
                        <a:pt x="96" y="41"/>
                      </a:lnTo>
                      <a:lnTo>
                        <a:pt x="100" y="48"/>
                      </a:lnTo>
                      <a:lnTo>
                        <a:pt x="100" y="50"/>
                      </a:lnTo>
                      <a:lnTo>
                        <a:pt x="101" y="55"/>
                      </a:lnTo>
                      <a:lnTo>
                        <a:pt x="102" y="59"/>
                      </a:lnTo>
                      <a:lnTo>
                        <a:pt x="103" y="65"/>
                      </a:lnTo>
                      <a:lnTo>
                        <a:pt x="103" y="70"/>
                      </a:lnTo>
                      <a:lnTo>
                        <a:pt x="102" y="78"/>
                      </a:lnTo>
                      <a:lnTo>
                        <a:pt x="101" y="85"/>
                      </a:lnTo>
                      <a:lnTo>
                        <a:pt x="100" y="94"/>
                      </a:lnTo>
                      <a:lnTo>
                        <a:pt x="98" y="95"/>
                      </a:lnTo>
                      <a:lnTo>
                        <a:pt x="95" y="100"/>
                      </a:lnTo>
                      <a:lnTo>
                        <a:pt x="93" y="101"/>
                      </a:lnTo>
                      <a:lnTo>
                        <a:pt x="89" y="105"/>
                      </a:lnTo>
                      <a:lnTo>
                        <a:pt x="86" y="108"/>
                      </a:lnTo>
                      <a:lnTo>
                        <a:pt x="83" y="111"/>
                      </a:lnTo>
                      <a:lnTo>
                        <a:pt x="78" y="112"/>
                      </a:lnTo>
                      <a:lnTo>
                        <a:pt x="73" y="114"/>
                      </a:lnTo>
                      <a:lnTo>
                        <a:pt x="68" y="115"/>
                      </a:lnTo>
                      <a:lnTo>
                        <a:pt x="62" y="115"/>
                      </a:lnTo>
                      <a:lnTo>
                        <a:pt x="56" y="113"/>
                      </a:lnTo>
                      <a:lnTo>
                        <a:pt x="50" y="111"/>
                      </a:lnTo>
                      <a:lnTo>
                        <a:pt x="42" y="107"/>
                      </a:lnTo>
                      <a:lnTo>
                        <a:pt x="36" y="101"/>
                      </a:lnTo>
                      <a:lnTo>
                        <a:pt x="35" y="100"/>
                      </a:lnTo>
                      <a:lnTo>
                        <a:pt x="31" y="99"/>
                      </a:lnTo>
                      <a:lnTo>
                        <a:pt x="29" y="95"/>
                      </a:lnTo>
                      <a:lnTo>
                        <a:pt x="26" y="90"/>
                      </a:lnTo>
                      <a:lnTo>
                        <a:pt x="24" y="86"/>
                      </a:lnTo>
                      <a:lnTo>
                        <a:pt x="24" y="83"/>
                      </a:lnTo>
                      <a:lnTo>
                        <a:pt x="23" y="79"/>
                      </a:lnTo>
                      <a:lnTo>
                        <a:pt x="24" y="74"/>
                      </a:lnTo>
                      <a:lnTo>
                        <a:pt x="24" y="69"/>
                      </a:lnTo>
                      <a:lnTo>
                        <a:pt x="25" y="64"/>
                      </a:lnTo>
                      <a:lnTo>
                        <a:pt x="27" y="58"/>
                      </a:lnTo>
                      <a:lnTo>
                        <a:pt x="30" y="52"/>
                      </a:lnTo>
                      <a:lnTo>
                        <a:pt x="8" y="44"/>
                      </a:lnTo>
                      <a:lnTo>
                        <a:pt x="8" y="44"/>
                      </a:lnTo>
                      <a:lnTo>
                        <a:pt x="7" y="45"/>
                      </a:lnTo>
                      <a:lnTo>
                        <a:pt x="6" y="49"/>
                      </a:lnTo>
                      <a:lnTo>
                        <a:pt x="4" y="53"/>
                      </a:lnTo>
                      <a:lnTo>
                        <a:pt x="2" y="56"/>
                      </a:lnTo>
                      <a:lnTo>
                        <a:pt x="1" y="63"/>
                      </a:lnTo>
                      <a:lnTo>
                        <a:pt x="1" y="68"/>
                      </a:lnTo>
                      <a:lnTo>
                        <a:pt x="1" y="75"/>
                      </a:lnTo>
                      <a:lnTo>
                        <a:pt x="0" y="81"/>
                      </a:lnTo>
                      <a:lnTo>
                        <a:pt x="1" y="88"/>
                      </a:lnTo>
                      <a:lnTo>
                        <a:pt x="2" y="95"/>
                      </a:lnTo>
                      <a:lnTo>
                        <a:pt x="6" y="101"/>
                      </a:lnTo>
                      <a:lnTo>
                        <a:pt x="9" y="108"/>
                      </a:lnTo>
                      <a:lnTo>
                        <a:pt x="14" y="114"/>
                      </a:lnTo>
                      <a:lnTo>
                        <a:pt x="21" y="119"/>
                      </a:lnTo>
                      <a:lnTo>
                        <a:pt x="29" y="125"/>
                      </a:lnTo>
                      <a:lnTo>
                        <a:pt x="38" y="128"/>
                      </a:lnTo>
                      <a:lnTo>
                        <a:pt x="46" y="131"/>
                      </a:lnTo>
                      <a:lnTo>
                        <a:pt x="54" y="132"/>
                      </a:lnTo>
                      <a:lnTo>
                        <a:pt x="61" y="133"/>
                      </a:lnTo>
                      <a:lnTo>
                        <a:pt x="69" y="132"/>
                      </a:lnTo>
                      <a:lnTo>
                        <a:pt x="76" y="132"/>
                      </a:lnTo>
                      <a:lnTo>
                        <a:pt x="83" y="131"/>
                      </a:lnTo>
                      <a:lnTo>
                        <a:pt x="89" y="129"/>
                      </a:lnTo>
                      <a:lnTo>
                        <a:pt x="95" y="126"/>
                      </a:lnTo>
                      <a:lnTo>
                        <a:pt x="101" y="123"/>
                      </a:lnTo>
                      <a:lnTo>
                        <a:pt x="105" y="117"/>
                      </a:lnTo>
                      <a:lnTo>
                        <a:pt x="111" y="113"/>
                      </a:lnTo>
                      <a:lnTo>
                        <a:pt x="115" y="107"/>
                      </a:lnTo>
                      <a:lnTo>
                        <a:pt x="119" y="101"/>
                      </a:lnTo>
                      <a:lnTo>
                        <a:pt x="122" y="95"/>
                      </a:lnTo>
                      <a:lnTo>
                        <a:pt x="125" y="88"/>
                      </a:lnTo>
                      <a:lnTo>
                        <a:pt x="125" y="86"/>
                      </a:lnTo>
                      <a:lnTo>
                        <a:pt x="126" y="82"/>
                      </a:lnTo>
                      <a:lnTo>
                        <a:pt x="126" y="78"/>
                      </a:lnTo>
                      <a:lnTo>
                        <a:pt x="126" y="74"/>
                      </a:lnTo>
                      <a:lnTo>
                        <a:pt x="126" y="70"/>
                      </a:lnTo>
                      <a:lnTo>
                        <a:pt x="126" y="66"/>
                      </a:lnTo>
                      <a:lnTo>
                        <a:pt x="125" y="59"/>
                      </a:lnTo>
                      <a:lnTo>
                        <a:pt x="125" y="54"/>
                      </a:lnTo>
                      <a:lnTo>
                        <a:pt x="123" y="48"/>
                      </a:lnTo>
                      <a:lnTo>
                        <a:pt x="120" y="42"/>
                      </a:lnTo>
                      <a:lnTo>
                        <a:pt x="117" y="35"/>
                      </a:lnTo>
                      <a:lnTo>
                        <a:pt x="114" y="28"/>
                      </a:lnTo>
                      <a:lnTo>
                        <a:pt x="109" y="22"/>
                      </a:lnTo>
                      <a:lnTo>
                        <a:pt x="104" y="14"/>
                      </a:lnTo>
                      <a:lnTo>
                        <a:pt x="103" y="14"/>
                      </a:lnTo>
                      <a:lnTo>
                        <a:pt x="101" y="12"/>
                      </a:lnTo>
                      <a:lnTo>
                        <a:pt x="98" y="11"/>
                      </a:lnTo>
                      <a:lnTo>
                        <a:pt x="95" y="9"/>
                      </a:lnTo>
                      <a:lnTo>
                        <a:pt x="90" y="7"/>
                      </a:lnTo>
                      <a:lnTo>
                        <a:pt x="85" y="5"/>
                      </a:lnTo>
                      <a:lnTo>
                        <a:pt x="79" y="2"/>
                      </a:lnTo>
                      <a:lnTo>
                        <a:pt x="73" y="2"/>
                      </a:lnTo>
                      <a:lnTo>
                        <a:pt x="66" y="0"/>
                      </a:lnTo>
                      <a:lnTo>
                        <a:pt x="58" y="1"/>
                      </a:lnTo>
                      <a:lnTo>
                        <a:pt x="51" y="2"/>
                      </a:lnTo>
                      <a:lnTo>
                        <a:pt x="43" y="5"/>
                      </a:lnTo>
                      <a:lnTo>
                        <a:pt x="35" y="8"/>
                      </a:lnTo>
                      <a:lnTo>
                        <a:pt x="27" y="14"/>
                      </a:lnTo>
                      <a:lnTo>
                        <a:pt x="18" y="22"/>
                      </a:lnTo>
                      <a:lnTo>
                        <a:pt x="11" y="31"/>
                      </a:lnTo>
                      <a:lnTo>
                        <a:pt x="33" y="42"/>
                      </a:lnTo>
                      <a:lnTo>
                        <a:pt x="33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116">
                  <a:extLst>
                    <a:ext uri="{FF2B5EF4-FFF2-40B4-BE49-F238E27FC236}">
                      <a16:creationId xmlns:a16="http://schemas.microsoft.com/office/drawing/2014/main" id="{541EB86D-6AFF-8621-FEAC-231981558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6" y="2564"/>
                  <a:ext cx="277" cy="27"/>
                </a:xfrm>
                <a:custGeom>
                  <a:avLst/>
                  <a:gdLst/>
                  <a:ahLst/>
                  <a:cxnLst>
                    <a:cxn ang="0">
                      <a:pos x="33" y="22"/>
                    </a:cxn>
                    <a:cxn ang="0">
                      <a:pos x="123" y="50"/>
                    </a:cxn>
                    <a:cxn ang="0">
                      <a:pos x="184" y="120"/>
                    </a:cxn>
                    <a:cxn ang="0">
                      <a:pos x="217" y="131"/>
                    </a:cxn>
                    <a:cxn ang="0">
                      <a:pos x="250" y="105"/>
                    </a:cxn>
                    <a:cxn ang="0">
                      <a:pos x="318" y="56"/>
                    </a:cxn>
                    <a:cxn ang="0">
                      <a:pos x="421" y="74"/>
                    </a:cxn>
                    <a:cxn ang="0">
                      <a:pos x="480" y="103"/>
                    </a:cxn>
                    <a:cxn ang="0">
                      <a:pos x="503" y="114"/>
                    </a:cxn>
                    <a:cxn ang="0">
                      <a:pos x="537" y="115"/>
                    </a:cxn>
                    <a:cxn ang="0">
                      <a:pos x="565" y="90"/>
                    </a:cxn>
                    <a:cxn ang="0">
                      <a:pos x="591" y="60"/>
                    </a:cxn>
                    <a:cxn ang="0">
                      <a:pos x="615" y="35"/>
                    </a:cxn>
                    <a:cxn ang="0">
                      <a:pos x="641" y="23"/>
                    </a:cxn>
                    <a:cxn ang="0">
                      <a:pos x="682" y="47"/>
                    </a:cxn>
                    <a:cxn ang="0">
                      <a:pos x="759" y="110"/>
                    </a:cxn>
                    <a:cxn ang="0">
                      <a:pos x="799" y="102"/>
                    </a:cxn>
                    <a:cxn ang="0">
                      <a:pos x="821" y="76"/>
                    </a:cxn>
                    <a:cxn ang="0">
                      <a:pos x="860" y="40"/>
                    </a:cxn>
                    <a:cxn ang="0">
                      <a:pos x="900" y="31"/>
                    </a:cxn>
                    <a:cxn ang="0">
                      <a:pos x="937" y="59"/>
                    </a:cxn>
                    <a:cxn ang="0">
                      <a:pos x="950" y="75"/>
                    </a:cxn>
                    <a:cxn ang="0">
                      <a:pos x="1000" y="115"/>
                    </a:cxn>
                    <a:cxn ang="0">
                      <a:pos x="1068" y="115"/>
                    </a:cxn>
                    <a:cxn ang="0">
                      <a:pos x="1126" y="72"/>
                    </a:cxn>
                    <a:cxn ang="0">
                      <a:pos x="1182" y="71"/>
                    </a:cxn>
                    <a:cxn ang="0">
                      <a:pos x="1225" y="107"/>
                    </a:cxn>
                    <a:cxn ang="0">
                      <a:pos x="1290" y="115"/>
                    </a:cxn>
                    <a:cxn ang="0">
                      <a:pos x="1378" y="80"/>
                    </a:cxn>
                    <a:cxn ang="0">
                      <a:pos x="1364" y="67"/>
                    </a:cxn>
                    <a:cxn ang="0">
                      <a:pos x="1325" y="82"/>
                    </a:cxn>
                    <a:cxn ang="0">
                      <a:pos x="1264" y="97"/>
                    </a:cxn>
                    <a:cxn ang="0">
                      <a:pos x="1237" y="92"/>
                    </a:cxn>
                    <a:cxn ang="0">
                      <a:pos x="1199" y="57"/>
                    </a:cxn>
                    <a:cxn ang="0">
                      <a:pos x="1127" y="49"/>
                    </a:cxn>
                    <a:cxn ang="0">
                      <a:pos x="1056" y="92"/>
                    </a:cxn>
                    <a:cxn ang="0">
                      <a:pos x="1031" y="96"/>
                    </a:cxn>
                    <a:cxn ang="0">
                      <a:pos x="970" y="55"/>
                    </a:cxn>
                    <a:cxn ang="0">
                      <a:pos x="908" y="7"/>
                    </a:cxn>
                    <a:cxn ang="0">
                      <a:pos x="874" y="12"/>
                    </a:cxn>
                    <a:cxn ang="0">
                      <a:pos x="840" y="33"/>
                    </a:cxn>
                    <a:cxn ang="0">
                      <a:pos x="798" y="74"/>
                    </a:cxn>
                    <a:cxn ang="0">
                      <a:pos x="784" y="87"/>
                    </a:cxn>
                    <a:cxn ang="0">
                      <a:pos x="756" y="82"/>
                    </a:cxn>
                    <a:cxn ang="0">
                      <a:pos x="686" y="27"/>
                    </a:cxn>
                    <a:cxn ang="0">
                      <a:pos x="640" y="0"/>
                    </a:cxn>
                    <a:cxn ang="0">
                      <a:pos x="595" y="19"/>
                    </a:cxn>
                    <a:cxn ang="0">
                      <a:pos x="567" y="55"/>
                    </a:cxn>
                    <a:cxn ang="0">
                      <a:pos x="550" y="78"/>
                    </a:cxn>
                    <a:cxn ang="0">
                      <a:pos x="522" y="96"/>
                    </a:cxn>
                    <a:cxn ang="0">
                      <a:pos x="402" y="44"/>
                    </a:cxn>
                    <a:cxn ang="0">
                      <a:pos x="351" y="31"/>
                    </a:cxn>
                    <a:cxn ang="0">
                      <a:pos x="249" y="78"/>
                    </a:cxn>
                    <a:cxn ang="0">
                      <a:pos x="205" y="111"/>
                    </a:cxn>
                    <a:cxn ang="0">
                      <a:pos x="180" y="80"/>
                    </a:cxn>
                    <a:cxn ang="0">
                      <a:pos x="100" y="16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386" h="133">
                      <a:moveTo>
                        <a:pt x="6" y="33"/>
                      </a:moveTo>
                      <a:lnTo>
                        <a:pt x="6" y="32"/>
                      </a:lnTo>
                      <a:lnTo>
                        <a:pt x="8" y="31"/>
                      </a:lnTo>
                      <a:lnTo>
                        <a:pt x="13" y="28"/>
                      </a:lnTo>
                      <a:lnTo>
                        <a:pt x="19" y="27"/>
                      </a:lnTo>
                      <a:lnTo>
                        <a:pt x="25" y="23"/>
                      </a:lnTo>
                      <a:lnTo>
                        <a:pt x="33" y="22"/>
                      </a:lnTo>
                      <a:lnTo>
                        <a:pt x="44" y="21"/>
                      </a:lnTo>
                      <a:lnTo>
                        <a:pt x="55" y="21"/>
                      </a:lnTo>
                      <a:lnTo>
                        <a:pt x="66" y="22"/>
                      </a:lnTo>
                      <a:lnTo>
                        <a:pt x="79" y="27"/>
                      </a:lnTo>
                      <a:lnTo>
                        <a:pt x="92" y="31"/>
                      </a:lnTo>
                      <a:lnTo>
                        <a:pt x="107" y="41"/>
                      </a:lnTo>
                      <a:lnTo>
                        <a:pt x="123" y="50"/>
                      </a:lnTo>
                      <a:lnTo>
                        <a:pt x="139" y="66"/>
                      </a:lnTo>
                      <a:lnTo>
                        <a:pt x="157" y="84"/>
                      </a:lnTo>
                      <a:lnTo>
                        <a:pt x="175" y="106"/>
                      </a:lnTo>
                      <a:lnTo>
                        <a:pt x="176" y="107"/>
                      </a:lnTo>
                      <a:lnTo>
                        <a:pt x="179" y="114"/>
                      </a:lnTo>
                      <a:lnTo>
                        <a:pt x="180" y="116"/>
                      </a:lnTo>
                      <a:lnTo>
                        <a:pt x="184" y="120"/>
                      </a:lnTo>
                      <a:lnTo>
                        <a:pt x="187" y="123"/>
                      </a:lnTo>
                      <a:lnTo>
                        <a:pt x="191" y="126"/>
                      </a:lnTo>
                      <a:lnTo>
                        <a:pt x="194" y="129"/>
                      </a:lnTo>
                      <a:lnTo>
                        <a:pt x="200" y="131"/>
                      </a:lnTo>
                      <a:lnTo>
                        <a:pt x="205" y="132"/>
                      </a:lnTo>
                      <a:lnTo>
                        <a:pt x="210" y="133"/>
                      </a:lnTo>
                      <a:lnTo>
                        <a:pt x="217" y="131"/>
                      </a:lnTo>
                      <a:lnTo>
                        <a:pt x="223" y="129"/>
                      </a:lnTo>
                      <a:lnTo>
                        <a:pt x="231" y="125"/>
                      </a:lnTo>
                      <a:lnTo>
                        <a:pt x="238" y="120"/>
                      </a:lnTo>
                      <a:lnTo>
                        <a:pt x="238" y="119"/>
                      </a:lnTo>
                      <a:lnTo>
                        <a:pt x="242" y="115"/>
                      </a:lnTo>
                      <a:lnTo>
                        <a:pt x="245" y="110"/>
                      </a:lnTo>
                      <a:lnTo>
                        <a:pt x="250" y="105"/>
                      </a:lnTo>
                      <a:lnTo>
                        <a:pt x="257" y="97"/>
                      </a:lnTo>
                      <a:lnTo>
                        <a:pt x="264" y="90"/>
                      </a:lnTo>
                      <a:lnTo>
                        <a:pt x="273" y="82"/>
                      </a:lnTo>
                      <a:lnTo>
                        <a:pt x="283" y="75"/>
                      </a:lnTo>
                      <a:lnTo>
                        <a:pt x="294" y="66"/>
                      </a:lnTo>
                      <a:lnTo>
                        <a:pt x="306" y="61"/>
                      </a:lnTo>
                      <a:lnTo>
                        <a:pt x="318" y="56"/>
                      </a:lnTo>
                      <a:lnTo>
                        <a:pt x="332" y="52"/>
                      </a:lnTo>
                      <a:lnTo>
                        <a:pt x="346" y="50"/>
                      </a:lnTo>
                      <a:lnTo>
                        <a:pt x="362" y="50"/>
                      </a:lnTo>
                      <a:lnTo>
                        <a:pt x="377" y="55"/>
                      </a:lnTo>
                      <a:lnTo>
                        <a:pt x="393" y="61"/>
                      </a:lnTo>
                      <a:lnTo>
                        <a:pt x="407" y="67"/>
                      </a:lnTo>
                      <a:lnTo>
                        <a:pt x="421" y="74"/>
                      </a:lnTo>
                      <a:lnTo>
                        <a:pt x="433" y="79"/>
                      </a:lnTo>
                      <a:lnTo>
                        <a:pt x="445" y="86"/>
                      </a:lnTo>
                      <a:lnTo>
                        <a:pt x="453" y="89"/>
                      </a:lnTo>
                      <a:lnTo>
                        <a:pt x="462" y="94"/>
                      </a:lnTo>
                      <a:lnTo>
                        <a:pt x="469" y="97"/>
                      </a:lnTo>
                      <a:lnTo>
                        <a:pt x="476" y="101"/>
                      </a:lnTo>
                      <a:lnTo>
                        <a:pt x="480" y="103"/>
                      </a:lnTo>
                      <a:lnTo>
                        <a:pt x="484" y="105"/>
                      </a:lnTo>
                      <a:lnTo>
                        <a:pt x="488" y="106"/>
                      </a:lnTo>
                      <a:lnTo>
                        <a:pt x="490" y="108"/>
                      </a:lnTo>
                      <a:lnTo>
                        <a:pt x="494" y="110"/>
                      </a:lnTo>
                      <a:lnTo>
                        <a:pt x="495" y="110"/>
                      </a:lnTo>
                      <a:lnTo>
                        <a:pt x="496" y="111"/>
                      </a:lnTo>
                      <a:lnTo>
                        <a:pt x="503" y="114"/>
                      </a:lnTo>
                      <a:lnTo>
                        <a:pt x="506" y="114"/>
                      </a:lnTo>
                      <a:lnTo>
                        <a:pt x="510" y="115"/>
                      </a:lnTo>
                      <a:lnTo>
                        <a:pt x="514" y="116"/>
                      </a:lnTo>
                      <a:lnTo>
                        <a:pt x="520" y="117"/>
                      </a:lnTo>
                      <a:lnTo>
                        <a:pt x="525" y="117"/>
                      </a:lnTo>
                      <a:lnTo>
                        <a:pt x="532" y="116"/>
                      </a:lnTo>
                      <a:lnTo>
                        <a:pt x="537" y="115"/>
                      </a:lnTo>
                      <a:lnTo>
                        <a:pt x="542" y="113"/>
                      </a:lnTo>
                      <a:lnTo>
                        <a:pt x="548" y="108"/>
                      </a:lnTo>
                      <a:lnTo>
                        <a:pt x="553" y="105"/>
                      </a:lnTo>
                      <a:lnTo>
                        <a:pt x="558" y="99"/>
                      </a:lnTo>
                      <a:lnTo>
                        <a:pt x="563" y="92"/>
                      </a:lnTo>
                      <a:lnTo>
                        <a:pt x="563" y="91"/>
                      </a:lnTo>
                      <a:lnTo>
                        <a:pt x="565" y="90"/>
                      </a:lnTo>
                      <a:lnTo>
                        <a:pt x="567" y="88"/>
                      </a:lnTo>
                      <a:lnTo>
                        <a:pt x="570" y="84"/>
                      </a:lnTo>
                      <a:lnTo>
                        <a:pt x="573" y="79"/>
                      </a:lnTo>
                      <a:lnTo>
                        <a:pt x="577" y="75"/>
                      </a:lnTo>
                      <a:lnTo>
                        <a:pt x="582" y="70"/>
                      </a:lnTo>
                      <a:lnTo>
                        <a:pt x="586" y="65"/>
                      </a:lnTo>
                      <a:lnTo>
                        <a:pt x="591" y="60"/>
                      </a:lnTo>
                      <a:lnTo>
                        <a:pt x="595" y="55"/>
                      </a:lnTo>
                      <a:lnTo>
                        <a:pt x="599" y="50"/>
                      </a:lnTo>
                      <a:lnTo>
                        <a:pt x="604" y="46"/>
                      </a:lnTo>
                      <a:lnTo>
                        <a:pt x="607" y="42"/>
                      </a:lnTo>
                      <a:lnTo>
                        <a:pt x="610" y="38"/>
                      </a:lnTo>
                      <a:lnTo>
                        <a:pt x="612" y="36"/>
                      </a:lnTo>
                      <a:lnTo>
                        <a:pt x="615" y="35"/>
                      </a:lnTo>
                      <a:lnTo>
                        <a:pt x="617" y="31"/>
                      </a:lnTo>
                      <a:lnTo>
                        <a:pt x="622" y="28"/>
                      </a:lnTo>
                      <a:lnTo>
                        <a:pt x="625" y="27"/>
                      </a:lnTo>
                      <a:lnTo>
                        <a:pt x="629" y="25"/>
                      </a:lnTo>
                      <a:lnTo>
                        <a:pt x="633" y="23"/>
                      </a:lnTo>
                      <a:lnTo>
                        <a:pt x="638" y="23"/>
                      </a:lnTo>
                      <a:lnTo>
                        <a:pt x="641" y="23"/>
                      </a:lnTo>
                      <a:lnTo>
                        <a:pt x="646" y="23"/>
                      </a:lnTo>
                      <a:lnTo>
                        <a:pt x="652" y="25"/>
                      </a:lnTo>
                      <a:lnTo>
                        <a:pt x="657" y="28"/>
                      </a:lnTo>
                      <a:lnTo>
                        <a:pt x="663" y="30"/>
                      </a:lnTo>
                      <a:lnTo>
                        <a:pt x="669" y="34"/>
                      </a:lnTo>
                      <a:lnTo>
                        <a:pt x="675" y="40"/>
                      </a:lnTo>
                      <a:lnTo>
                        <a:pt x="682" y="47"/>
                      </a:lnTo>
                      <a:lnTo>
                        <a:pt x="732" y="92"/>
                      </a:lnTo>
                      <a:lnTo>
                        <a:pt x="733" y="93"/>
                      </a:lnTo>
                      <a:lnTo>
                        <a:pt x="740" y="99"/>
                      </a:lnTo>
                      <a:lnTo>
                        <a:pt x="743" y="101"/>
                      </a:lnTo>
                      <a:lnTo>
                        <a:pt x="747" y="104"/>
                      </a:lnTo>
                      <a:lnTo>
                        <a:pt x="753" y="106"/>
                      </a:lnTo>
                      <a:lnTo>
                        <a:pt x="759" y="110"/>
                      </a:lnTo>
                      <a:lnTo>
                        <a:pt x="765" y="111"/>
                      </a:lnTo>
                      <a:lnTo>
                        <a:pt x="770" y="114"/>
                      </a:lnTo>
                      <a:lnTo>
                        <a:pt x="776" y="114"/>
                      </a:lnTo>
                      <a:lnTo>
                        <a:pt x="782" y="114"/>
                      </a:lnTo>
                      <a:lnTo>
                        <a:pt x="787" y="110"/>
                      </a:lnTo>
                      <a:lnTo>
                        <a:pt x="794" y="107"/>
                      </a:lnTo>
                      <a:lnTo>
                        <a:pt x="799" y="102"/>
                      </a:lnTo>
                      <a:lnTo>
                        <a:pt x="804" y="94"/>
                      </a:lnTo>
                      <a:lnTo>
                        <a:pt x="804" y="93"/>
                      </a:lnTo>
                      <a:lnTo>
                        <a:pt x="807" y="92"/>
                      </a:lnTo>
                      <a:lnTo>
                        <a:pt x="808" y="89"/>
                      </a:lnTo>
                      <a:lnTo>
                        <a:pt x="812" y="86"/>
                      </a:lnTo>
                      <a:lnTo>
                        <a:pt x="815" y="80"/>
                      </a:lnTo>
                      <a:lnTo>
                        <a:pt x="821" y="76"/>
                      </a:lnTo>
                      <a:lnTo>
                        <a:pt x="825" y="71"/>
                      </a:lnTo>
                      <a:lnTo>
                        <a:pt x="830" y="66"/>
                      </a:lnTo>
                      <a:lnTo>
                        <a:pt x="836" y="60"/>
                      </a:lnTo>
                      <a:lnTo>
                        <a:pt x="842" y="55"/>
                      </a:lnTo>
                      <a:lnTo>
                        <a:pt x="848" y="49"/>
                      </a:lnTo>
                      <a:lnTo>
                        <a:pt x="855" y="44"/>
                      </a:lnTo>
                      <a:lnTo>
                        <a:pt x="860" y="40"/>
                      </a:lnTo>
                      <a:lnTo>
                        <a:pt x="867" y="35"/>
                      </a:lnTo>
                      <a:lnTo>
                        <a:pt x="872" y="32"/>
                      </a:lnTo>
                      <a:lnTo>
                        <a:pt x="879" y="30"/>
                      </a:lnTo>
                      <a:lnTo>
                        <a:pt x="883" y="28"/>
                      </a:lnTo>
                      <a:lnTo>
                        <a:pt x="888" y="28"/>
                      </a:lnTo>
                      <a:lnTo>
                        <a:pt x="895" y="29"/>
                      </a:lnTo>
                      <a:lnTo>
                        <a:pt x="900" y="31"/>
                      </a:lnTo>
                      <a:lnTo>
                        <a:pt x="905" y="34"/>
                      </a:lnTo>
                      <a:lnTo>
                        <a:pt x="912" y="38"/>
                      </a:lnTo>
                      <a:lnTo>
                        <a:pt x="917" y="42"/>
                      </a:lnTo>
                      <a:lnTo>
                        <a:pt x="923" y="47"/>
                      </a:lnTo>
                      <a:lnTo>
                        <a:pt x="928" y="50"/>
                      </a:lnTo>
                      <a:lnTo>
                        <a:pt x="933" y="55"/>
                      </a:lnTo>
                      <a:lnTo>
                        <a:pt x="937" y="59"/>
                      </a:lnTo>
                      <a:lnTo>
                        <a:pt x="941" y="63"/>
                      </a:lnTo>
                      <a:lnTo>
                        <a:pt x="944" y="66"/>
                      </a:lnTo>
                      <a:lnTo>
                        <a:pt x="946" y="69"/>
                      </a:lnTo>
                      <a:lnTo>
                        <a:pt x="947" y="70"/>
                      </a:lnTo>
                      <a:lnTo>
                        <a:pt x="948" y="72"/>
                      </a:lnTo>
                      <a:lnTo>
                        <a:pt x="948" y="72"/>
                      </a:lnTo>
                      <a:lnTo>
                        <a:pt x="950" y="75"/>
                      </a:lnTo>
                      <a:lnTo>
                        <a:pt x="955" y="78"/>
                      </a:lnTo>
                      <a:lnTo>
                        <a:pt x="960" y="84"/>
                      </a:lnTo>
                      <a:lnTo>
                        <a:pt x="967" y="89"/>
                      </a:lnTo>
                      <a:lnTo>
                        <a:pt x="973" y="96"/>
                      </a:lnTo>
                      <a:lnTo>
                        <a:pt x="982" y="102"/>
                      </a:lnTo>
                      <a:lnTo>
                        <a:pt x="991" y="109"/>
                      </a:lnTo>
                      <a:lnTo>
                        <a:pt x="1000" y="115"/>
                      </a:lnTo>
                      <a:lnTo>
                        <a:pt x="1010" y="119"/>
                      </a:lnTo>
                      <a:lnTo>
                        <a:pt x="1020" y="123"/>
                      </a:lnTo>
                      <a:lnTo>
                        <a:pt x="1030" y="125"/>
                      </a:lnTo>
                      <a:lnTo>
                        <a:pt x="1040" y="126"/>
                      </a:lnTo>
                      <a:lnTo>
                        <a:pt x="1049" y="125"/>
                      </a:lnTo>
                      <a:lnTo>
                        <a:pt x="1058" y="121"/>
                      </a:lnTo>
                      <a:lnTo>
                        <a:pt x="1068" y="115"/>
                      </a:lnTo>
                      <a:lnTo>
                        <a:pt x="1076" y="106"/>
                      </a:lnTo>
                      <a:lnTo>
                        <a:pt x="1084" y="100"/>
                      </a:lnTo>
                      <a:lnTo>
                        <a:pt x="1092" y="92"/>
                      </a:lnTo>
                      <a:lnTo>
                        <a:pt x="1101" y="87"/>
                      </a:lnTo>
                      <a:lnTo>
                        <a:pt x="1108" y="80"/>
                      </a:lnTo>
                      <a:lnTo>
                        <a:pt x="1118" y="76"/>
                      </a:lnTo>
                      <a:lnTo>
                        <a:pt x="1126" y="72"/>
                      </a:lnTo>
                      <a:lnTo>
                        <a:pt x="1135" y="70"/>
                      </a:lnTo>
                      <a:lnTo>
                        <a:pt x="1144" y="66"/>
                      </a:lnTo>
                      <a:lnTo>
                        <a:pt x="1151" y="65"/>
                      </a:lnTo>
                      <a:lnTo>
                        <a:pt x="1159" y="64"/>
                      </a:lnTo>
                      <a:lnTo>
                        <a:pt x="1167" y="66"/>
                      </a:lnTo>
                      <a:lnTo>
                        <a:pt x="1175" y="67"/>
                      </a:lnTo>
                      <a:lnTo>
                        <a:pt x="1182" y="71"/>
                      </a:lnTo>
                      <a:lnTo>
                        <a:pt x="1190" y="75"/>
                      </a:lnTo>
                      <a:lnTo>
                        <a:pt x="1198" y="80"/>
                      </a:lnTo>
                      <a:lnTo>
                        <a:pt x="1203" y="86"/>
                      </a:lnTo>
                      <a:lnTo>
                        <a:pt x="1208" y="92"/>
                      </a:lnTo>
                      <a:lnTo>
                        <a:pt x="1214" y="97"/>
                      </a:lnTo>
                      <a:lnTo>
                        <a:pt x="1220" y="103"/>
                      </a:lnTo>
                      <a:lnTo>
                        <a:pt x="1225" y="107"/>
                      </a:lnTo>
                      <a:lnTo>
                        <a:pt x="1231" y="111"/>
                      </a:lnTo>
                      <a:lnTo>
                        <a:pt x="1237" y="115"/>
                      </a:lnTo>
                      <a:lnTo>
                        <a:pt x="1246" y="118"/>
                      </a:lnTo>
                      <a:lnTo>
                        <a:pt x="1254" y="119"/>
                      </a:lnTo>
                      <a:lnTo>
                        <a:pt x="1265" y="119"/>
                      </a:lnTo>
                      <a:lnTo>
                        <a:pt x="1276" y="117"/>
                      </a:lnTo>
                      <a:lnTo>
                        <a:pt x="1290" y="115"/>
                      </a:lnTo>
                      <a:lnTo>
                        <a:pt x="1306" y="110"/>
                      </a:lnTo>
                      <a:lnTo>
                        <a:pt x="1324" y="104"/>
                      </a:lnTo>
                      <a:lnTo>
                        <a:pt x="1345" y="96"/>
                      </a:lnTo>
                      <a:lnTo>
                        <a:pt x="1368" y="86"/>
                      </a:lnTo>
                      <a:lnTo>
                        <a:pt x="1369" y="85"/>
                      </a:lnTo>
                      <a:lnTo>
                        <a:pt x="1374" y="82"/>
                      </a:lnTo>
                      <a:lnTo>
                        <a:pt x="1378" y="80"/>
                      </a:lnTo>
                      <a:lnTo>
                        <a:pt x="1383" y="77"/>
                      </a:lnTo>
                      <a:lnTo>
                        <a:pt x="1386" y="74"/>
                      </a:lnTo>
                      <a:lnTo>
                        <a:pt x="1384" y="71"/>
                      </a:lnTo>
                      <a:lnTo>
                        <a:pt x="1381" y="69"/>
                      </a:lnTo>
                      <a:lnTo>
                        <a:pt x="1377" y="69"/>
                      </a:lnTo>
                      <a:lnTo>
                        <a:pt x="1372" y="67"/>
                      </a:lnTo>
                      <a:lnTo>
                        <a:pt x="1364" y="67"/>
                      </a:lnTo>
                      <a:lnTo>
                        <a:pt x="1361" y="69"/>
                      </a:lnTo>
                      <a:lnTo>
                        <a:pt x="1355" y="71"/>
                      </a:lnTo>
                      <a:lnTo>
                        <a:pt x="1351" y="73"/>
                      </a:lnTo>
                      <a:lnTo>
                        <a:pt x="1346" y="75"/>
                      </a:lnTo>
                      <a:lnTo>
                        <a:pt x="1339" y="77"/>
                      </a:lnTo>
                      <a:lnTo>
                        <a:pt x="1334" y="80"/>
                      </a:lnTo>
                      <a:lnTo>
                        <a:pt x="1325" y="82"/>
                      </a:lnTo>
                      <a:lnTo>
                        <a:pt x="1319" y="86"/>
                      </a:lnTo>
                      <a:lnTo>
                        <a:pt x="1310" y="88"/>
                      </a:lnTo>
                      <a:lnTo>
                        <a:pt x="1302" y="91"/>
                      </a:lnTo>
                      <a:lnTo>
                        <a:pt x="1293" y="92"/>
                      </a:lnTo>
                      <a:lnTo>
                        <a:pt x="1283" y="94"/>
                      </a:lnTo>
                      <a:lnTo>
                        <a:pt x="1274" y="96"/>
                      </a:lnTo>
                      <a:lnTo>
                        <a:pt x="1264" y="97"/>
                      </a:lnTo>
                      <a:lnTo>
                        <a:pt x="1263" y="97"/>
                      </a:lnTo>
                      <a:lnTo>
                        <a:pt x="1260" y="99"/>
                      </a:lnTo>
                      <a:lnTo>
                        <a:pt x="1256" y="97"/>
                      </a:lnTo>
                      <a:lnTo>
                        <a:pt x="1249" y="97"/>
                      </a:lnTo>
                      <a:lnTo>
                        <a:pt x="1246" y="96"/>
                      </a:lnTo>
                      <a:lnTo>
                        <a:pt x="1242" y="94"/>
                      </a:lnTo>
                      <a:lnTo>
                        <a:pt x="1237" y="92"/>
                      </a:lnTo>
                      <a:lnTo>
                        <a:pt x="1233" y="89"/>
                      </a:lnTo>
                      <a:lnTo>
                        <a:pt x="1228" y="86"/>
                      </a:lnTo>
                      <a:lnTo>
                        <a:pt x="1223" y="81"/>
                      </a:lnTo>
                      <a:lnTo>
                        <a:pt x="1218" y="75"/>
                      </a:lnTo>
                      <a:lnTo>
                        <a:pt x="1213" y="70"/>
                      </a:lnTo>
                      <a:lnTo>
                        <a:pt x="1206" y="62"/>
                      </a:lnTo>
                      <a:lnTo>
                        <a:pt x="1199" y="57"/>
                      </a:lnTo>
                      <a:lnTo>
                        <a:pt x="1190" y="52"/>
                      </a:lnTo>
                      <a:lnTo>
                        <a:pt x="1180" y="49"/>
                      </a:lnTo>
                      <a:lnTo>
                        <a:pt x="1170" y="46"/>
                      </a:lnTo>
                      <a:lnTo>
                        <a:pt x="1160" y="46"/>
                      </a:lnTo>
                      <a:lnTo>
                        <a:pt x="1149" y="46"/>
                      </a:lnTo>
                      <a:lnTo>
                        <a:pt x="1138" y="47"/>
                      </a:lnTo>
                      <a:lnTo>
                        <a:pt x="1127" y="49"/>
                      </a:lnTo>
                      <a:lnTo>
                        <a:pt x="1116" y="52"/>
                      </a:lnTo>
                      <a:lnTo>
                        <a:pt x="1104" y="56"/>
                      </a:lnTo>
                      <a:lnTo>
                        <a:pt x="1094" y="61"/>
                      </a:lnTo>
                      <a:lnTo>
                        <a:pt x="1083" y="67"/>
                      </a:lnTo>
                      <a:lnTo>
                        <a:pt x="1073" y="75"/>
                      </a:lnTo>
                      <a:lnTo>
                        <a:pt x="1063" y="82"/>
                      </a:lnTo>
                      <a:lnTo>
                        <a:pt x="1056" y="92"/>
                      </a:lnTo>
                      <a:lnTo>
                        <a:pt x="1055" y="92"/>
                      </a:lnTo>
                      <a:lnTo>
                        <a:pt x="1051" y="95"/>
                      </a:lnTo>
                      <a:lnTo>
                        <a:pt x="1048" y="96"/>
                      </a:lnTo>
                      <a:lnTo>
                        <a:pt x="1045" y="97"/>
                      </a:lnTo>
                      <a:lnTo>
                        <a:pt x="1041" y="97"/>
                      </a:lnTo>
                      <a:lnTo>
                        <a:pt x="1037" y="97"/>
                      </a:lnTo>
                      <a:lnTo>
                        <a:pt x="1031" y="96"/>
                      </a:lnTo>
                      <a:lnTo>
                        <a:pt x="1026" y="94"/>
                      </a:lnTo>
                      <a:lnTo>
                        <a:pt x="1018" y="92"/>
                      </a:lnTo>
                      <a:lnTo>
                        <a:pt x="1011" y="88"/>
                      </a:lnTo>
                      <a:lnTo>
                        <a:pt x="1001" y="82"/>
                      </a:lnTo>
                      <a:lnTo>
                        <a:pt x="992" y="75"/>
                      </a:lnTo>
                      <a:lnTo>
                        <a:pt x="981" y="64"/>
                      </a:lnTo>
                      <a:lnTo>
                        <a:pt x="970" y="55"/>
                      </a:lnTo>
                      <a:lnTo>
                        <a:pt x="957" y="42"/>
                      </a:lnTo>
                      <a:lnTo>
                        <a:pt x="947" y="32"/>
                      </a:lnTo>
                      <a:lnTo>
                        <a:pt x="937" y="25"/>
                      </a:lnTo>
                      <a:lnTo>
                        <a:pt x="928" y="18"/>
                      </a:lnTo>
                      <a:lnTo>
                        <a:pt x="920" y="13"/>
                      </a:lnTo>
                      <a:lnTo>
                        <a:pt x="914" y="10"/>
                      </a:lnTo>
                      <a:lnTo>
                        <a:pt x="908" y="7"/>
                      </a:lnTo>
                      <a:lnTo>
                        <a:pt x="902" y="6"/>
                      </a:lnTo>
                      <a:lnTo>
                        <a:pt x="896" y="5"/>
                      </a:lnTo>
                      <a:lnTo>
                        <a:pt x="891" y="5"/>
                      </a:lnTo>
                      <a:lnTo>
                        <a:pt x="886" y="6"/>
                      </a:lnTo>
                      <a:lnTo>
                        <a:pt x="883" y="8"/>
                      </a:lnTo>
                      <a:lnTo>
                        <a:pt x="879" y="10"/>
                      </a:lnTo>
                      <a:lnTo>
                        <a:pt x="874" y="12"/>
                      </a:lnTo>
                      <a:lnTo>
                        <a:pt x="871" y="13"/>
                      </a:lnTo>
                      <a:lnTo>
                        <a:pt x="867" y="15"/>
                      </a:lnTo>
                      <a:lnTo>
                        <a:pt x="862" y="16"/>
                      </a:lnTo>
                      <a:lnTo>
                        <a:pt x="857" y="19"/>
                      </a:lnTo>
                      <a:lnTo>
                        <a:pt x="852" y="23"/>
                      </a:lnTo>
                      <a:lnTo>
                        <a:pt x="846" y="28"/>
                      </a:lnTo>
                      <a:lnTo>
                        <a:pt x="840" y="33"/>
                      </a:lnTo>
                      <a:lnTo>
                        <a:pt x="832" y="38"/>
                      </a:lnTo>
                      <a:lnTo>
                        <a:pt x="826" y="45"/>
                      </a:lnTo>
                      <a:lnTo>
                        <a:pt x="821" y="51"/>
                      </a:lnTo>
                      <a:lnTo>
                        <a:pt x="813" y="57"/>
                      </a:lnTo>
                      <a:lnTo>
                        <a:pt x="808" y="63"/>
                      </a:lnTo>
                      <a:lnTo>
                        <a:pt x="801" y="69"/>
                      </a:lnTo>
                      <a:lnTo>
                        <a:pt x="798" y="74"/>
                      </a:lnTo>
                      <a:lnTo>
                        <a:pt x="794" y="77"/>
                      </a:lnTo>
                      <a:lnTo>
                        <a:pt x="790" y="80"/>
                      </a:lnTo>
                      <a:lnTo>
                        <a:pt x="789" y="82"/>
                      </a:lnTo>
                      <a:lnTo>
                        <a:pt x="789" y="84"/>
                      </a:lnTo>
                      <a:lnTo>
                        <a:pt x="788" y="84"/>
                      </a:lnTo>
                      <a:lnTo>
                        <a:pt x="786" y="86"/>
                      </a:lnTo>
                      <a:lnTo>
                        <a:pt x="784" y="87"/>
                      </a:lnTo>
                      <a:lnTo>
                        <a:pt x="780" y="89"/>
                      </a:lnTo>
                      <a:lnTo>
                        <a:pt x="776" y="89"/>
                      </a:lnTo>
                      <a:lnTo>
                        <a:pt x="773" y="89"/>
                      </a:lnTo>
                      <a:lnTo>
                        <a:pt x="770" y="88"/>
                      </a:lnTo>
                      <a:lnTo>
                        <a:pt x="767" y="88"/>
                      </a:lnTo>
                      <a:lnTo>
                        <a:pt x="761" y="85"/>
                      </a:lnTo>
                      <a:lnTo>
                        <a:pt x="756" y="82"/>
                      </a:lnTo>
                      <a:lnTo>
                        <a:pt x="751" y="80"/>
                      </a:lnTo>
                      <a:lnTo>
                        <a:pt x="745" y="77"/>
                      </a:lnTo>
                      <a:lnTo>
                        <a:pt x="696" y="35"/>
                      </a:lnTo>
                      <a:lnTo>
                        <a:pt x="695" y="34"/>
                      </a:lnTo>
                      <a:lnTo>
                        <a:pt x="694" y="33"/>
                      </a:lnTo>
                      <a:lnTo>
                        <a:pt x="691" y="30"/>
                      </a:lnTo>
                      <a:lnTo>
                        <a:pt x="686" y="27"/>
                      </a:lnTo>
                      <a:lnTo>
                        <a:pt x="681" y="21"/>
                      </a:lnTo>
                      <a:lnTo>
                        <a:pt x="675" y="18"/>
                      </a:lnTo>
                      <a:lnTo>
                        <a:pt x="669" y="13"/>
                      </a:lnTo>
                      <a:lnTo>
                        <a:pt x="664" y="10"/>
                      </a:lnTo>
                      <a:lnTo>
                        <a:pt x="655" y="5"/>
                      </a:lnTo>
                      <a:lnTo>
                        <a:pt x="649" y="2"/>
                      </a:lnTo>
                      <a:lnTo>
                        <a:pt x="640" y="0"/>
                      </a:lnTo>
                      <a:lnTo>
                        <a:pt x="633" y="0"/>
                      </a:lnTo>
                      <a:lnTo>
                        <a:pt x="624" y="0"/>
                      </a:lnTo>
                      <a:lnTo>
                        <a:pt x="615" y="3"/>
                      </a:lnTo>
                      <a:lnTo>
                        <a:pt x="607" y="7"/>
                      </a:lnTo>
                      <a:lnTo>
                        <a:pt x="599" y="15"/>
                      </a:lnTo>
                      <a:lnTo>
                        <a:pt x="596" y="16"/>
                      </a:lnTo>
                      <a:lnTo>
                        <a:pt x="595" y="19"/>
                      </a:lnTo>
                      <a:lnTo>
                        <a:pt x="591" y="22"/>
                      </a:lnTo>
                      <a:lnTo>
                        <a:pt x="588" y="27"/>
                      </a:lnTo>
                      <a:lnTo>
                        <a:pt x="584" y="31"/>
                      </a:lnTo>
                      <a:lnTo>
                        <a:pt x="580" y="37"/>
                      </a:lnTo>
                      <a:lnTo>
                        <a:pt x="576" y="43"/>
                      </a:lnTo>
                      <a:lnTo>
                        <a:pt x="571" y="49"/>
                      </a:lnTo>
                      <a:lnTo>
                        <a:pt x="567" y="55"/>
                      </a:lnTo>
                      <a:lnTo>
                        <a:pt x="563" y="60"/>
                      </a:lnTo>
                      <a:lnTo>
                        <a:pt x="559" y="64"/>
                      </a:lnTo>
                      <a:lnTo>
                        <a:pt x="556" y="70"/>
                      </a:lnTo>
                      <a:lnTo>
                        <a:pt x="553" y="73"/>
                      </a:lnTo>
                      <a:lnTo>
                        <a:pt x="551" y="76"/>
                      </a:lnTo>
                      <a:lnTo>
                        <a:pt x="550" y="77"/>
                      </a:lnTo>
                      <a:lnTo>
                        <a:pt x="550" y="78"/>
                      </a:lnTo>
                      <a:lnTo>
                        <a:pt x="549" y="80"/>
                      </a:lnTo>
                      <a:lnTo>
                        <a:pt x="546" y="84"/>
                      </a:lnTo>
                      <a:lnTo>
                        <a:pt x="540" y="88"/>
                      </a:lnTo>
                      <a:lnTo>
                        <a:pt x="535" y="92"/>
                      </a:lnTo>
                      <a:lnTo>
                        <a:pt x="530" y="94"/>
                      </a:lnTo>
                      <a:lnTo>
                        <a:pt x="526" y="95"/>
                      </a:lnTo>
                      <a:lnTo>
                        <a:pt x="522" y="96"/>
                      </a:lnTo>
                      <a:lnTo>
                        <a:pt x="517" y="96"/>
                      </a:lnTo>
                      <a:lnTo>
                        <a:pt x="511" y="96"/>
                      </a:lnTo>
                      <a:lnTo>
                        <a:pt x="505" y="94"/>
                      </a:lnTo>
                      <a:lnTo>
                        <a:pt x="498" y="91"/>
                      </a:lnTo>
                      <a:lnTo>
                        <a:pt x="493" y="88"/>
                      </a:lnTo>
                      <a:lnTo>
                        <a:pt x="403" y="45"/>
                      </a:lnTo>
                      <a:lnTo>
                        <a:pt x="402" y="44"/>
                      </a:lnTo>
                      <a:lnTo>
                        <a:pt x="399" y="42"/>
                      </a:lnTo>
                      <a:lnTo>
                        <a:pt x="395" y="41"/>
                      </a:lnTo>
                      <a:lnTo>
                        <a:pt x="389" y="38"/>
                      </a:lnTo>
                      <a:lnTo>
                        <a:pt x="380" y="35"/>
                      </a:lnTo>
                      <a:lnTo>
                        <a:pt x="372" y="33"/>
                      </a:lnTo>
                      <a:lnTo>
                        <a:pt x="362" y="31"/>
                      </a:lnTo>
                      <a:lnTo>
                        <a:pt x="351" y="31"/>
                      </a:lnTo>
                      <a:lnTo>
                        <a:pt x="339" y="31"/>
                      </a:lnTo>
                      <a:lnTo>
                        <a:pt x="325" y="34"/>
                      </a:lnTo>
                      <a:lnTo>
                        <a:pt x="311" y="38"/>
                      </a:lnTo>
                      <a:lnTo>
                        <a:pt x="297" y="45"/>
                      </a:lnTo>
                      <a:lnTo>
                        <a:pt x="281" y="52"/>
                      </a:lnTo>
                      <a:lnTo>
                        <a:pt x="266" y="64"/>
                      </a:lnTo>
                      <a:lnTo>
                        <a:pt x="249" y="78"/>
                      </a:lnTo>
                      <a:lnTo>
                        <a:pt x="233" y="96"/>
                      </a:lnTo>
                      <a:lnTo>
                        <a:pt x="231" y="97"/>
                      </a:lnTo>
                      <a:lnTo>
                        <a:pt x="228" y="102"/>
                      </a:lnTo>
                      <a:lnTo>
                        <a:pt x="223" y="106"/>
                      </a:lnTo>
                      <a:lnTo>
                        <a:pt x="218" y="110"/>
                      </a:lnTo>
                      <a:lnTo>
                        <a:pt x="211" y="113"/>
                      </a:lnTo>
                      <a:lnTo>
                        <a:pt x="205" y="111"/>
                      </a:lnTo>
                      <a:lnTo>
                        <a:pt x="201" y="108"/>
                      </a:lnTo>
                      <a:lnTo>
                        <a:pt x="197" y="105"/>
                      </a:lnTo>
                      <a:lnTo>
                        <a:pt x="194" y="100"/>
                      </a:lnTo>
                      <a:lnTo>
                        <a:pt x="191" y="93"/>
                      </a:lnTo>
                      <a:lnTo>
                        <a:pt x="190" y="91"/>
                      </a:lnTo>
                      <a:lnTo>
                        <a:pt x="187" y="88"/>
                      </a:lnTo>
                      <a:lnTo>
                        <a:pt x="180" y="80"/>
                      </a:lnTo>
                      <a:lnTo>
                        <a:pt x="174" y="74"/>
                      </a:lnTo>
                      <a:lnTo>
                        <a:pt x="164" y="63"/>
                      </a:lnTo>
                      <a:lnTo>
                        <a:pt x="155" y="54"/>
                      </a:lnTo>
                      <a:lnTo>
                        <a:pt x="143" y="44"/>
                      </a:lnTo>
                      <a:lnTo>
                        <a:pt x="130" y="34"/>
                      </a:lnTo>
                      <a:lnTo>
                        <a:pt x="115" y="25"/>
                      </a:lnTo>
                      <a:lnTo>
                        <a:pt x="100" y="16"/>
                      </a:lnTo>
                      <a:lnTo>
                        <a:pt x="84" y="11"/>
                      </a:lnTo>
                      <a:lnTo>
                        <a:pt x="68" y="6"/>
                      </a:lnTo>
                      <a:lnTo>
                        <a:pt x="50" y="4"/>
                      </a:lnTo>
                      <a:lnTo>
                        <a:pt x="34" y="5"/>
                      </a:lnTo>
                      <a:lnTo>
                        <a:pt x="17" y="11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6" y="33"/>
                      </a:lnTo>
                      <a:lnTo>
                        <a:pt x="6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117">
                  <a:extLst>
                    <a:ext uri="{FF2B5EF4-FFF2-40B4-BE49-F238E27FC236}">
                      <a16:creationId xmlns:a16="http://schemas.microsoft.com/office/drawing/2014/main" id="{1ED78AEA-AAFA-4851-25EE-5907B6224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8" y="2501"/>
                  <a:ext cx="60" cy="64"/>
                </a:xfrm>
                <a:custGeom>
                  <a:avLst/>
                  <a:gdLst/>
                  <a:ahLst/>
                  <a:cxnLst>
                    <a:cxn ang="0">
                      <a:pos x="22" y="156"/>
                    </a:cxn>
                    <a:cxn ang="0">
                      <a:pos x="27" y="132"/>
                    </a:cxn>
                    <a:cxn ang="0">
                      <a:pos x="41" y="97"/>
                    </a:cxn>
                    <a:cxn ang="0">
                      <a:pos x="65" y="60"/>
                    </a:cxn>
                    <a:cxn ang="0">
                      <a:pos x="103" y="30"/>
                    </a:cxn>
                    <a:cxn ang="0">
                      <a:pos x="157" y="18"/>
                    </a:cxn>
                    <a:cxn ang="0">
                      <a:pos x="206" y="28"/>
                    </a:cxn>
                    <a:cxn ang="0">
                      <a:pos x="241" y="57"/>
                    </a:cxn>
                    <a:cxn ang="0">
                      <a:pos x="264" y="97"/>
                    </a:cxn>
                    <a:cxn ang="0">
                      <a:pos x="272" y="136"/>
                    </a:cxn>
                    <a:cxn ang="0">
                      <a:pos x="270" y="167"/>
                    </a:cxn>
                    <a:cxn ang="0">
                      <a:pos x="267" y="178"/>
                    </a:cxn>
                    <a:cxn ang="0">
                      <a:pos x="258" y="210"/>
                    </a:cxn>
                    <a:cxn ang="0">
                      <a:pos x="239" y="248"/>
                    </a:cxn>
                    <a:cxn ang="0">
                      <a:pos x="208" y="282"/>
                    </a:cxn>
                    <a:cxn ang="0">
                      <a:pos x="159" y="302"/>
                    </a:cxn>
                    <a:cxn ang="0">
                      <a:pos x="100" y="297"/>
                    </a:cxn>
                    <a:cxn ang="0">
                      <a:pos x="62" y="276"/>
                    </a:cxn>
                    <a:cxn ang="0">
                      <a:pos x="39" y="246"/>
                    </a:cxn>
                    <a:cxn ang="0">
                      <a:pos x="27" y="215"/>
                    </a:cxn>
                    <a:cxn ang="0">
                      <a:pos x="25" y="195"/>
                    </a:cxn>
                    <a:cxn ang="0">
                      <a:pos x="5" y="191"/>
                    </a:cxn>
                    <a:cxn ang="0">
                      <a:pos x="5" y="202"/>
                    </a:cxn>
                    <a:cxn ang="0">
                      <a:pos x="11" y="231"/>
                    </a:cxn>
                    <a:cxn ang="0">
                      <a:pos x="27" y="267"/>
                    </a:cxn>
                    <a:cxn ang="0">
                      <a:pos x="61" y="301"/>
                    </a:cxn>
                    <a:cxn ang="0">
                      <a:pos x="114" y="320"/>
                    </a:cxn>
                    <a:cxn ang="0">
                      <a:pos x="184" y="315"/>
                    </a:cxn>
                    <a:cxn ang="0">
                      <a:pos x="236" y="285"/>
                    </a:cxn>
                    <a:cxn ang="0">
                      <a:pos x="270" y="241"/>
                    </a:cxn>
                    <a:cxn ang="0">
                      <a:pos x="288" y="195"/>
                    </a:cxn>
                    <a:cxn ang="0">
                      <a:pos x="297" y="164"/>
                    </a:cxn>
                    <a:cxn ang="0">
                      <a:pos x="299" y="156"/>
                    </a:cxn>
                    <a:cxn ang="0">
                      <a:pos x="298" y="132"/>
                    </a:cxn>
                    <a:cxn ang="0">
                      <a:pos x="289" y="90"/>
                    </a:cxn>
                    <a:cxn ang="0">
                      <a:pos x="265" y="46"/>
                    </a:cxn>
                    <a:cxn ang="0">
                      <a:pos x="216" y="11"/>
                    </a:cxn>
                    <a:cxn ang="0">
                      <a:pos x="139" y="0"/>
                    </a:cxn>
                    <a:cxn ang="0">
                      <a:pos x="126" y="1"/>
                    </a:cxn>
                    <a:cxn ang="0">
                      <a:pos x="96" y="10"/>
                    </a:cxn>
                    <a:cxn ang="0">
                      <a:pos x="59" y="31"/>
                    </a:cxn>
                    <a:cxn ang="0">
                      <a:pos x="25" y="71"/>
                    </a:cxn>
                    <a:cxn ang="0">
                      <a:pos x="3" y="132"/>
                    </a:cxn>
                    <a:cxn ang="0">
                      <a:pos x="22" y="161"/>
                    </a:cxn>
                  </a:cxnLst>
                  <a:rect l="0" t="0" r="r" b="b"/>
                  <a:pathLst>
                    <a:path w="299" h="322">
                      <a:moveTo>
                        <a:pt x="22" y="161"/>
                      </a:moveTo>
                      <a:lnTo>
                        <a:pt x="22" y="160"/>
                      </a:lnTo>
                      <a:lnTo>
                        <a:pt x="22" y="156"/>
                      </a:lnTo>
                      <a:lnTo>
                        <a:pt x="23" y="149"/>
                      </a:lnTo>
                      <a:lnTo>
                        <a:pt x="25" y="142"/>
                      </a:lnTo>
                      <a:lnTo>
                        <a:pt x="27" y="132"/>
                      </a:lnTo>
                      <a:lnTo>
                        <a:pt x="30" y="122"/>
                      </a:lnTo>
                      <a:lnTo>
                        <a:pt x="34" y="110"/>
                      </a:lnTo>
                      <a:lnTo>
                        <a:pt x="41" y="97"/>
                      </a:lnTo>
                      <a:lnTo>
                        <a:pt x="47" y="84"/>
                      </a:lnTo>
                      <a:lnTo>
                        <a:pt x="55" y="72"/>
                      </a:lnTo>
                      <a:lnTo>
                        <a:pt x="65" y="60"/>
                      </a:lnTo>
                      <a:lnTo>
                        <a:pt x="76" y="50"/>
                      </a:lnTo>
                      <a:lnTo>
                        <a:pt x="88" y="39"/>
                      </a:lnTo>
                      <a:lnTo>
                        <a:pt x="103" y="30"/>
                      </a:lnTo>
                      <a:lnTo>
                        <a:pt x="120" y="24"/>
                      </a:lnTo>
                      <a:lnTo>
                        <a:pt x="139" y="20"/>
                      </a:lnTo>
                      <a:lnTo>
                        <a:pt x="157" y="18"/>
                      </a:lnTo>
                      <a:lnTo>
                        <a:pt x="174" y="19"/>
                      </a:lnTo>
                      <a:lnTo>
                        <a:pt x="190" y="22"/>
                      </a:lnTo>
                      <a:lnTo>
                        <a:pt x="206" y="28"/>
                      </a:lnTo>
                      <a:lnTo>
                        <a:pt x="218" y="36"/>
                      </a:lnTo>
                      <a:lnTo>
                        <a:pt x="230" y="46"/>
                      </a:lnTo>
                      <a:lnTo>
                        <a:pt x="241" y="57"/>
                      </a:lnTo>
                      <a:lnTo>
                        <a:pt x="250" y="71"/>
                      </a:lnTo>
                      <a:lnTo>
                        <a:pt x="256" y="83"/>
                      </a:lnTo>
                      <a:lnTo>
                        <a:pt x="264" y="97"/>
                      </a:lnTo>
                      <a:lnTo>
                        <a:pt x="267" y="111"/>
                      </a:lnTo>
                      <a:lnTo>
                        <a:pt x="271" y="124"/>
                      </a:lnTo>
                      <a:lnTo>
                        <a:pt x="272" y="136"/>
                      </a:lnTo>
                      <a:lnTo>
                        <a:pt x="273" y="147"/>
                      </a:lnTo>
                      <a:lnTo>
                        <a:pt x="272" y="158"/>
                      </a:lnTo>
                      <a:lnTo>
                        <a:pt x="270" y="167"/>
                      </a:lnTo>
                      <a:lnTo>
                        <a:pt x="270" y="168"/>
                      </a:lnTo>
                      <a:lnTo>
                        <a:pt x="269" y="172"/>
                      </a:lnTo>
                      <a:lnTo>
                        <a:pt x="267" y="178"/>
                      </a:lnTo>
                      <a:lnTo>
                        <a:pt x="266" y="188"/>
                      </a:lnTo>
                      <a:lnTo>
                        <a:pt x="261" y="198"/>
                      </a:lnTo>
                      <a:lnTo>
                        <a:pt x="258" y="210"/>
                      </a:lnTo>
                      <a:lnTo>
                        <a:pt x="253" y="222"/>
                      </a:lnTo>
                      <a:lnTo>
                        <a:pt x="247" y="235"/>
                      </a:lnTo>
                      <a:lnTo>
                        <a:pt x="239" y="248"/>
                      </a:lnTo>
                      <a:lnTo>
                        <a:pt x="230" y="261"/>
                      </a:lnTo>
                      <a:lnTo>
                        <a:pt x="219" y="272"/>
                      </a:lnTo>
                      <a:lnTo>
                        <a:pt x="208" y="282"/>
                      </a:lnTo>
                      <a:lnTo>
                        <a:pt x="193" y="291"/>
                      </a:lnTo>
                      <a:lnTo>
                        <a:pt x="177" y="297"/>
                      </a:lnTo>
                      <a:lnTo>
                        <a:pt x="159" y="302"/>
                      </a:lnTo>
                      <a:lnTo>
                        <a:pt x="139" y="304"/>
                      </a:lnTo>
                      <a:lnTo>
                        <a:pt x="119" y="302"/>
                      </a:lnTo>
                      <a:lnTo>
                        <a:pt x="100" y="297"/>
                      </a:lnTo>
                      <a:lnTo>
                        <a:pt x="85" y="292"/>
                      </a:lnTo>
                      <a:lnTo>
                        <a:pt x="72" y="285"/>
                      </a:lnTo>
                      <a:lnTo>
                        <a:pt x="62" y="276"/>
                      </a:lnTo>
                      <a:lnTo>
                        <a:pt x="52" y="266"/>
                      </a:lnTo>
                      <a:lnTo>
                        <a:pt x="44" y="256"/>
                      </a:lnTo>
                      <a:lnTo>
                        <a:pt x="39" y="246"/>
                      </a:lnTo>
                      <a:lnTo>
                        <a:pt x="34" y="234"/>
                      </a:lnTo>
                      <a:lnTo>
                        <a:pt x="30" y="225"/>
                      </a:lnTo>
                      <a:lnTo>
                        <a:pt x="27" y="215"/>
                      </a:lnTo>
                      <a:lnTo>
                        <a:pt x="26" y="207"/>
                      </a:lnTo>
                      <a:lnTo>
                        <a:pt x="25" y="200"/>
                      </a:lnTo>
                      <a:lnTo>
                        <a:pt x="25" y="195"/>
                      </a:lnTo>
                      <a:lnTo>
                        <a:pt x="25" y="190"/>
                      </a:lnTo>
                      <a:lnTo>
                        <a:pt x="25" y="189"/>
                      </a:lnTo>
                      <a:lnTo>
                        <a:pt x="5" y="191"/>
                      </a:lnTo>
                      <a:lnTo>
                        <a:pt x="5" y="192"/>
                      </a:lnTo>
                      <a:lnTo>
                        <a:pt x="5" y="197"/>
                      </a:lnTo>
                      <a:lnTo>
                        <a:pt x="5" y="202"/>
                      </a:lnTo>
                      <a:lnTo>
                        <a:pt x="6" y="211"/>
                      </a:lnTo>
                      <a:lnTo>
                        <a:pt x="8" y="220"/>
                      </a:lnTo>
                      <a:lnTo>
                        <a:pt x="11" y="231"/>
                      </a:lnTo>
                      <a:lnTo>
                        <a:pt x="14" y="244"/>
                      </a:lnTo>
                      <a:lnTo>
                        <a:pt x="21" y="256"/>
                      </a:lnTo>
                      <a:lnTo>
                        <a:pt x="27" y="267"/>
                      </a:lnTo>
                      <a:lnTo>
                        <a:pt x="36" y="280"/>
                      </a:lnTo>
                      <a:lnTo>
                        <a:pt x="47" y="291"/>
                      </a:lnTo>
                      <a:lnTo>
                        <a:pt x="61" y="301"/>
                      </a:lnTo>
                      <a:lnTo>
                        <a:pt x="76" y="309"/>
                      </a:lnTo>
                      <a:lnTo>
                        <a:pt x="94" y="316"/>
                      </a:lnTo>
                      <a:lnTo>
                        <a:pt x="114" y="320"/>
                      </a:lnTo>
                      <a:lnTo>
                        <a:pt x="139" y="322"/>
                      </a:lnTo>
                      <a:lnTo>
                        <a:pt x="163" y="320"/>
                      </a:lnTo>
                      <a:lnTo>
                        <a:pt x="184" y="315"/>
                      </a:lnTo>
                      <a:lnTo>
                        <a:pt x="203" y="307"/>
                      </a:lnTo>
                      <a:lnTo>
                        <a:pt x="221" y="297"/>
                      </a:lnTo>
                      <a:lnTo>
                        <a:pt x="236" y="285"/>
                      </a:lnTo>
                      <a:lnTo>
                        <a:pt x="248" y="271"/>
                      </a:lnTo>
                      <a:lnTo>
                        <a:pt x="259" y="256"/>
                      </a:lnTo>
                      <a:lnTo>
                        <a:pt x="270" y="241"/>
                      </a:lnTo>
                      <a:lnTo>
                        <a:pt x="277" y="225"/>
                      </a:lnTo>
                      <a:lnTo>
                        <a:pt x="284" y="210"/>
                      </a:lnTo>
                      <a:lnTo>
                        <a:pt x="288" y="195"/>
                      </a:lnTo>
                      <a:lnTo>
                        <a:pt x="293" y="183"/>
                      </a:lnTo>
                      <a:lnTo>
                        <a:pt x="295" y="172"/>
                      </a:lnTo>
                      <a:lnTo>
                        <a:pt x="297" y="164"/>
                      </a:lnTo>
                      <a:lnTo>
                        <a:pt x="298" y="159"/>
                      </a:lnTo>
                      <a:lnTo>
                        <a:pt x="299" y="158"/>
                      </a:lnTo>
                      <a:lnTo>
                        <a:pt x="299" y="156"/>
                      </a:lnTo>
                      <a:lnTo>
                        <a:pt x="299" y="151"/>
                      </a:lnTo>
                      <a:lnTo>
                        <a:pt x="298" y="142"/>
                      </a:lnTo>
                      <a:lnTo>
                        <a:pt x="298" y="132"/>
                      </a:lnTo>
                      <a:lnTo>
                        <a:pt x="296" y="119"/>
                      </a:lnTo>
                      <a:lnTo>
                        <a:pt x="293" y="105"/>
                      </a:lnTo>
                      <a:lnTo>
                        <a:pt x="289" y="90"/>
                      </a:lnTo>
                      <a:lnTo>
                        <a:pt x="283" y="77"/>
                      </a:lnTo>
                      <a:lnTo>
                        <a:pt x="274" y="60"/>
                      </a:lnTo>
                      <a:lnTo>
                        <a:pt x="265" y="46"/>
                      </a:lnTo>
                      <a:lnTo>
                        <a:pt x="251" y="33"/>
                      </a:lnTo>
                      <a:lnTo>
                        <a:pt x="236" y="21"/>
                      </a:lnTo>
                      <a:lnTo>
                        <a:pt x="216" y="11"/>
                      </a:lnTo>
                      <a:lnTo>
                        <a:pt x="194" y="5"/>
                      </a:lnTo>
                      <a:lnTo>
                        <a:pt x="168" y="0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132" y="0"/>
                      </a:lnTo>
                      <a:lnTo>
                        <a:pt x="126" y="1"/>
                      </a:lnTo>
                      <a:lnTo>
                        <a:pt x="119" y="4"/>
                      </a:lnTo>
                      <a:lnTo>
                        <a:pt x="108" y="6"/>
                      </a:lnTo>
                      <a:lnTo>
                        <a:pt x="96" y="10"/>
                      </a:lnTo>
                      <a:lnTo>
                        <a:pt x="84" y="15"/>
                      </a:lnTo>
                      <a:lnTo>
                        <a:pt x="72" y="23"/>
                      </a:lnTo>
                      <a:lnTo>
                        <a:pt x="59" y="31"/>
                      </a:lnTo>
                      <a:lnTo>
                        <a:pt x="47" y="42"/>
                      </a:lnTo>
                      <a:lnTo>
                        <a:pt x="35" y="55"/>
                      </a:lnTo>
                      <a:lnTo>
                        <a:pt x="25" y="71"/>
                      </a:lnTo>
                      <a:lnTo>
                        <a:pt x="15" y="88"/>
                      </a:lnTo>
                      <a:lnTo>
                        <a:pt x="8" y="110"/>
                      </a:lnTo>
                      <a:lnTo>
                        <a:pt x="3" y="132"/>
                      </a:lnTo>
                      <a:lnTo>
                        <a:pt x="0" y="160"/>
                      </a:lnTo>
                      <a:lnTo>
                        <a:pt x="22" y="161"/>
                      </a:lnTo>
                      <a:lnTo>
                        <a:pt x="22" y="1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118">
                  <a:extLst>
                    <a:ext uri="{FF2B5EF4-FFF2-40B4-BE49-F238E27FC236}">
                      <a16:creationId xmlns:a16="http://schemas.microsoft.com/office/drawing/2014/main" id="{16D8720D-0B74-8C1C-B426-6BDECFF66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8" y="2500"/>
                  <a:ext cx="63" cy="65"/>
                </a:xfrm>
                <a:custGeom>
                  <a:avLst/>
                  <a:gdLst/>
                  <a:ahLst/>
                  <a:cxnLst>
                    <a:cxn ang="0">
                      <a:pos x="24" y="154"/>
                    </a:cxn>
                    <a:cxn ang="0">
                      <a:pos x="30" y="128"/>
                    </a:cxn>
                    <a:cxn ang="0">
                      <a:pos x="47" y="91"/>
                    </a:cxn>
                    <a:cxn ang="0">
                      <a:pos x="80" y="53"/>
                    </a:cxn>
                    <a:cxn ang="0">
                      <a:pos x="133" y="26"/>
                    </a:cxn>
                    <a:cxn ang="0">
                      <a:pos x="185" y="18"/>
                    </a:cxn>
                    <a:cxn ang="0">
                      <a:pos x="202" y="21"/>
                    </a:cxn>
                    <a:cxn ang="0">
                      <a:pos x="232" y="32"/>
                    </a:cxn>
                    <a:cxn ang="0">
                      <a:pos x="263" y="58"/>
                    </a:cxn>
                    <a:cxn ang="0">
                      <a:pos x="285" y="101"/>
                    </a:cxn>
                    <a:cxn ang="0">
                      <a:pos x="287" y="168"/>
                    </a:cxn>
                    <a:cxn ang="0">
                      <a:pos x="268" y="233"/>
                    </a:cxn>
                    <a:cxn ang="0">
                      <a:pos x="243" y="272"/>
                    </a:cxn>
                    <a:cxn ang="0">
                      <a:pos x="213" y="294"/>
                    </a:cxn>
                    <a:cxn ang="0">
                      <a:pos x="184" y="304"/>
                    </a:cxn>
                    <a:cxn ang="0">
                      <a:pos x="158" y="308"/>
                    </a:cxn>
                    <a:cxn ang="0">
                      <a:pos x="145" y="309"/>
                    </a:cxn>
                    <a:cxn ang="0">
                      <a:pos x="121" y="306"/>
                    </a:cxn>
                    <a:cxn ang="0">
                      <a:pos x="88" y="295"/>
                    </a:cxn>
                    <a:cxn ang="0">
                      <a:pos x="53" y="269"/>
                    </a:cxn>
                    <a:cxn ang="0">
                      <a:pos x="29" y="224"/>
                    </a:cxn>
                    <a:cxn ang="0">
                      <a:pos x="1" y="181"/>
                    </a:cxn>
                    <a:cxn ang="0">
                      <a:pos x="1" y="194"/>
                    </a:cxn>
                    <a:cxn ang="0">
                      <a:pos x="8" y="226"/>
                    </a:cxn>
                    <a:cxn ang="0">
                      <a:pos x="26" y="266"/>
                    </a:cxn>
                    <a:cxn ang="0">
                      <a:pos x="61" y="302"/>
                    </a:cxn>
                    <a:cxn ang="0">
                      <a:pos x="121" y="324"/>
                    </a:cxn>
                    <a:cxn ang="0">
                      <a:pos x="155" y="326"/>
                    </a:cxn>
                    <a:cxn ang="0">
                      <a:pos x="181" y="323"/>
                    </a:cxn>
                    <a:cxn ang="0">
                      <a:pos x="221" y="310"/>
                    </a:cxn>
                    <a:cxn ang="0">
                      <a:pos x="262" y="279"/>
                    </a:cxn>
                    <a:cxn ang="0">
                      <a:pos x="298" y="224"/>
                    </a:cxn>
                    <a:cxn ang="0">
                      <a:pos x="313" y="169"/>
                    </a:cxn>
                    <a:cxn ang="0">
                      <a:pos x="315" y="148"/>
                    </a:cxn>
                    <a:cxn ang="0">
                      <a:pos x="312" y="107"/>
                    </a:cxn>
                    <a:cxn ang="0">
                      <a:pos x="296" y="63"/>
                    </a:cxn>
                    <a:cxn ang="0">
                      <a:pos x="258" y="24"/>
                    </a:cxn>
                    <a:cxn ang="0">
                      <a:pos x="192" y="1"/>
                    </a:cxn>
                    <a:cxn ang="0">
                      <a:pos x="176" y="0"/>
                    </a:cxn>
                    <a:cxn ang="0">
                      <a:pos x="140" y="3"/>
                    </a:cxn>
                    <a:cxn ang="0">
                      <a:pos x="91" y="19"/>
                    </a:cxn>
                    <a:cxn ang="0">
                      <a:pos x="45" y="58"/>
                    </a:cxn>
                    <a:cxn ang="0">
                      <a:pos x="10" y="127"/>
                    </a:cxn>
                    <a:cxn ang="0">
                      <a:pos x="23" y="160"/>
                    </a:cxn>
                  </a:cxnLst>
                  <a:rect l="0" t="0" r="r" b="b"/>
                  <a:pathLst>
                    <a:path w="315" h="327">
                      <a:moveTo>
                        <a:pt x="23" y="160"/>
                      </a:moveTo>
                      <a:lnTo>
                        <a:pt x="23" y="158"/>
                      </a:lnTo>
                      <a:lnTo>
                        <a:pt x="24" y="154"/>
                      </a:lnTo>
                      <a:lnTo>
                        <a:pt x="25" y="147"/>
                      </a:lnTo>
                      <a:lnTo>
                        <a:pt x="27" y="138"/>
                      </a:lnTo>
                      <a:lnTo>
                        <a:pt x="30" y="128"/>
                      </a:lnTo>
                      <a:lnTo>
                        <a:pt x="33" y="116"/>
                      </a:lnTo>
                      <a:lnTo>
                        <a:pt x="39" y="104"/>
                      </a:lnTo>
                      <a:lnTo>
                        <a:pt x="47" y="91"/>
                      </a:lnTo>
                      <a:lnTo>
                        <a:pt x="56" y="78"/>
                      </a:lnTo>
                      <a:lnTo>
                        <a:pt x="67" y="65"/>
                      </a:lnTo>
                      <a:lnTo>
                        <a:pt x="80" y="53"/>
                      </a:lnTo>
                      <a:lnTo>
                        <a:pt x="96" y="43"/>
                      </a:lnTo>
                      <a:lnTo>
                        <a:pt x="113" y="33"/>
                      </a:lnTo>
                      <a:lnTo>
                        <a:pt x="133" y="26"/>
                      </a:lnTo>
                      <a:lnTo>
                        <a:pt x="157" y="20"/>
                      </a:lnTo>
                      <a:lnTo>
                        <a:pt x="184" y="18"/>
                      </a:lnTo>
                      <a:lnTo>
                        <a:pt x="185" y="18"/>
                      </a:lnTo>
                      <a:lnTo>
                        <a:pt x="188" y="18"/>
                      </a:lnTo>
                      <a:lnTo>
                        <a:pt x="195" y="19"/>
                      </a:lnTo>
                      <a:lnTo>
                        <a:pt x="202" y="21"/>
                      </a:lnTo>
                      <a:lnTo>
                        <a:pt x="212" y="24"/>
                      </a:lnTo>
                      <a:lnTo>
                        <a:pt x="221" y="28"/>
                      </a:lnTo>
                      <a:lnTo>
                        <a:pt x="232" y="32"/>
                      </a:lnTo>
                      <a:lnTo>
                        <a:pt x="244" y="40"/>
                      </a:lnTo>
                      <a:lnTo>
                        <a:pt x="254" y="48"/>
                      </a:lnTo>
                      <a:lnTo>
                        <a:pt x="263" y="58"/>
                      </a:lnTo>
                      <a:lnTo>
                        <a:pt x="272" y="70"/>
                      </a:lnTo>
                      <a:lnTo>
                        <a:pt x="280" y="85"/>
                      </a:lnTo>
                      <a:lnTo>
                        <a:pt x="285" y="101"/>
                      </a:lnTo>
                      <a:lnTo>
                        <a:pt x="288" y="120"/>
                      </a:lnTo>
                      <a:lnTo>
                        <a:pt x="289" y="143"/>
                      </a:lnTo>
                      <a:lnTo>
                        <a:pt x="287" y="168"/>
                      </a:lnTo>
                      <a:lnTo>
                        <a:pt x="280" y="193"/>
                      </a:lnTo>
                      <a:lnTo>
                        <a:pt x="275" y="215"/>
                      </a:lnTo>
                      <a:lnTo>
                        <a:pt x="268" y="233"/>
                      </a:lnTo>
                      <a:lnTo>
                        <a:pt x="260" y="249"/>
                      </a:lnTo>
                      <a:lnTo>
                        <a:pt x="251" y="262"/>
                      </a:lnTo>
                      <a:lnTo>
                        <a:pt x="243" y="272"/>
                      </a:lnTo>
                      <a:lnTo>
                        <a:pt x="233" y="281"/>
                      </a:lnTo>
                      <a:lnTo>
                        <a:pt x="224" y="289"/>
                      </a:lnTo>
                      <a:lnTo>
                        <a:pt x="213" y="294"/>
                      </a:lnTo>
                      <a:lnTo>
                        <a:pt x="203" y="298"/>
                      </a:lnTo>
                      <a:lnTo>
                        <a:pt x="193" y="300"/>
                      </a:lnTo>
                      <a:lnTo>
                        <a:pt x="184" y="304"/>
                      </a:lnTo>
                      <a:lnTo>
                        <a:pt x="174" y="305"/>
                      </a:lnTo>
                      <a:lnTo>
                        <a:pt x="166" y="307"/>
                      </a:lnTo>
                      <a:lnTo>
                        <a:pt x="158" y="308"/>
                      </a:lnTo>
                      <a:lnTo>
                        <a:pt x="152" y="310"/>
                      </a:lnTo>
                      <a:lnTo>
                        <a:pt x="149" y="309"/>
                      </a:lnTo>
                      <a:lnTo>
                        <a:pt x="145" y="309"/>
                      </a:lnTo>
                      <a:lnTo>
                        <a:pt x="140" y="309"/>
                      </a:lnTo>
                      <a:lnTo>
                        <a:pt x="131" y="308"/>
                      </a:lnTo>
                      <a:lnTo>
                        <a:pt x="121" y="306"/>
                      </a:lnTo>
                      <a:lnTo>
                        <a:pt x="111" y="304"/>
                      </a:lnTo>
                      <a:lnTo>
                        <a:pt x="100" y="299"/>
                      </a:lnTo>
                      <a:lnTo>
                        <a:pt x="88" y="295"/>
                      </a:lnTo>
                      <a:lnTo>
                        <a:pt x="76" y="287"/>
                      </a:lnTo>
                      <a:lnTo>
                        <a:pt x="65" y="280"/>
                      </a:lnTo>
                      <a:lnTo>
                        <a:pt x="53" y="269"/>
                      </a:lnTo>
                      <a:lnTo>
                        <a:pt x="44" y="256"/>
                      </a:lnTo>
                      <a:lnTo>
                        <a:pt x="36" y="241"/>
                      </a:lnTo>
                      <a:lnTo>
                        <a:pt x="29" y="224"/>
                      </a:lnTo>
                      <a:lnTo>
                        <a:pt x="25" y="204"/>
                      </a:lnTo>
                      <a:lnTo>
                        <a:pt x="23" y="181"/>
                      </a:lnTo>
                      <a:lnTo>
                        <a:pt x="1" y="181"/>
                      </a:lnTo>
                      <a:lnTo>
                        <a:pt x="0" y="182"/>
                      </a:lnTo>
                      <a:lnTo>
                        <a:pt x="0" y="188"/>
                      </a:lnTo>
                      <a:lnTo>
                        <a:pt x="1" y="194"/>
                      </a:lnTo>
                      <a:lnTo>
                        <a:pt x="2" y="203"/>
                      </a:lnTo>
                      <a:lnTo>
                        <a:pt x="4" y="213"/>
                      </a:lnTo>
                      <a:lnTo>
                        <a:pt x="8" y="226"/>
                      </a:lnTo>
                      <a:lnTo>
                        <a:pt x="12" y="239"/>
                      </a:lnTo>
                      <a:lnTo>
                        <a:pt x="18" y="253"/>
                      </a:lnTo>
                      <a:lnTo>
                        <a:pt x="26" y="266"/>
                      </a:lnTo>
                      <a:lnTo>
                        <a:pt x="36" y="279"/>
                      </a:lnTo>
                      <a:lnTo>
                        <a:pt x="47" y="291"/>
                      </a:lnTo>
                      <a:lnTo>
                        <a:pt x="61" y="302"/>
                      </a:lnTo>
                      <a:lnTo>
                        <a:pt x="79" y="311"/>
                      </a:lnTo>
                      <a:lnTo>
                        <a:pt x="99" y="320"/>
                      </a:lnTo>
                      <a:lnTo>
                        <a:pt x="121" y="324"/>
                      </a:lnTo>
                      <a:lnTo>
                        <a:pt x="148" y="327"/>
                      </a:lnTo>
                      <a:lnTo>
                        <a:pt x="149" y="326"/>
                      </a:lnTo>
                      <a:lnTo>
                        <a:pt x="155" y="326"/>
                      </a:lnTo>
                      <a:lnTo>
                        <a:pt x="161" y="325"/>
                      </a:lnTo>
                      <a:lnTo>
                        <a:pt x="171" y="325"/>
                      </a:lnTo>
                      <a:lnTo>
                        <a:pt x="181" y="323"/>
                      </a:lnTo>
                      <a:lnTo>
                        <a:pt x="193" y="320"/>
                      </a:lnTo>
                      <a:lnTo>
                        <a:pt x="206" y="316"/>
                      </a:lnTo>
                      <a:lnTo>
                        <a:pt x="221" y="310"/>
                      </a:lnTo>
                      <a:lnTo>
                        <a:pt x="235" y="302"/>
                      </a:lnTo>
                      <a:lnTo>
                        <a:pt x="249" y="292"/>
                      </a:lnTo>
                      <a:lnTo>
                        <a:pt x="262" y="279"/>
                      </a:lnTo>
                      <a:lnTo>
                        <a:pt x="276" y="264"/>
                      </a:lnTo>
                      <a:lnTo>
                        <a:pt x="287" y="246"/>
                      </a:lnTo>
                      <a:lnTo>
                        <a:pt x="298" y="224"/>
                      </a:lnTo>
                      <a:lnTo>
                        <a:pt x="306" y="200"/>
                      </a:lnTo>
                      <a:lnTo>
                        <a:pt x="313" y="172"/>
                      </a:lnTo>
                      <a:lnTo>
                        <a:pt x="313" y="169"/>
                      </a:lnTo>
                      <a:lnTo>
                        <a:pt x="313" y="164"/>
                      </a:lnTo>
                      <a:lnTo>
                        <a:pt x="313" y="157"/>
                      </a:lnTo>
                      <a:lnTo>
                        <a:pt x="315" y="148"/>
                      </a:lnTo>
                      <a:lnTo>
                        <a:pt x="314" y="135"/>
                      </a:lnTo>
                      <a:lnTo>
                        <a:pt x="313" y="122"/>
                      </a:lnTo>
                      <a:lnTo>
                        <a:pt x="312" y="107"/>
                      </a:lnTo>
                      <a:lnTo>
                        <a:pt x="308" y="93"/>
                      </a:lnTo>
                      <a:lnTo>
                        <a:pt x="303" y="78"/>
                      </a:lnTo>
                      <a:lnTo>
                        <a:pt x="296" y="63"/>
                      </a:lnTo>
                      <a:lnTo>
                        <a:pt x="286" y="48"/>
                      </a:lnTo>
                      <a:lnTo>
                        <a:pt x="274" y="35"/>
                      </a:lnTo>
                      <a:lnTo>
                        <a:pt x="258" y="24"/>
                      </a:lnTo>
                      <a:lnTo>
                        <a:pt x="240" y="14"/>
                      </a:lnTo>
                      <a:lnTo>
                        <a:pt x="218" y="5"/>
                      </a:lnTo>
                      <a:lnTo>
                        <a:pt x="192" y="1"/>
                      </a:lnTo>
                      <a:lnTo>
                        <a:pt x="190" y="0"/>
                      </a:lnTo>
                      <a:lnTo>
                        <a:pt x="185" y="0"/>
                      </a:lnTo>
                      <a:lnTo>
                        <a:pt x="176" y="0"/>
                      </a:lnTo>
                      <a:lnTo>
                        <a:pt x="167" y="0"/>
                      </a:lnTo>
                      <a:lnTo>
                        <a:pt x="154" y="0"/>
                      </a:lnTo>
                      <a:lnTo>
                        <a:pt x="140" y="3"/>
                      </a:lnTo>
                      <a:lnTo>
                        <a:pt x="124" y="6"/>
                      </a:lnTo>
                      <a:lnTo>
                        <a:pt x="109" y="12"/>
                      </a:lnTo>
                      <a:lnTo>
                        <a:pt x="91" y="19"/>
                      </a:lnTo>
                      <a:lnTo>
                        <a:pt x="75" y="29"/>
                      </a:lnTo>
                      <a:lnTo>
                        <a:pt x="59" y="41"/>
                      </a:lnTo>
                      <a:lnTo>
                        <a:pt x="45" y="58"/>
                      </a:lnTo>
                      <a:lnTo>
                        <a:pt x="31" y="76"/>
                      </a:lnTo>
                      <a:lnTo>
                        <a:pt x="19" y="100"/>
                      </a:lnTo>
                      <a:lnTo>
                        <a:pt x="10" y="127"/>
                      </a:lnTo>
                      <a:lnTo>
                        <a:pt x="3" y="158"/>
                      </a:lnTo>
                      <a:lnTo>
                        <a:pt x="23" y="160"/>
                      </a:lnTo>
                      <a:lnTo>
                        <a:pt x="23" y="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119">
                  <a:extLst>
                    <a:ext uri="{FF2B5EF4-FFF2-40B4-BE49-F238E27FC236}">
                      <a16:creationId xmlns:a16="http://schemas.microsoft.com/office/drawing/2014/main" id="{78496FA6-15FD-0055-543C-0B13514B2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9" y="2553"/>
                  <a:ext cx="212" cy="28"/>
                </a:xfrm>
                <a:custGeom>
                  <a:avLst/>
                  <a:gdLst/>
                  <a:ahLst/>
                  <a:cxnLst>
                    <a:cxn ang="0">
                      <a:pos x="17" y="76"/>
                    </a:cxn>
                    <a:cxn ang="0">
                      <a:pos x="74" y="57"/>
                    </a:cxn>
                    <a:cxn ang="0">
                      <a:pos x="156" y="53"/>
                    </a:cxn>
                    <a:cxn ang="0">
                      <a:pos x="247" y="95"/>
                    </a:cxn>
                    <a:cxn ang="0">
                      <a:pos x="284" y="130"/>
                    </a:cxn>
                    <a:cxn ang="0">
                      <a:pos x="331" y="98"/>
                    </a:cxn>
                    <a:cxn ang="0">
                      <a:pos x="410" y="68"/>
                    </a:cxn>
                    <a:cxn ang="0">
                      <a:pos x="504" y="76"/>
                    </a:cxn>
                    <a:cxn ang="0">
                      <a:pos x="557" y="110"/>
                    </a:cxn>
                    <a:cxn ang="0">
                      <a:pos x="571" y="113"/>
                    </a:cxn>
                    <a:cxn ang="0">
                      <a:pos x="591" y="110"/>
                    </a:cxn>
                    <a:cxn ang="0">
                      <a:pos x="615" y="96"/>
                    </a:cxn>
                    <a:cxn ang="0">
                      <a:pos x="645" y="65"/>
                    </a:cxn>
                    <a:cxn ang="0">
                      <a:pos x="688" y="34"/>
                    </a:cxn>
                    <a:cxn ang="0">
                      <a:pos x="737" y="21"/>
                    </a:cxn>
                    <a:cxn ang="0">
                      <a:pos x="792" y="42"/>
                    </a:cxn>
                    <a:cxn ang="0">
                      <a:pos x="843" y="97"/>
                    </a:cxn>
                    <a:cxn ang="0">
                      <a:pos x="862" y="102"/>
                    </a:cxn>
                    <a:cxn ang="0">
                      <a:pos x="887" y="96"/>
                    </a:cxn>
                    <a:cxn ang="0">
                      <a:pos x="917" y="70"/>
                    </a:cxn>
                    <a:cxn ang="0">
                      <a:pos x="945" y="43"/>
                    </a:cxn>
                    <a:cxn ang="0">
                      <a:pos x="977" y="28"/>
                    </a:cxn>
                    <a:cxn ang="0">
                      <a:pos x="1016" y="24"/>
                    </a:cxn>
                    <a:cxn ang="0">
                      <a:pos x="1049" y="7"/>
                    </a:cxn>
                    <a:cxn ang="0">
                      <a:pos x="1033" y="4"/>
                    </a:cxn>
                    <a:cxn ang="0">
                      <a:pos x="996" y="7"/>
                    </a:cxn>
                    <a:cxn ang="0">
                      <a:pos x="945" y="23"/>
                    </a:cxn>
                    <a:cxn ang="0">
                      <a:pos x="896" y="68"/>
                    </a:cxn>
                    <a:cxn ang="0">
                      <a:pos x="882" y="75"/>
                    </a:cxn>
                    <a:cxn ang="0">
                      <a:pos x="859" y="75"/>
                    </a:cxn>
                    <a:cxn ang="0">
                      <a:pos x="828" y="53"/>
                    </a:cxn>
                    <a:cxn ang="0">
                      <a:pos x="805" y="24"/>
                    </a:cxn>
                    <a:cxn ang="0">
                      <a:pos x="776" y="7"/>
                    </a:cxn>
                    <a:cxn ang="0">
                      <a:pos x="722" y="2"/>
                    </a:cxn>
                    <a:cxn ang="0">
                      <a:pos x="648" y="38"/>
                    </a:cxn>
                    <a:cxn ang="0">
                      <a:pos x="601" y="83"/>
                    </a:cxn>
                    <a:cxn ang="0">
                      <a:pos x="583" y="92"/>
                    </a:cxn>
                    <a:cxn ang="0">
                      <a:pos x="568" y="92"/>
                    </a:cxn>
                    <a:cxn ang="0">
                      <a:pos x="554" y="84"/>
                    </a:cxn>
                    <a:cxn ang="0">
                      <a:pos x="538" y="72"/>
                    </a:cxn>
                    <a:cxn ang="0">
                      <a:pos x="505" y="57"/>
                    </a:cxn>
                    <a:cxn ang="0">
                      <a:pos x="455" y="48"/>
                    </a:cxn>
                    <a:cxn ang="0">
                      <a:pos x="418" y="48"/>
                    </a:cxn>
                    <a:cxn ang="0">
                      <a:pos x="398" y="53"/>
                    </a:cxn>
                    <a:cxn ang="0">
                      <a:pos x="359" y="66"/>
                    </a:cxn>
                    <a:cxn ang="0">
                      <a:pos x="309" y="92"/>
                    </a:cxn>
                    <a:cxn ang="0">
                      <a:pos x="277" y="102"/>
                    </a:cxn>
                    <a:cxn ang="0">
                      <a:pos x="245" y="60"/>
                    </a:cxn>
                    <a:cxn ang="0">
                      <a:pos x="177" y="22"/>
                    </a:cxn>
                    <a:cxn ang="0">
                      <a:pos x="70" y="34"/>
                    </a:cxn>
                    <a:cxn ang="0">
                      <a:pos x="3" y="85"/>
                    </a:cxn>
                  </a:cxnLst>
                  <a:rect l="0" t="0" r="r" b="b"/>
                  <a:pathLst>
                    <a:path w="1058" h="136">
                      <a:moveTo>
                        <a:pt x="3" y="85"/>
                      </a:moveTo>
                      <a:lnTo>
                        <a:pt x="4" y="84"/>
                      </a:lnTo>
                      <a:lnTo>
                        <a:pt x="10" y="82"/>
                      </a:lnTo>
                      <a:lnTo>
                        <a:pt x="17" y="76"/>
                      </a:lnTo>
                      <a:lnTo>
                        <a:pt x="28" y="72"/>
                      </a:lnTo>
                      <a:lnTo>
                        <a:pt x="41" y="67"/>
                      </a:lnTo>
                      <a:lnTo>
                        <a:pt x="57" y="61"/>
                      </a:lnTo>
                      <a:lnTo>
                        <a:pt x="74" y="57"/>
                      </a:lnTo>
                      <a:lnTo>
                        <a:pt x="94" y="54"/>
                      </a:lnTo>
                      <a:lnTo>
                        <a:pt x="113" y="51"/>
                      </a:lnTo>
                      <a:lnTo>
                        <a:pt x="134" y="51"/>
                      </a:lnTo>
                      <a:lnTo>
                        <a:pt x="156" y="53"/>
                      </a:lnTo>
                      <a:lnTo>
                        <a:pt x="180" y="58"/>
                      </a:lnTo>
                      <a:lnTo>
                        <a:pt x="202" y="66"/>
                      </a:lnTo>
                      <a:lnTo>
                        <a:pt x="226" y="78"/>
                      </a:lnTo>
                      <a:lnTo>
                        <a:pt x="247" y="95"/>
                      </a:lnTo>
                      <a:lnTo>
                        <a:pt x="270" y="116"/>
                      </a:lnTo>
                      <a:lnTo>
                        <a:pt x="277" y="136"/>
                      </a:lnTo>
                      <a:lnTo>
                        <a:pt x="278" y="134"/>
                      </a:lnTo>
                      <a:lnTo>
                        <a:pt x="284" y="130"/>
                      </a:lnTo>
                      <a:lnTo>
                        <a:pt x="291" y="124"/>
                      </a:lnTo>
                      <a:lnTo>
                        <a:pt x="302" y="116"/>
                      </a:lnTo>
                      <a:lnTo>
                        <a:pt x="315" y="107"/>
                      </a:lnTo>
                      <a:lnTo>
                        <a:pt x="331" y="98"/>
                      </a:lnTo>
                      <a:lnTo>
                        <a:pt x="348" y="88"/>
                      </a:lnTo>
                      <a:lnTo>
                        <a:pt x="369" y="82"/>
                      </a:lnTo>
                      <a:lnTo>
                        <a:pt x="388" y="73"/>
                      </a:lnTo>
                      <a:lnTo>
                        <a:pt x="410" y="68"/>
                      </a:lnTo>
                      <a:lnTo>
                        <a:pt x="433" y="65"/>
                      </a:lnTo>
                      <a:lnTo>
                        <a:pt x="457" y="66"/>
                      </a:lnTo>
                      <a:lnTo>
                        <a:pt x="480" y="69"/>
                      </a:lnTo>
                      <a:lnTo>
                        <a:pt x="504" y="76"/>
                      </a:lnTo>
                      <a:lnTo>
                        <a:pt x="528" y="88"/>
                      </a:lnTo>
                      <a:lnTo>
                        <a:pt x="552" y="106"/>
                      </a:lnTo>
                      <a:lnTo>
                        <a:pt x="552" y="107"/>
                      </a:lnTo>
                      <a:lnTo>
                        <a:pt x="557" y="110"/>
                      </a:lnTo>
                      <a:lnTo>
                        <a:pt x="559" y="110"/>
                      </a:lnTo>
                      <a:lnTo>
                        <a:pt x="563" y="111"/>
                      </a:lnTo>
                      <a:lnTo>
                        <a:pt x="566" y="111"/>
                      </a:lnTo>
                      <a:lnTo>
                        <a:pt x="571" y="113"/>
                      </a:lnTo>
                      <a:lnTo>
                        <a:pt x="575" y="112"/>
                      </a:lnTo>
                      <a:lnTo>
                        <a:pt x="580" y="112"/>
                      </a:lnTo>
                      <a:lnTo>
                        <a:pt x="584" y="111"/>
                      </a:lnTo>
                      <a:lnTo>
                        <a:pt x="591" y="110"/>
                      </a:lnTo>
                      <a:lnTo>
                        <a:pt x="595" y="107"/>
                      </a:lnTo>
                      <a:lnTo>
                        <a:pt x="602" y="104"/>
                      </a:lnTo>
                      <a:lnTo>
                        <a:pt x="608" y="100"/>
                      </a:lnTo>
                      <a:lnTo>
                        <a:pt x="615" y="96"/>
                      </a:lnTo>
                      <a:lnTo>
                        <a:pt x="620" y="88"/>
                      </a:lnTo>
                      <a:lnTo>
                        <a:pt x="627" y="81"/>
                      </a:lnTo>
                      <a:lnTo>
                        <a:pt x="636" y="72"/>
                      </a:lnTo>
                      <a:lnTo>
                        <a:pt x="645" y="65"/>
                      </a:lnTo>
                      <a:lnTo>
                        <a:pt x="654" y="55"/>
                      </a:lnTo>
                      <a:lnTo>
                        <a:pt x="665" y="48"/>
                      </a:lnTo>
                      <a:lnTo>
                        <a:pt x="676" y="40"/>
                      </a:lnTo>
                      <a:lnTo>
                        <a:pt x="688" y="34"/>
                      </a:lnTo>
                      <a:lnTo>
                        <a:pt x="698" y="28"/>
                      </a:lnTo>
                      <a:lnTo>
                        <a:pt x="710" y="24"/>
                      </a:lnTo>
                      <a:lnTo>
                        <a:pt x="723" y="22"/>
                      </a:lnTo>
                      <a:lnTo>
                        <a:pt x="737" y="21"/>
                      </a:lnTo>
                      <a:lnTo>
                        <a:pt x="750" y="22"/>
                      </a:lnTo>
                      <a:lnTo>
                        <a:pt x="764" y="26"/>
                      </a:lnTo>
                      <a:lnTo>
                        <a:pt x="778" y="32"/>
                      </a:lnTo>
                      <a:lnTo>
                        <a:pt x="792" y="42"/>
                      </a:lnTo>
                      <a:lnTo>
                        <a:pt x="836" y="92"/>
                      </a:lnTo>
                      <a:lnTo>
                        <a:pt x="837" y="93"/>
                      </a:lnTo>
                      <a:lnTo>
                        <a:pt x="840" y="96"/>
                      </a:lnTo>
                      <a:lnTo>
                        <a:pt x="843" y="97"/>
                      </a:lnTo>
                      <a:lnTo>
                        <a:pt x="848" y="99"/>
                      </a:lnTo>
                      <a:lnTo>
                        <a:pt x="851" y="101"/>
                      </a:lnTo>
                      <a:lnTo>
                        <a:pt x="857" y="102"/>
                      </a:lnTo>
                      <a:lnTo>
                        <a:pt x="862" y="102"/>
                      </a:lnTo>
                      <a:lnTo>
                        <a:pt x="868" y="102"/>
                      </a:lnTo>
                      <a:lnTo>
                        <a:pt x="873" y="101"/>
                      </a:lnTo>
                      <a:lnTo>
                        <a:pt x="881" y="99"/>
                      </a:lnTo>
                      <a:lnTo>
                        <a:pt x="887" y="96"/>
                      </a:lnTo>
                      <a:lnTo>
                        <a:pt x="895" y="91"/>
                      </a:lnTo>
                      <a:lnTo>
                        <a:pt x="902" y="85"/>
                      </a:lnTo>
                      <a:lnTo>
                        <a:pt x="910" y="78"/>
                      </a:lnTo>
                      <a:lnTo>
                        <a:pt x="917" y="70"/>
                      </a:lnTo>
                      <a:lnTo>
                        <a:pt x="924" y="62"/>
                      </a:lnTo>
                      <a:lnTo>
                        <a:pt x="931" y="55"/>
                      </a:lnTo>
                      <a:lnTo>
                        <a:pt x="938" y="50"/>
                      </a:lnTo>
                      <a:lnTo>
                        <a:pt x="945" y="43"/>
                      </a:lnTo>
                      <a:lnTo>
                        <a:pt x="952" y="40"/>
                      </a:lnTo>
                      <a:lnTo>
                        <a:pt x="959" y="34"/>
                      </a:lnTo>
                      <a:lnTo>
                        <a:pt x="968" y="32"/>
                      </a:lnTo>
                      <a:lnTo>
                        <a:pt x="977" y="28"/>
                      </a:lnTo>
                      <a:lnTo>
                        <a:pt x="985" y="26"/>
                      </a:lnTo>
                      <a:lnTo>
                        <a:pt x="995" y="24"/>
                      </a:lnTo>
                      <a:lnTo>
                        <a:pt x="1006" y="24"/>
                      </a:lnTo>
                      <a:lnTo>
                        <a:pt x="1016" y="24"/>
                      </a:lnTo>
                      <a:lnTo>
                        <a:pt x="1029" y="24"/>
                      </a:lnTo>
                      <a:lnTo>
                        <a:pt x="1042" y="26"/>
                      </a:lnTo>
                      <a:lnTo>
                        <a:pt x="1058" y="28"/>
                      </a:lnTo>
                      <a:lnTo>
                        <a:pt x="1049" y="7"/>
                      </a:lnTo>
                      <a:lnTo>
                        <a:pt x="1047" y="7"/>
                      </a:lnTo>
                      <a:lnTo>
                        <a:pt x="1044" y="6"/>
                      </a:lnTo>
                      <a:lnTo>
                        <a:pt x="1039" y="4"/>
                      </a:lnTo>
                      <a:lnTo>
                        <a:pt x="1033" y="4"/>
                      </a:lnTo>
                      <a:lnTo>
                        <a:pt x="1025" y="3"/>
                      </a:lnTo>
                      <a:lnTo>
                        <a:pt x="1016" y="3"/>
                      </a:lnTo>
                      <a:lnTo>
                        <a:pt x="1006" y="4"/>
                      </a:lnTo>
                      <a:lnTo>
                        <a:pt x="996" y="7"/>
                      </a:lnTo>
                      <a:lnTo>
                        <a:pt x="983" y="8"/>
                      </a:lnTo>
                      <a:lnTo>
                        <a:pt x="971" y="12"/>
                      </a:lnTo>
                      <a:lnTo>
                        <a:pt x="958" y="16"/>
                      </a:lnTo>
                      <a:lnTo>
                        <a:pt x="945" y="23"/>
                      </a:lnTo>
                      <a:lnTo>
                        <a:pt x="933" y="31"/>
                      </a:lnTo>
                      <a:lnTo>
                        <a:pt x="920" y="41"/>
                      </a:lnTo>
                      <a:lnTo>
                        <a:pt x="908" y="53"/>
                      </a:lnTo>
                      <a:lnTo>
                        <a:pt x="896" y="68"/>
                      </a:lnTo>
                      <a:lnTo>
                        <a:pt x="895" y="69"/>
                      </a:lnTo>
                      <a:lnTo>
                        <a:pt x="890" y="73"/>
                      </a:lnTo>
                      <a:lnTo>
                        <a:pt x="886" y="74"/>
                      </a:lnTo>
                      <a:lnTo>
                        <a:pt x="882" y="75"/>
                      </a:lnTo>
                      <a:lnTo>
                        <a:pt x="877" y="76"/>
                      </a:lnTo>
                      <a:lnTo>
                        <a:pt x="872" y="77"/>
                      </a:lnTo>
                      <a:lnTo>
                        <a:pt x="866" y="76"/>
                      </a:lnTo>
                      <a:lnTo>
                        <a:pt x="859" y="75"/>
                      </a:lnTo>
                      <a:lnTo>
                        <a:pt x="853" y="72"/>
                      </a:lnTo>
                      <a:lnTo>
                        <a:pt x="845" y="68"/>
                      </a:lnTo>
                      <a:lnTo>
                        <a:pt x="837" y="61"/>
                      </a:lnTo>
                      <a:lnTo>
                        <a:pt x="828" y="53"/>
                      </a:lnTo>
                      <a:lnTo>
                        <a:pt x="820" y="42"/>
                      </a:lnTo>
                      <a:lnTo>
                        <a:pt x="811" y="29"/>
                      </a:lnTo>
                      <a:lnTo>
                        <a:pt x="809" y="27"/>
                      </a:lnTo>
                      <a:lnTo>
                        <a:pt x="805" y="24"/>
                      </a:lnTo>
                      <a:lnTo>
                        <a:pt x="799" y="19"/>
                      </a:lnTo>
                      <a:lnTo>
                        <a:pt x="794" y="15"/>
                      </a:lnTo>
                      <a:lnTo>
                        <a:pt x="785" y="10"/>
                      </a:lnTo>
                      <a:lnTo>
                        <a:pt x="776" y="7"/>
                      </a:lnTo>
                      <a:lnTo>
                        <a:pt x="764" y="3"/>
                      </a:lnTo>
                      <a:lnTo>
                        <a:pt x="752" y="1"/>
                      </a:lnTo>
                      <a:lnTo>
                        <a:pt x="737" y="0"/>
                      </a:lnTo>
                      <a:lnTo>
                        <a:pt x="722" y="2"/>
                      </a:lnTo>
                      <a:lnTo>
                        <a:pt x="705" y="7"/>
                      </a:lnTo>
                      <a:lnTo>
                        <a:pt x="688" y="14"/>
                      </a:lnTo>
                      <a:lnTo>
                        <a:pt x="667" y="24"/>
                      </a:lnTo>
                      <a:lnTo>
                        <a:pt x="648" y="38"/>
                      </a:lnTo>
                      <a:lnTo>
                        <a:pt x="626" y="57"/>
                      </a:lnTo>
                      <a:lnTo>
                        <a:pt x="605" y="80"/>
                      </a:lnTo>
                      <a:lnTo>
                        <a:pt x="603" y="81"/>
                      </a:lnTo>
                      <a:lnTo>
                        <a:pt x="601" y="83"/>
                      </a:lnTo>
                      <a:lnTo>
                        <a:pt x="596" y="86"/>
                      </a:lnTo>
                      <a:lnTo>
                        <a:pt x="591" y="90"/>
                      </a:lnTo>
                      <a:lnTo>
                        <a:pt x="587" y="90"/>
                      </a:lnTo>
                      <a:lnTo>
                        <a:pt x="583" y="92"/>
                      </a:lnTo>
                      <a:lnTo>
                        <a:pt x="580" y="92"/>
                      </a:lnTo>
                      <a:lnTo>
                        <a:pt x="577" y="93"/>
                      </a:lnTo>
                      <a:lnTo>
                        <a:pt x="572" y="92"/>
                      </a:lnTo>
                      <a:lnTo>
                        <a:pt x="568" y="92"/>
                      </a:lnTo>
                      <a:lnTo>
                        <a:pt x="563" y="90"/>
                      </a:lnTo>
                      <a:lnTo>
                        <a:pt x="559" y="88"/>
                      </a:lnTo>
                      <a:lnTo>
                        <a:pt x="557" y="86"/>
                      </a:lnTo>
                      <a:lnTo>
                        <a:pt x="554" y="84"/>
                      </a:lnTo>
                      <a:lnTo>
                        <a:pt x="551" y="82"/>
                      </a:lnTo>
                      <a:lnTo>
                        <a:pt x="548" y="78"/>
                      </a:lnTo>
                      <a:lnTo>
                        <a:pt x="544" y="75"/>
                      </a:lnTo>
                      <a:lnTo>
                        <a:pt x="538" y="72"/>
                      </a:lnTo>
                      <a:lnTo>
                        <a:pt x="532" y="69"/>
                      </a:lnTo>
                      <a:lnTo>
                        <a:pt x="524" y="66"/>
                      </a:lnTo>
                      <a:lnTo>
                        <a:pt x="515" y="61"/>
                      </a:lnTo>
                      <a:lnTo>
                        <a:pt x="505" y="57"/>
                      </a:lnTo>
                      <a:lnTo>
                        <a:pt x="494" y="54"/>
                      </a:lnTo>
                      <a:lnTo>
                        <a:pt x="482" y="52"/>
                      </a:lnTo>
                      <a:lnTo>
                        <a:pt x="468" y="50"/>
                      </a:lnTo>
                      <a:lnTo>
                        <a:pt x="455" y="48"/>
                      </a:lnTo>
                      <a:lnTo>
                        <a:pt x="438" y="48"/>
                      </a:lnTo>
                      <a:lnTo>
                        <a:pt x="422" y="48"/>
                      </a:lnTo>
                      <a:lnTo>
                        <a:pt x="420" y="48"/>
                      </a:lnTo>
                      <a:lnTo>
                        <a:pt x="418" y="48"/>
                      </a:lnTo>
                      <a:lnTo>
                        <a:pt x="415" y="48"/>
                      </a:lnTo>
                      <a:lnTo>
                        <a:pt x="410" y="50"/>
                      </a:lnTo>
                      <a:lnTo>
                        <a:pt x="404" y="51"/>
                      </a:lnTo>
                      <a:lnTo>
                        <a:pt x="398" y="53"/>
                      </a:lnTo>
                      <a:lnTo>
                        <a:pt x="389" y="55"/>
                      </a:lnTo>
                      <a:lnTo>
                        <a:pt x="380" y="59"/>
                      </a:lnTo>
                      <a:lnTo>
                        <a:pt x="370" y="61"/>
                      </a:lnTo>
                      <a:lnTo>
                        <a:pt x="359" y="66"/>
                      </a:lnTo>
                      <a:lnTo>
                        <a:pt x="347" y="71"/>
                      </a:lnTo>
                      <a:lnTo>
                        <a:pt x="335" y="77"/>
                      </a:lnTo>
                      <a:lnTo>
                        <a:pt x="322" y="83"/>
                      </a:lnTo>
                      <a:lnTo>
                        <a:pt x="309" y="92"/>
                      </a:lnTo>
                      <a:lnTo>
                        <a:pt x="296" y="100"/>
                      </a:lnTo>
                      <a:lnTo>
                        <a:pt x="282" y="111"/>
                      </a:lnTo>
                      <a:lnTo>
                        <a:pt x="279" y="107"/>
                      </a:lnTo>
                      <a:lnTo>
                        <a:pt x="277" y="102"/>
                      </a:lnTo>
                      <a:lnTo>
                        <a:pt x="272" y="93"/>
                      </a:lnTo>
                      <a:lnTo>
                        <a:pt x="265" y="84"/>
                      </a:lnTo>
                      <a:lnTo>
                        <a:pt x="256" y="72"/>
                      </a:lnTo>
                      <a:lnTo>
                        <a:pt x="245" y="60"/>
                      </a:lnTo>
                      <a:lnTo>
                        <a:pt x="231" y="48"/>
                      </a:lnTo>
                      <a:lnTo>
                        <a:pt x="217" y="38"/>
                      </a:lnTo>
                      <a:lnTo>
                        <a:pt x="198" y="28"/>
                      </a:lnTo>
                      <a:lnTo>
                        <a:pt x="177" y="22"/>
                      </a:lnTo>
                      <a:lnTo>
                        <a:pt x="154" y="17"/>
                      </a:lnTo>
                      <a:lnTo>
                        <a:pt x="129" y="18"/>
                      </a:lnTo>
                      <a:lnTo>
                        <a:pt x="100" y="23"/>
                      </a:lnTo>
                      <a:lnTo>
                        <a:pt x="70" y="34"/>
                      </a:lnTo>
                      <a:lnTo>
                        <a:pt x="37" y="50"/>
                      </a:lnTo>
                      <a:lnTo>
                        <a:pt x="0" y="74"/>
                      </a:lnTo>
                      <a:lnTo>
                        <a:pt x="3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2" name="Freeform 120">
                  <a:extLst>
                    <a:ext uri="{FF2B5EF4-FFF2-40B4-BE49-F238E27FC236}">
                      <a16:creationId xmlns:a16="http://schemas.microsoft.com/office/drawing/2014/main" id="{8C68A4A7-1E8F-AE2E-A09E-BA3C1F57E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469"/>
                  <a:ext cx="19" cy="34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93" y="0"/>
                    </a:cxn>
                    <a:cxn ang="0">
                      <a:pos x="95" y="17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95" h="173">
                      <a:moveTo>
                        <a:pt x="0" y="83"/>
                      </a:moveTo>
                      <a:lnTo>
                        <a:pt x="93" y="0"/>
                      </a:lnTo>
                      <a:lnTo>
                        <a:pt x="95" y="17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D9AB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121">
                  <a:extLst>
                    <a:ext uri="{FF2B5EF4-FFF2-40B4-BE49-F238E27FC236}">
                      <a16:creationId xmlns:a16="http://schemas.microsoft.com/office/drawing/2014/main" id="{09FB4ABA-5C50-0812-7B10-DB7948287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2456"/>
                  <a:ext cx="5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2" y="7"/>
                    </a:cxn>
                    <a:cxn ang="0">
                      <a:pos x="238" y="38"/>
                    </a:cxn>
                    <a:cxn ang="0">
                      <a:pos x="290" y="106"/>
                    </a:cxn>
                    <a:cxn ang="0">
                      <a:pos x="91" y="80"/>
                    </a:cxn>
                    <a:cxn ang="0">
                      <a:pos x="28" y="4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0" h="106">
                      <a:moveTo>
                        <a:pt x="0" y="0"/>
                      </a:moveTo>
                      <a:lnTo>
                        <a:pt x="122" y="7"/>
                      </a:lnTo>
                      <a:lnTo>
                        <a:pt x="238" y="38"/>
                      </a:lnTo>
                      <a:lnTo>
                        <a:pt x="290" y="106"/>
                      </a:lnTo>
                      <a:lnTo>
                        <a:pt x="91" y="80"/>
                      </a:lnTo>
                      <a:lnTo>
                        <a:pt x="28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122">
                  <a:extLst>
                    <a:ext uri="{FF2B5EF4-FFF2-40B4-BE49-F238E27FC236}">
                      <a16:creationId xmlns:a16="http://schemas.microsoft.com/office/drawing/2014/main" id="{AA71F1B0-8EA0-8945-3839-8A5C1586A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2404"/>
                  <a:ext cx="49" cy="16"/>
                </a:xfrm>
                <a:custGeom>
                  <a:avLst/>
                  <a:gdLst/>
                  <a:ahLst/>
                  <a:cxnLst>
                    <a:cxn ang="0">
                      <a:pos x="2" y="42"/>
                    </a:cxn>
                    <a:cxn ang="0">
                      <a:pos x="242" y="82"/>
                    </a:cxn>
                    <a:cxn ang="0">
                      <a:pos x="244" y="52"/>
                    </a:cxn>
                    <a:cxn ang="0">
                      <a:pos x="184" y="13"/>
                    </a:cxn>
                    <a:cxn ang="0">
                      <a:pos x="0" y="0"/>
                    </a:cxn>
                    <a:cxn ang="0">
                      <a:pos x="2" y="42"/>
                    </a:cxn>
                    <a:cxn ang="0">
                      <a:pos x="2" y="42"/>
                    </a:cxn>
                  </a:cxnLst>
                  <a:rect l="0" t="0" r="r" b="b"/>
                  <a:pathLst>
                    <a:path w="244" h="82">
                      <a:moveTo>
                        <a:pt x="2" y="42"/>
                      </a:moveTo>
                      <a:lnTo>
                        <a:pt x="242" y="82"/>
                      </a:lnTo>
                      <a:lnTo>
                        <a:pt x="244" y="52"/>
                      </a:lnTo>
                      <a:lnTo>
                        <a:pt x="184" y="13"/>
                      </a:lnTo>
                      <a:lnTo>
                        <a:pt x="0" y="0"/>
                      </a:lnTo>
                      <a:lnTo>
                        <a:pt x="2" y="42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BDC9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123">
                  <a:extLst>
                    <a:ext uri="{FF2B5EF4-FFF2-40B4-BE49-F238E27FC236}">
                      <a16:creationId xmlns:a16="http://schemas.microsoft.com/office/drawing/2014/main" id="{D22A97DE-F43D-6132-A896-335BDF601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414"/>
                  <a:ext cx="40" cy="61"/>
                </a:xfrm>
                <a:custGeom>
                  <a:avLst/>
                  <a:gdLst/>
                  <a:ahLst/>
                  <a:cxnLst>
                    <a:cxn ang="0">
                      <a:pos x="14" y="295"/>
                    </a:cxn>
                    <a:cxn ang="0">
                      <a:pos x="0" y="0"/>
                    </a:cxn>
                    <a:cxn ang="0">
                      <a:pos x="41" y="39"/>
                    </a:cxn>
                    <a:cxn ang="0">
                      <a:pos x="60" y="135"/>
                    </a:cxn>
                    <a:cxn ang="0">
                      <a:pos x="78" y="220"/>
                    </a:cxn>
                    <a:cxn ang="0">
                      <a:pos x="127" y="271"/>
                    </a:cxn>
                    <a:cxn ang="0">
                      <a:pos x="198" y="306"/>
                    </a:cxn>
                    <a:cxn ang="0">
                      <a:pos x="85" y="304"/>
                    </a:cxn>
                    <a:cxn ang="0">
                      <a:pos x="14" y="295"/>
                    </a:cxn>
                    <a:cxn ang="0">
                      <a:pos x="14" y="295"/>
                    </a:cxn>
                  </a:cxnLst>
                  <a:rect l="0" t="0" r="r" b="b"/>
                  <a:pathLst>
                    <a:path w="198" h="306">
                      <a:moveTo>
                        <a:pt x="14" y="295"/>
                      </a:moveTo>
                      <a:lnTo>
                        <a:pt x="0" y="0"/>
                      </a:lnTo>
                      <a:lnTo>
                        <a:pt x="41" y="39"/>
                      </a:lnTo>
                      <a:lnTo>
                        <a:pt x="60" y="135"/>
                      </a:lnTo>
                      <a:lnTo>
                        <a:pt x="78" y="220"/>
                      </a:lnTo>
                      <a:lnTo>
                        <a:pt x="127" y="271"/>
                      </a:lnTo>
                      <a:lnTo>
                        <a:pt x="198" y="306"/>
                      </a:lnTo>
                      <a:lnTo>
                        <a:pt x="85" y="304"/>
                      </a:lnTo>
                      <a:lnTo>
                        <a:pt x="14" y="295"/>
                      </a:lnTo>
                      <a:lnTo>
                        <a:pt x="14" y="295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124">
                  <a:extLst>
                    <a:ext uri="{FF2B5EF4-FFF2-40B4-BE49-F238E27FC236}">
                      <a16:creationId xmlns:a16="http://schemas.microsoft.com/office/drawing/2014/main" id="{80605E46-D327-C69F-C3FC-E2325ED96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2471"/>
                  <a:ext cx="51" cy="65"/>
                </a:xfrm>
                <a:custGeom>
                  <a:avLst/>
                  <a:gdLst/>
                  <a:ahLst/>
                  <a:cxnLst>
                    <a:cxn ang="0">
                      <a:pos x="19" y="325"/>
                    </a:cxn>
                    <a:cxn ang="0">
                      <a:pos x="0" y="0"/>
                    </a:cxn>
                    <a:cxn ang="0">
                      <a:pos x="257" y="11"/>
                    </a:cxn>
                    <a:cxn ang="0">
                      <a:pos x="213" y="325"/>
                    </a:cxn>
                    <a:cxn ang="0">
                      <a:pos x="19" y="325"/>
                    </a:cxn>
                    <a:cxn ang="0">
                      <a:pos x="19" y="325"/>
                    </a:cxn>
                  </a:cxnLst>
                  <a:rect l="0" t="0" r="r" b="b"/>
                  <a:pathLst>
                    <a:path w="257" h="325">
                      <a:moveTo>
                        <a:pt x="19" y="325"/>
                      </a:moveTo>
                      <a:lnTo>
                        <a:pt x="0" y="0"/>
                      </a:lnTo>
                      <a:lnTo>
                        <a:pt x="257" y="11"/>
                      </a:lnTo>
                      <a:lnTo>
                        <a:pt x="213" y="325"/>
                      </a:lnTo>
                      <a:lnTo>
                        <a:pt x="19" y="325"/>
                      </a:lnTo>
                      <a:lnTo>
                        <a:pt x="19" y="325"/>
                      </a:lnTo>
                      <a:close/>
                    </a:path>
                  </a:pathLst>
                </a:custGeom>
                <a:solidFill>
                  <a:srgbClr val="DEB8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125">
                  <a:extLst>
                    <a:ext uri="{FF2B5EF4-FFF2-40B4-BE49-F238E27FC236}">
                      <a16:creationId xmlns:a16="http://schemas.microsoft.com/office/drawing/2014/main" id="{0D60689C-7DEF-3208-16EF-702FE73A1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475"/>
                  <a:ext cx="99" cy="71"/>
                </a:xfrm>
                <a:custGeom>
                  <a:avLst/>
                  <a:gdLst/>
                  <a:ahLst/>
                  <a:cxnLst>
                    <a:cxn ang="0">
                      <a:pos x="0" y="302"/>
                    </a:cxn>
                    <a:cxn ang="0">
                      <a:pos x="37" y="0"/>
                    </a:cxn>
                    <a:cxn ang="0">
                      <a:pos x="321" y="2"/>
                    </a:cxn>
                    <a:cxn ang="0">
                      <a:pos x="417" y="17"/>
                    </a:cxn>
                    <a:cxn ang="0">
                      <a:pos x="484" y="104"/>
                    </a:cxn>
                    <a:cxn ang="0">
                      <a:pos x="495" y="269"/>
                    </a:cxn>
                    <a:cxn ang="0">
                      <a:pos x="484" y="352"/>
                    </a:cxn>
                    <a:cxn ang="0">
                      <a:pos x="404" y="355"/>
                    </a:cxn>
                    <a:cxn ang="0">
                      <a:pos x="449" y="238"/>
                    </a:cxn>
                    <a:cxn ang="0">
                      <a:pos x="435" y="140"/>
                    </a:cxn>
                    <a:cxn ang="0">
                      <a:pos x="345" y="91"/>
                    </a:cxn>
                    <a:cxn ang="0">
                      <a:pos x="198" y="89"/>
                    </a:cxn>
                    <a:cxn ang="0">
                      <a:pos x="114" y="149"/>
                    </a:cxn>
                    <a:cxn ang="0">
                      <a:pos x="83" y="240"/>
                    </a:cxn>
                    <a:cxn ang="0">
                      <a:pos x="78" y="310"/>
                    </a:cxn>
                    <a:cxn ang="0">
                      <a:pos x="0" y="302"/>
                    </a:cxn>
                    <a:cxn ang="0">
                      <a:pos x="0" y="302"/>
                    </a:cxn>
                  </a:cxnLst>
                  <a:rect l="0" t="0" r="r" b="b"/>
                  <a:pathLst>
                    <a:path w="495" h="355">
                      <a:moveTo>
                        <a:pt x="0" y="302"/>
                      </a:moveTo>
                      <a:lnTo>
                        <a:pt x="37" y="0"/>
                      </a:lnTo>
                      <a:lnTo>
                        <a:pt x="321" y="2"/>
                      </a:lnTo>
                      <a:lnTo>
                        <a:pt x="417" y="17"/>
                      </a:lnTo>
                      <a:lnTo>
                        <a:pt x="484" y="104"/>
                      </a:lnTo>
                      <a:lnTo>
                        <a:pt x="495" y="269"/>
                      </a:lnTo>
                      <a:lnTo>
                        <a:pt x="484" y="352"/>
                      </a:lnTo>
                      <a:lnTo>
                        <a:pt x="404" y="355"/>
                      </a:lnTo>
                      <a:lnTo>
                        <a:pt x="449" y="238"/>
                      </a:lnTo>
                      <a:lnTo>
                        <a:pt x="435" y="140"/>
                      </a:lnTo>
                      <a:lnTo>
                        <a:pt x="345" y="91"/>
                      </a:lnTo>
                      <a:lnTo>
                        <a:pt x="198" y="89"/>
                      </a:lnTo>
                      <a:lnTo>
                        <a:pt x="114" y="149"/>
                      </a:lnTo>
                      <a:lnTo>
                        <a:pt x="83" y="240"/>
                      </a:lnTo>
                      <a:lnTo>
                        <a:pt x="78" y="310"/>
                      </a:lnTo>
                      <a:lnTo>
                        <a:pt x="0" y="302"/>
                      </a:lnTo>
                      <a:lnTo>
                        <a:pt x="0" y="302"/>
                      </a:lnTo>
                      <a:close/>
                    </a:path>
                  </a:pathLst>
                </a:custGeom>
                <a:solidFill>
                  <a:srgbClr val="BDC9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126">
                  <a:extLst>
                    <a:ext uri="{FF2B5EF4-FFF2-40B4-BE49-F238E27FC236}">
                      <a16:creationId xmlns:a16="http://schemas.microsoft.com/office/drawing/2014/main" id="{4149D742-0D2D-D7D9-275A-671C6CE32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463"/>
                  <a:ext cx="27" cy="39"/>
                </a:xfrm>
                <a:custGeom>
                  <a:avLst/>
                  <a:gdLst/>
                  <a:ahLst/>
                  <a:cxnLst>
                    <a:cxn ang="0">
                      <a:pos x="17" y="93"/>
                    </a:cxn>
                    <a:cxn ang="0">
                      <a:pos x="110" y="24"/>
                    </a:cxn>
                    <a:cxn ang="0">
                      <a:pos x="106" y="164"/>
                    </a:cxn>
                    <a:cxn ang="0">
                      <a:pos x="36" y="107"/>
                    </a:cxn>
                    <a:cxn ang="0">
                      <a:pos x="47" y="147"/>
                    </a:cxn>
                    <a:cxn ang="0">
                      <a:pos x="104" y="191"/>
                    </a:cxn>
                    <a:cxn ang="0">
                      <a:pos x="106" y="191"/>
                    </a:cxn>
                    <a:cxn ang="0">
                      <a:pos x="109" y="191"/>
                    </a:cxn>
                    <a:cxn ang="0">
                      <a:pos x="113" y="190"/>
                    </a:cxn>
                    <a:cxn ang="0">
                      <a:pos x="117" y="186"/>
                    </a:cxn>
                    <a:cxn ang="0">
                      <a:pos x="121" y="183"/>
                    </a:cxn>
                    <a:cxn ang="0">
                      <a:pos x="123" y="181"/>
                    </a:cxn>
                    <a:cxn ang="0">
                      <a:pos x="125" y="178"/>
                    </a:cxn>
                    <a:cxn ang="0">
                      <a:pos x="129" y="175"/>
                    </a:cxn>
                    <a:cxn ang="0">
                      <a:pos x="131" y="171"/>
                    </a:cxn>
                    <a:cxn ang="0">
                      <a:pos x="131" y="168"/>
                    </a:cxn>
                    <a:cxn ang="0">
                      <a:pos x="131" y="163"/>
                    </a:cxn>
                    <a:cxn ang="0">
                      <a:pos x="131" y="154"/>
                    </a:cxn>
                    <a:cxn ang="0">
                      <a:pos x="132" y="143"/>
                    </a:cxn>
                    <a:cxn ang="0">
                      <a:pos x="132" y="129"/>
                    </a:cxn>
                    <a:cxn ang="0">
                      <a:pos x="132" y="116"/>
                    </a:cxn>
                    <a:cxn ang="0">
                      <a:pos x="132" y="99"/>
                    </a:cxn>
                    <a:cxn ang="0">
                      <a:pos x="133" y="84"/>
                    </a:cxn>
                    <a:cxn ang="0">
                      <a:pos x="133" y="68"/>
                    </a:cxn>
                    <a:cxn ang="0">
                      <a:pos x="133" y="53"/>
                    </a:cxn>
                    <a:cxn ang="0">
                      <a:pos x="133" y="39"/>
                    </a:cxn>
                    <a:cxn ang="0">
                      <a:pos x="134" y="26"/>
                    </a:cxn>
                    <a:cxn ang="0">
                      <a:pos x="134" y="15"/>
                    </a:cxn>
                    <a:cxn ang="0">
                      <a:pos x="134" y="7"/>
                    </a:cxn>
                    <a:cxn ang="0">
                      <a:pos x="134" y="2"/>
                    </a:cxn>
                    <a:cxn ang="0">
                      <a:pos x="134" y="1"/>
                    </a:cxn>
                    <a:cxn ang="0">
                      <a:pos x="132" y="0"/>
                    </a:cxn>
                    <a:cxn ang="0">
                      <a:pos x="129" y="0"/>
                    </a:cxn>
                    <a:cxn ang="0">
                      <a:pos x="124" y="0"/>
                    </a:cxn>
                    <a:cxn ang="0">
                      <a:pos x="120" y="1"/>
                    </a:cxn>
                    <a:cxn ang="0">
                      <a:pos x="114" y="3"/>
                    </a:cxn>
                    <a:cxn ang="0">
                      <a:pos x="107" y="6"/>
                    </a:cxn>
                    <a:cxn ang="0">
                      <a:pos x="99" y="8"/>
                    </a:cxn>
                    <a:cxn ang="0">
                      <a:pos x="89" y="13"/>
                    </a:cxn>
                    <a:cxn ang="0">
                      <a:pos x="78" y="18"/>
                    </a:cxn>
                    <a:cxn ang="0">
                      <a:pos x="65" y="25"/>
                    </a:cxn>
                    <a:cxn ang="0">
                      <a:pos x="51" y="34"/>
                    </a:cxn>
                    <a:cxn ang="0">
                      <a:pos x="36" y="44"/>
                    </a:cxn>
                    <a:cxn ang="0">
                      <a:pos x="19" y="57"/>
                    </a:cxn>
                    <a:cxn ang="0">
                      <a:pos x="0" y="72"/>
                    </a:cxn>
                    <a:cxn ang="0">
                      <a:pos x="17" y="93"/>
                    </a:cxn>
                    <a:cxn ang="0">
                      <a:pos x="17" y="93"/>
                    </a:cxn>
                  </a:cxnLst>
                  <a:rect l="0" t="0" r="r" b="b"/>
                  <a:pathLst>
                    <a:path w="134" h="191">
                      <a:moveTo>
                        <a:pt x="17" y="93"/>
                      </a:moveTo>
                      <a:lnTo>
                        <a:pt x="110" y="24"/>
                      </a:lnTo>
                      <a:lnTo>
                        <a:pt x="106" y="164"/>
                      </a:lnTo>
                      <a:lnTo>
                        <a:pt x="36" y="107"/>
                      </a:lnTo>
                      <a:lnTo>
                        <a:pt x="47" y="147"/>
                      </a:lnTo>
                      <a:lnTo>
                        <a:pt x="104" y="191"/>
                      </a:lnTo>
                      <a:lnTo>
                        <a:pt x="106" y="191"/>
                      </a:lnTo>
                      <a:lnTo>
                        <a:pt x="109" y="191"/>
                      </a:lnTo>
                      <a:lnTo>
                        <a:pt x="113" y="190"/>
                      </a:lnTo>
                      <a:lnTo>
                        <a:pt x="117" y="186"/>
                      </a:lnTo>
                      <a:lnTo>
                        <a:pt x="121" y="183"/>
                      </a:lnTo>
                      <a:lnTo>
                        <a:pt x="123" y="181"/>
                      </a:lnTo>
                      <a:lnTo>
                        <a:pt x="125" y="178"/>
                      </a:lnTo>
                      <a:lnTo>
                        <a:pt x="129" y="175"/>
                      </a:lnTo>
                      <a:lnTo>
                        <a:pt x="131" y="171"/>
                      </a:lnTo>
                      <a:lnTo>
                        <a:pt x="131" y="168"/>
                      </a:lnTo>
                      <a:lnTo>
                        <a:pt x="131" y="163"/>
                      </a:lnTo>
                      <a:lnTo>
                        <a:pt x="131" y="154"/>
                      </a:lnTo>
                      <a:lnTo>
                        <a:pt x="132" y="143"/>
                      </a:lnTo>
                      <a:lnTo>
                        <a:pt x="132" y="129"/>
                      </a:lnTo>
                      <a:lnTo>
                        <a:pt x="132" y="116"/>
                      </a:lnTo>
                      <a:lnTo>
                        <a:pt x="132" y="99"/>
                      </a:lnTo>
                      <a:lnTo>
                        <a:pt x="133" y="84"/>
                      </a:lnTo>
                      <a:lnTo>
                        <a:pt x="133" y="68"/>
                      </a:lnTo>
                      <a:lnTo>
                        <a:pt x="133" y="53"/>
                      </a:lnTo>
                      <a:lnTo>
                        <a:pt x="133" y="39"/>
                      </a:lnTo>
                      <a:lnTo>
                        <a:pt x="134" y="26"/>
                      </a:lnTo>
                      <a:lnTo>
                        <a:pt x="134" y="15"/>
                      </a:lnTo>
                      <a:lnTo>
                        <a:pt x="134" y="7"/>
                      </a:lnTo>
                      <a:lnTo>
                        <a:pt x="134" y="2"/>
                      </a:lnTo>
                      <a:lnTo>
                        <a:pt x="134" y="1"/>
                      </a:lnTo>
                      <a:lnTo>
                        <a:pt x="132" y="0"/>
                      </a:lnTo>
                      <a:lnTo>
                        <a:pt x="129" y="0"/>
                      </a:lnTo>
                      <a:lnTo>
                        <a:pt x="124" y="0"/>
                      </a:lnTo>
                      <a:lnTo>
                        <a:pt x="120" y="1"/>
                      </a:lnTo>
                      <a:lnTo>
                        <a:pt x="114" y="3"/>
                      </a:lnTo>
                      <a:lnTo>
                        <a:pt x="107" y="6"/>
                      </a:lnTo>
                      <a:lnTo>
                        <a:pt x="99" y="8"/>
                      </a:lnTo>
                      <a:lnTo>
                        <a:pt x="89" y="13"/>
                      </a:lnTo>
                      <a:lnTo>
                        <a:pt x="78" y="18"/>
                      </a:lnTo>
                      <a:lnTo>
                        <a:pt x="65" y="25"/>
                      </a:lnTo>
                      <a:lnTo>
                        <a:pt x="51" y="34"/>
                      </a:lnTo>
                      <a:lnTo>
                        <a:pt x="36" y="44"/>
                      </a:lnTo>
                      <a:lnTo>
                        <a:pt x="19" y="57"/>
                      </a:lnTo>
                      <a:lnTo>
                        <a:pt x="0" y="72"/>
                      </a:lnTo>
                      <a:lnTo>
                        <a:pt x="17" y="93"/>
                      </a:lnTo>
                      <a:lnTo>
                        <a:pt x="17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127">
                  <a:extLst>
                    <a:ext uri="{FF2B5EF4-FFF2-40B4-BE49-F238E27FC236}">
                      <a16:creationId xmlns:a16="http://schemas.microsoft.com/office/drawing/2014/main" id="{27B35BBE-D620-55F5-BC1F-3BBB6E03D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8" y="2408"/>
                  <a:ext cx="50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8" y="38"/>
                    </a:cxn>
                    <a:cxn ang="0">
                      <a:pos x="245" y="60"/>
                    </a:cxn>
                    <a:cxn ang="0">
                      <a:pos x="2" y="2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8" h="60">
                      <a:moveTo>
                        <a:pt x="0" y="0"/>
                      </a:moveTo>
                      <a:lnTo>
                        <a:pt x="248" y="38"/>
                      </a:lnTo>
                      <a:lnTo>
                        <a:pt x="245" y="60"/>
                      </a:lnTo>
                      <a:lnTo>
                        <a:pt x="2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128">
                  <a:extLst>
                    <a:ext uri="{FF2B5EF4-FFF2-40B4-BE49-F238E27FC236}">
                      <a16:creationId xmlns:a16="http://schemas.microsoft.com/office/drawing/2014/main" id="{911DAADB-D43B-616C-AC44-C1504F55A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2409"/>
                  <a:ext cx="4" cy="62"/>
                </a:xfrm>
                <a:custGeom>
                  <a:avLst/>
                  <a:gdLst/>
                  <a:ahLst/>
                  <a:cxnLst>
                    <a:cxn ang="0">
                      <a:pos x="2" y="311"/>
                    </a:cxn>
                    <a:cxn ang="0">
                      <a:pos x="0" y="0"/>
                    </a:cxn>
                    <a:cxn ang="0">
                      <a:pos x="20" y="11"/>
                    </a:cxn>
                    <a:cxn ang="0">
                      <a:pos x="22" y="309"/>
                    </a:cxn>
                    <a:cxn ang="0">
                      <a:pos x="2" y="311"/>
                    </a:cxn>
                    <a:cxn ang="0">
                      <a:pos x="2" y="311"/>
                    </a:cxn>
                  </a:cxnLst>
                  <a:rect l="0" t="0" r="r" b="b"/>
                  <a:pathLst>
                    <a:path w="22" h="311">
                      <a:moveTo>
                        <a:pt x="2" y="311"/>
                      </a:moveTo>
                      <a:lnTo>
                        <a:pt x="0" y="0"/>
                      </a:lnTo>
                      <a:lnTo>
                        <a:pt x="20" y="11"/>
                      </a:lnTo>
                      <a:lnTo>
                        <a:pt x="22" y="309"/>
                      </a:lnTo>
                      <a:lnTo>
                        <a:pt x="2" y="311"/>
                      </a:lnTo>
                      <a:lnTo>
                        <a:pt x="2" y="3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129">
                  <a:extLst>
                    <a:ext uri="{FF2B5EF4-FFF2-40B4-BE49-F238E27FC236}">
                      <a16:creationId xmlns:a16="http://schemas.microsoft.com/office/drawing/2014/main" id="{80DC2DB1-039D-AA3F-4993-BB9EF7F78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530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27" y="0"/>
                    </a:cxn>
                    <a:cxn ang="0">
                      <a:pos x="81" y="1"/>
                    </a:cxn>
                    <a:cxn ang="0">
                      <a:pos x="107" y="58"/>
                    </a:cxn>
                    <a:cxn ang="0">
                      <a:pos x="90" y="109"/>
                    </a:cxn>
                    <a:cxn ang="0">
                      <a:pos x="37" y="119"/>
                    </a:cxn>
                    <a:cxn ang="0">
                      <a:pos x="6" y="83"/>
                    </a:cxn>
                    <a:cxn ang="0">
                      <a:pos x="0" y="3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07" h="119">
                      <a:moveTo>
                        <a:pt x="0" y="39"/>
                      </a:moveTo>
                      <a:lnTo>
                        <a:pt x="27" y="0"/>
                      </a:lnTo>
                      <a:lnTo>
                        <a:pt x="81" y="1"/>
                      </a:lnTo>
                      <a:lnTo>
                        <a:pt x="107" y="58"/>
                      </a:lnTo>
                      <a:lnTo>
                        <a:pt x="90" y="109"/>
                      </a:lnTo>
                      <a:lnTo>
                        <a:pt x="37" y="119"/>
                      </a:lnTo>
                      <a:lnTo>
                        <a:pt x="6" y="83"/>
                      </a:lnTo>
                      <a:lnTo>
                        <a:pt x="0" y="3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BDC9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130">
                  <a:extLst>
                    <a:ext uri="{FF2B5EF4-FFF2-40B4-BE49-F238E27FC236}">
                      <a16:creationId xmlns:a16="http://schemas.microsoft.com/office/drawing/2014/main" id="{A6A37168-8366-CE45-FBF7-D434D33F2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4" y="2523"/>
                  <a:ext cx="27" cy="19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40" y="0"/>
                    </a:cxn>
                    <a:cxn ang="0">
                      <a:pos x="134" y="32"/>
                    </a:cxn>
                    <a:cxn ang="0">
                      <a:pos x="107" y="90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34" h="94">
                      <a:moveTo>
                        <a:pt x="0" y="94"/>
                      </a:moveTo>
                      <a:lnTo>
                        <a:pt x="40" y="0"/>
                      </a:lnTo>
                      <a:lnTo>
                        <a:pt x="134" y="32"/>
                      </a:lnTo>
                      <a:lnTo>
                        <a:pt x="107" y="90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A1A1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131">
                  <a:extLst>
                    <a:ext uri="{FF2B5EF4-FFF2-40B4-BE49-F238E27FC236}">
                      <a16:creationId xmlns:a16="http://schemas.microsoft.com/office/drawing/2014/main" id="{AB4F69E5-988A-C2D6-E8D6-A41E0FF50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0" y="2466"/>
                  <a:ext cx="116" cy="1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2" y="1"/>
                    </a:cxn>
                    <a:cxn ang="0">
                      <a:pos x="32" y="2"/>
                    </a:cxn>
                    <a:cxn ang="0">
                      <a:pos x="60" y="4"/>
                    </a:cxn>
                    <a:cxn ang="0">
                      <a:pos x="94" y="6"/>
                    </a:cxn>
                    <a:cxn ang="0">
                      <a:pos x="135" y="7"/>
                    </a:cxn>
                    <a:cxn ang="0">
                      <a:pos x="180" y="9"/>
                    </a:cxn>
                    <a:cxn ang="0">
                      <a:pos x="228" y="9"/>
                    </a:cxn>
                    <a:cxn ang="0">
                      <a:pos x="254" y="10"/>
                    </a:cxn>
                    <a:cxn ang="0">
                      <a:pos x="261" y="10"/>
                    </a:cxn>
                    <a:cxn ang="0">
                      <a:pos x="273" y="12"/>
                    </a:cxn>
                    <a:cxn ang="0">
                      <a:pos x="292" y="15"/>
                    </a:cxn>
                    <a:cxn ang="0">
                      <a:pos x="317" y="18"/>
                    </a:cxn>
                    <a:cxn ang="0">
                      <a:pos x="345" y="20"/>
                    </a:cxn>
                    <a:cxn ang="0">
                      <a:pos x="376" y="21"/>
                    </a:cxn>
                    <a:cxn ang="0">
                      <a:pos x="411" y="21"/>
                    </a:cxn>
                    <a:cxn ang="0">
                      <a:pos x="579" y="48"/>
                    </a:cxn>
                    <a:cxn ang="0">
                      <a:pos x="542" y="47"/>
                    </a:cxn>
                    <a:cxn ang="0">
                      <a:pos x="495" y="46"/>
                    </a:cxn>
                    <a:cxn ang="0">
                      <a:pos x="439" y="43"/>
                    </a:cxn>
                    <a:cxn ang="0">
                      <a:pos x="381" y="40"/>
                    </a:cxn>
                    <a:cxn ang="0">
                      <a:pos x="323" y="37"/>
                    </a:cxn>
                    <a:cxn ang="0">
                      <a:pos x="272" y="33"/>
                    </a:cxn>
                    <a:cxn ang="0">
                      <a:pos x="247" y="30"/>
                    </a:cxn>
                    <a:cxn ang="0">
                      <a:pos x="232" y="30"/>
                    </a:cxn>
                    <a:cxn ang="0">
                      <a:pos x="204" y="30"/>
                    </a:cxn>
                    <a:cxn ang="0">
                      <a:pos x="167" y="29"/>
                    </a:cxn>
                    <a:cxn ang="0">
                      <a:pos x="127" y="26"/>
                    </a:cxn>
                    <a:cxn ang="0">
                      <a:pos x="85" y="25"/>
                    </a:cxn>
                    <a:cxn ang="0">
                      <a:pos x="46" y="23"/>
                    </a:cxn>
                    <a:cxn ang="0">
                      <a:pos x="13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9" h="4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12" y="1"/>
                      </a:lnTo>
                      <a:lnTo>
                        <a:pt x="21" y="1"/>
                      </a:lnTo>
                      <a:lnTo>
                        <a:pt x="32" y="2"/>
                      </a:lnTo>
                      <a:lnTo>
                        <a:pt x="45" y="3"/>
                      </a:lnTo>
                      <a:lnTo>
                        <a:pt x="60" y="4"/>
                      </a:lnTo>
                      <a:lnTo>
                        <a:pt x="77" y="5"/>
                      </a:lnTo>
                      <a:lnTo>
                        <a:pt x="94" y="6"/>
                      </a:lnTo>
                      <a:lnTo>
                        <a:pt x="115" y="6"/>
                      </a:lnTo>
                      <a:lnTo>
                        <a:pt x="135" y="7"/>
                      </a:lnTo>
                      <a:lnTo>
                        <a:pt x="158" y="8"/>
                      </a:lnTo>
                      <a:lnTo>
                        <a:pt x="180" y="9"/>
                      </a:lnTo>
                      <a:lnTo>
                        <a:pt x="204" y="9"/>
                      </a:lnTo>
                      <a:lnTo>
                        <a:pt x="228" y="9"/>
                      </a:lnTo>
                      <a:lnTo>
                        <a:pt x="253" y="10"/>
                      </a:lnTo>
                      <a:lnTo>
                        <a:pt x="254" y="10"/>
                      </a:lnTo>
                      <a:lnTo>
                        <a:pt x="257" y="10"/>
                      </a:lnTo>
                      <a:lnTo>
                        <a:pt x="261" y="10"/>
                      </a:lnTo>
                      <a:lnTo>
                        <a:pt x="266" y="12"/>
                      </a:lnTo>
                      <a:lnTo>
                        <a:pt x="273" y="12"/>
                      </a:lnTo>
                      <a:lnTo>
                        <a:pt x="282" y="15"/>
                      </a:lnTo>
                      <a:lnTo>
                        <a:pt x="292" y="15"/>
                      </a:lnTo>
                      <a:lnTo>
                        <a:pt x="304" y="17"/>
                      </a:lnTo>
                      <a:lnTo>
                        <a:pt x="317" y="18"/>
                      </a:lnTo>
                      <a:lnTo>
                        <a:pt x="331" y="19"/>
                      </a:lnTo>
                      <a:lnTo>
                        <a:pt x="345" y="20"/>
                      </a:lnTo>
                      <a:lnTo>
                        <a:pt x="360" y="21"/>
                      </a:lnTo>
                      <a:lnTo>
                        <a:pt x="376" y="21"/>
                      </a:lnTo>
                      <a:lnTo>
                        <a:pt x="393" y="21"/>
                      </a:lnTo>
                      <a:lnTo>
                        <a:pt x="411" y="21"/>
                      </a:lnTo>
                      <a:lnTo>
                        <a:pt x="429" y="22"/>
                      </a:lnTo>
                      <a:lnTo>
                        <a:pt x="579" y="48"/>
                      </a:lnTo>
                      <a:lnTo>
                        <a:pt x="564" y="48"/>
                      </a:lnTo>
                      <a:lnTo>
                        <a:pt x="542" y="47"/>
                      </a:lnTo>
                      <a:lnTo>
                        <a:pt x="520" y="46"/>
                      </a:lnTo>
                      <a:lnTo>
                        <a:pt x="495" y="46"/>
                      </a:lnTo>
                      <a:lnTo>
                        <a:pt x="468" y="45"/>
                      </a:lnTo>
                      <a:lnTo>
                        <a:pt x="439" y="43"/>
                      </a:lnTo>
                      <a:lnTo>
                        <a:pt x="410" y="41"/>
                      </a:lnTo>
                      <a:lnTo>
                        <a:pt x="381" y="40"/>
                      </a:lnTo>
                      <a:lnTo>
                        <a:pt x="352" y="39"/>
                      </a:lnTo>
                      <a:lnTo>
                        <a:pt x="323" y="37"/>
                      </a:lnTo>
                      <a:lnTo>
                        <a:pt x="297" y="35"/>
                      </a:lnTo>
                      <a:lnTo>
                        <a:pt x="272" y="33"/>
                      </a:lnTo>
                      <a:lnTo>
                        <a:pt x="250" y="31"/>
                      </a:lnTo>
                      <a:lnTo>
                        <a:pt x="247" y="30"/>
                      </a:lnTo>
                      <a:lnTo>
                        <a:pt x="241" y="30"/>
                      </a:lnTo>
                      <a:lnTo>
                        <a:pt x="232" y="30"/>
                      </a:lnTo>
                      <a:lnTo>
                        <a:pt x="219" y="30"/>
                      </a:lnTo>
                      <a:lnTo>
                        <a:pt x="204" y="30"/>
                      </a:lnTo>
                      <a:lnTo>
                        <a:pt x="187" y="29"/>
                      </a:lnTo>
                      <a:lnTo>
                        <a:pt x="167" y="29"/>
                      </a:lnTo>
                      <a:lnTo>
                        <a:pt x="148" y="29"/>
                      </a:lnTo>
                      <a:lnTo>
                        <a:pt x="127" y="26"/>
                      </a:lnTo>
                      <a:lnTo>
                        <a:pt x="106" y="26"/>
                      </a:lnTo>
                      <a:lnTo>
                        <a:pt x="85" y="25"/>
                      </a:lnTo>
                      <a:lnTo>
                        <a:pt x="65" y="25"/>
                      </a:lnTo>
                      <a:lnTo>
                        <a:pt x="46" y="23"/>
                      </a:lnTo>
                      <a:lnTo>
                        <a:pt x="29" y="22"/>
                      </a:lnTo>
                      <a:lnTo>
                        <a:pt x="13" y="21"/>
                      </a:lnTo>
                      <a:lnTo>
                        <a:pt x="1" y="2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132">
                  <a:extLst>
                    <a:ext uri="{FF2B5EF4-FFF2-40B4-BE49-F238E27FC236}">
                      <a16:creationId xmlns:a16="http://schemas.microsoft.com/office/drawing/2014/main" id="{55B44358-294D-814A-8112-7FA5BF73D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4" y="2509"/>
                  <a:ext cx="58" cy="60"/>
                </a:xfrm>
                <a:custGeom>
                  <a:avLst/>
                  <a:gdLst/>
                  <a:ahLst/>
                  <a:cxnLst>
                    <a:cxn ang="0">
                      <a:pos x="31" y="82"/>
                    </a:cxn>
                    <a:cxn ang="0">
                      <a:pos x="123" y="0"/>
                    </a:cxn>
                    <a:cxn ang="0">
                      <a:pos x="216" y="2"/>
                    </a:cxn>
                    <a:cxn ang="0">
                      <a:pos x="292" y="89"/>
                    </a:cxn>
                    <a:cxn ang="0">
                      <a:pos x="281" y="211"/>
                    </a:cxn>
                    <a:cxn ang="0">
                      <a:pos x="213" y="293"/>
                    </a:cxn>
                    <a:cxn ang="0">
                      <a:pos x="109" y="300"/>
                    </a:cxn>
                    <a:cxn ang="0">
                      <a:pos x="22" y="249"/>
                    </a:cxn>
                    <a:cxn ang="0">
                      <a:pos x="0" y="138"/>
                    </a:cxn>
                    <a:cxn ang="0">
                      <a:pos x="109" y="141"/>
                    </a:cxn>
                    <a:cxn ang="0">
                      <a:pos x="126" y="206"/>
                    </a:cxn>
                    <a:cxn ang="0">
                      <a:pos x="199" y="211"/>
                    </a:cxn>
                    <a:cxn ang="0">
                      <a:pos x="217" y="146"/>
                    </a:cxn>
                    <a:cxn ang="0">
                      <a:pos x="190" y="103"/>
                    </a:cxn>
                    <a:cxn ang="0">
                      <a:pos x="128" y="110"/>
                    </a:cxn>
                    <a:cxn ang="0">
                      <a:pos x="31" y="82"/>
                    </a:cxn>
                    <a:cxn ang="0">
                      <a:pos x="31" y="82"/>
                    </a:cxn>
                  </a:cxnLst>
                  <a:rect l="0" t="0" r="r" b="b"/>
                  <a:pathLst>
                    <a:path w="292" h="300">
                      <a:moveTo>
                        <a:pt x="31" y="82"/>
                      </a:moveTo>
                      <a:lnTo>
                        <a:pt x="123" y="0"/>
                      </a:lnTo>
                      <a:lnTo>
                        <a:pt x="216" y="2"/>
                      </a:lnTo>
                      <a:lnTo>
                        <a:pt x="292" y="89"/>
                      </a:lnTo>
                      <a:lnTo>
                        <a:pt x="281" y="211"/>
                      </a:lnTo>
                      <a:lnTo>
                        <a:pt x="213" y="293"/>
                      </a:lnTo>
                      <a:lnTo>
                        <a:pt x="109" y="300"/>
                      </a:lnTo>
                      <a:lnTo>
                        <a:pt x="22" y="249"/>
                      </a:lnTo>
                      <a:lnTo>
                        <a:pt x="0" y="138"/>
                      </a:lnTo>
                      <a:lnTo>
                        <a:pt x="109" y="141"/>
                      </a:lnTo>
                      <a:lnTo>
                        <a:pt x="126" y="206"/>
                      </a:lnTo>
                      <a:lnTo>
                        <a:pt x="199" y="211"/>
                      </a:lnTo>
                      <a:lnTo>
                        <a:pt x="217" y="146"/>
                      </a:lnTo>
                      <a:lnTo>
                        <a:pt x="190" y="103"/>
                      </a:lnTo>
                      <a:lnTo>
                        <a:pt x="128" y="110"/>
                      </a:lnTo>
                      <a:lnTo>
                        <a:pt x="31" y="82"/>
                      </a:lnTo>
                      <a:lnTo>
                        <a:pt x="31" y="82"/>
                      </a:lnTo>
                      <a:close/>
                    </a:path>
                  </a:pathLst>
                </a:custGeom>
                <a:solidFill>
                  <a:srgbClr val="A1A1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133">
                  <a:extLst>
                    <a:ext uri="{FF2B5EF4-FFF2-40B4-BE49-F238E27FC236}">
                      <a16:creationId xmlns:a16="http://schemas.microsoft.com/office/drawing/2014/main" id="{03685097-0B6F-46EB-D812-8D1FEEA56E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2374"/>
                  <a:ext cx="12" cy="159"/>
                </a:xfrm>
                <a:custGeom>
                  <a:avLst/>
                  <a:gdLst/>
                  <a:ahLst/>
                  <a:cxnLst>
                    <a:cxn ang="0">
                      <a:pos x="37" y="796"/>
                    </a:cxn>
                    <a:cxn ang="0">
                      <a:pos x="0" y="0"/>
                    </a:cxn>
                    <a:cxn ang="0">
                      <a:pos x="18" y="1"/>
                    </a:cxn>
                    <a:cxn ang="0">
                      <a:pos x="18" y="9"/>
                    </a:cxn>
                    <a:cxn ang="0">
                      <a:pos x="20" y="34"/>
                    </a:cxn>
                    <a:cxn ang="0">
                      <a:pos x="22" y="72"/>
                    </a:cxn>
                    <a:cxn ang="0">
                      <a:pos x="23" y="122"/>
                    </a:cxn>
                    <a:cxn ang="0">
                      <a:pos x="25" y="179"/>
                    </a:cxn>
                    <a:cxn ang="0">
                      <a:pos x="28" y="245"/>
                    </a:cxn>
                    <a:cxn ang="0">
                      <a:pos x="31" y="316"/>
                    </a:cxn>
                    <a:cxn ang="0">
                      <a:pos x="36" y="389"/>
                    </a:cxn>
                    <a:cxn ang="0">
                      <a:pos x="38" y="460"/>
                    </a:cxn>
                    <a:cxn ang="0">
                      <a:pos x="41" y="531"/>
                    </a:cxn>
                    <a:cxn ang="0">
                      <a:pos x="44" y="598"/>
                    </a:cxn>
                    <a:cxn ang="0">
                      <a:pos x="47" y="658"/>
                    </a:cxn>
                    <a:cxn ang="0">
                      <a:pos x="50" y="709"/>
                    </a:cxn>
                    <a:cxn ang="0">
                      <a:pos x="53" y="751"/>
                    </a:cxn>
                    <a:cxn ang="0">
                      <a:pos x="54" y="779"/>
                    </a:cxn>
                    <a:cxn ang="0">
                      <a:pos x="56" y="791"/>
                    </a:cxn>
                    <a:cxn ang="0">
                      <a:pos x="55" y="792"/>
                    </a:cxn>
                    <a:cxn ang="0">
                      <a:pos x="53" y="793"/>
                    </a:cxn>
                    <a:cxn ang="0">
                      <a:pos x="50" y="794"/>
                    </a:cxn>
                    <a:cxn ang="0">
                      <a:pos x="46" y="795"/>
                    </a:cxn>
                    <a:cxn ang="0">
                      <a:pos x="42" y="795"/>
                    </a:cxn>
                    <a:cxn ang="0">
                      <a:pos x="39" y="795"/>
                    </a:cxn>
                    <a:cxn ang="0">
                      <a:pos x="37" y="795"/>
                    </a:cxn>
                    <a:cxn ang="0">
                      <a:pos x="37" y="796"/>
                    </a:cxn>
                    <a:cxn ang="0">
                      <a:pos x="37" y="796"/>
                    </a:cxn>
                  </a:cxnLst>
                  <a:rect l="0" t="0" r="r" b="b"/>
                  <a:pathLst>
                    <a:path w="56" h="796">
                      <a:moveTo>
                        <a:pt x="37" y="796"/>
                      </a:moveTo>
                      <a:lnTo>
                        <a:pt x="0" y="0"/>
                      </a:lnTo>
                      <a:lnTo>
                        <a:pt x="18" y="1"/>
                      </a:lnTo>
                      <a:lnTo>
                        <a:pt x="18" y="9"/>
                      </a:lnTo>
                      <a:lnTo>
                        <a:pt x="20" y="34"/>
                      </a:lnTo>
                      <a:lnTo>
                        <a:pt x="22" y="72"/>
                      </a:lnTo>
                      <a:lnTo>
                        <a:pt x="23" y="122"/>
                      </a:lnTo>
                      <a:lnTo>
                        <a:pt x="25" y="179"/>
                      </a:lnTo>
                      <a:lnTo>
                        <a:pt x="28" y="245"/>
                      </a:lnTo>
                      <a:lnTo>
                        <a:pt x="31" y="316"/>
                      </a:lnTo>
                      <a:lnTo>
                        <a:pt x="36" y="389"/>
                      </a:lnTo>
                      <a:lnTo>
                        <a:pt x="38" y="460"/>
                      </a:lnTo>
                      <a:lnTo>
                        <a:pt x="41" y="531"/>
                      </a:lnTo>
                      <a:lnTo>
                        <a:pt x="44" y="598"/>
                      </a:lnTo>
                      <a:lnTo>
                        <a:pt x="47" y="658"/>
                      </a:lnTo>
                      <a:lnTo>
                        <a:pt x="50" y="709"/>
                      </a:lnTo>
                      <a:lnTo>
                        <a:pt x="53" y="751"/>
                      </a:lnTo>
                      <a:lnTo>
                        <a:pt x="54" y="779"/>
                      </a:lnTo>
                      <a:lnTo>
                        <a:pt x="56" y="791"/>
                      </a:lnTo>
                      <a:lnTo>
                        <a:pt x="55" y="792"/>
                      </a:lnTo>
                      <a:lnTo>
                        <a:pt x="53" y="793"/>
                      </a:lnTo>
                      <a:lnTo>
                        <a:pt x="50" y="794"/>
                      </a:lnTo>
                      <a:lnTo>
                        <a:pt x="46" y="795"/>
                      </a:lnTo>
                      <a:lnTo>
                        <a:pt x="42" y="795"/>
                      </a:lnTo>
                      <a:lnTo>
                        <a:pt x="39" y="795"/>
                      </a:lnTo>
                      <a:lnTo>
                        <a:pt x="37" y="795"/>
                      </a:lnTo>
                      <a:lnTo>
                        <a:pt x="37" y="796"/>
                      </a:lnTo>
                      <a:lnTo>
                        <a:pt x="37" y="7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134">
                  <a:extLst>
                    <a:ext uri="{FF2B5EF4-FFF2-40B4-BE49-F238E27FC236}">
                      <a16:creationId xmlns:a16="http://schemas.microsoft.com/office/drawing/2014/main" id="{0D449C76-64D2-F9E3-CBC1-C2A014CD6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6" y="2531"/>
                  <a:ext cx="100" cy="7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4" y="33"/>
                    </a:cxn>
                    <a:cxn ang="0">
                      <a:pos x="14" y="32"/>
                    </a:cxn>
                    <a:cxn ang="0">
                      <a:pos x="32" y="31"/>
                    </a:cxn>
                    <a:cxn ang="0">
                      <a:pos x="55" y="31"/>
                    </a:cxn>
                    <a:cxn ang="0">
                      <a:pos x="82" y="28"/>
                    </a:cxn>
                    <a:cxn ang="0">
                      <a:pos x="114" y="26"/>
                    </a:cxn>
                    <a:cxn ang="0">
                      <a:pos x="149" y="25"/>
                    </a:cxn>
                    <a:cxn ang="0">
                      <a:pos x="188" y="25"/>
                    </a:cxn>
                    <a:cxn ang="0">
                      <a:pos x="227" y="23"/>
                    </a:cxn>
                    <a:cxn ang="0">
                      <a:pos x="268" y="23"/>
                    </a:cxn>
                    <a:cxn ang="0">
                      <a:pos x="308" y="23"/>
                    </a:cxn>
                    <a:cxn ang="0">
                      <a:pos x="350" y="24"/>
                    </a:cxn>
                    <a:cxn ang="0">
                      <a:pos x="389" y="25"/>
                    </a:cxn>
                    <a:cxn ang="0">
                      <a:pos x="428" y="27"/>
                    </a:cxn>
                    <a:cxn ang="0">
                      <a:pos x="463" y="31"/>
                    </a:cxn>
                    <a:cxn ang="0">
                      <a:pos x="495" y="35"/>
                    </a:cxn>
                    <a:cxn ang="0">
                      <a:pos x="499" y="14"/>
                    </a:cxn>
                    <a:cxn ang="0">
                      <a:pos x="496" y="14"/>
                    </a:cxn>
                    <a:cxn ang="0">
                      <a:pos x="489" y="13"/>
                    </a:cxn>
                    <a:cxn ang="0">
                      <a:pos x="478" y="11"/>
                    </a:cxn>
                    <a:cxn ang="0">
                      <a:pos x="463" y="10"/>
                    </a:cxn>
                    <a:cxn ang="0">
                      <a:pos x="444" y="8"/>
                    </a:cxn>
                    <a:cxn ang="0">
                      <a:pos x="421" y="6"/>
                    </a:cxn>
                    <a:cxn ang="0">
                      <a:pos x="395" y="4"/>
                    </a:cxn>
                    <a:cxn ang="0">
                      <a:pos x="365" y="4"/>
                    </a:cxn>
                    <a:cxn ang="0">
                      <a:pos x="331" y="2"/>
                    </a:cxn>
                    <a:cxn ang="0">
                      <a:pos x="293" y="0"/>
                    </a:cxn>
                    <a:cxn ang="0">
                      <a:pos x="253" y="0"/>
                    </a:cxn>
                    <a:cxn ang="0">
                      <a:pos x="210" y="2"/>
                    </a:cxn>
                    <a:cxn ang="0">
                      <a:pos x="162" y="3"/>
                    </a:cxn>
                    <a:cxn ang="0">
                      <a:pos x="113" y="6"/>
                    </a:cxn>
                    <a:cxn ang="0">
                      <a:pos x="60" y="9"/>
                    </a:cxn>
                    <a:cxn ang="0">
                      <a:pos x="6" y="14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99" h="35">
                      <a:moveTo>
                        <a:pt x="0" y="34"/>
                      </a:moveTo>
                      <a:lnTo>
                        <a:pt x="4" y="33"/>
                      </a:lnTo>
                      <a:lnTo>
                        <a:pt x="14" y="32"/>
                      </a:lnTo>
                      <a:lnTo>
                        <a:pt x="32" y="31"/>
                      </a:lnTo>
                      <a:lnTo>
                        <a:pt x="55" y="31"/>
                      </a:lnTo>
                      <a:lnTo>
                        <a:pt x="82" y="28"/>
                      </a:lnTo>
                      <a:lnTo>
                        <a:pt x="114" y="26"/>
                      </a:lnTo>
                      <a:lnTo>
                        <a:pt x="149" y="25"/>
                      </a:lnTo>
                      <a:lnTo>
                        <a:pt x="188" y="25"/>
                      </a:lnTo>
                      <a:lnTo>
                        <a:pt x="227" y="23"/>
                      </a:lnTo>
                      <a:lnTo>
                        <a:pt x="268" y="23"/>
                      </a:lnTo>
                      <a:lnTo>
                        <a:pt x="308" y="23"/>
                      </a:lnTo>
                      <a:lnTo>
                        <a:pt x="350" y="24"/>
                      </a:lnTo>
                      <a:lnTo>
                        <a:pt x="389" y="25"/>
                      </a:lnTo>
                      <a:lnTo>
                        <a:pt x="428" y="27"/>
                      </a:lnTo>
                      <a:lnTo>
                        <a:pt x="463" y="31"/>
                      </a:lnTo>
                      <a:lnTo>
                        <a:pt x="495" y="35"/>
                      </a:lnTo>
                      <a:lnTo>
                        <a:pt x="499" y="14"/>
                      </a:lnTo>
                      <a:lnTo>
                        <a:pt x="496" y="14"/>
                      </a:lnTo>
                      <a:lnTo>
                        <a:pt x="489" y="13"/>
                      </a:lnTo>
                      <a:lnTo>
                        <a:pt x="478" y="11"/>
                      </a:lnTo>
                      <a:lnTo>
                        <a:pt x="463" y="10"/>
                      </a:lnTo>
                      <a:lnTo>
                        <a:pt x="444" y="8"/>
                      </a:lnTo>
                      <a:lnTo>
                        <a:pt x="421" y="6"/>
                      </a:lnTo>
                      <a:lnTo>
                        <a:pt x="395" y="4"/>
                      </a:lnTo>
                      <a:lnTo>
                        <a:pt x="365" y="4"/>
                      </a:lnTo>
                      <a:lnTo>
                        <a:pt x="331" y="2"/>
                      </a:lnTo>
                      <a:lnTo>
                        <a:pt x="293" y="0"/>
                      </a:lnTo>
                      <a:lnTo>
                        <a:pt x="253" y="0"/>
                      </a:lnTo>
                      <a:lnTo>
                        <a:pt x="210" y="2"/>
                      </a:lnTo>
                      <a:lnTo>
                        <a:pt x="162" y="3"/>
                      </a:lnTo>
                      <a:lnTo>
                        <a:pt x="113" y="6"/>
                      </a:lnTo>
                      <a:lnTo>
                        <a:pt x="60" y="9"/>
                      </a:lnTo>
                      <a:lnTo>
                        <a:pt x="6" y="14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135">
                  <a:extLst>
                    <a:ext uri="{FF2B5EF4-FFF2-40B4-BE49-F238E27FC236}">
                      <a16:creationId xmlns:a16="http://schemas.microsoft.com/office/drawing/2014/main" id="{3EAC52FE-FDFF-D28E-2E46-67D84431F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9" y="2477"/>
                  <a:ext cx="19" cy="9"/>
                </a:xfrm>
                <a:custGeom>
                  <a:avLst/>
                  <a:gdLst/>
                  <a:ahLst/>
                  <a:cxnLst>
                    <a:cxn ang="0">
                      <a:pos x="12" y="45"/>
                    </a:cxn>
                    <a:cxn ang="0">
                      <a:pos x="92" y="45"/>
                    </a:cxn>
                    <a:cxn ang="0">
                      <a:pos x="94" y="2"/>
                    </a:cxn>
                    <a:cxn ang="0">
                      <a:pos x="71" y="0"/>
                    </a:cxn>
                    <a:cxn ang="0">
                      <a:pos x="67" y="28"/>
                    </a:cxn>
                    <a:cxn ang="0">
                      <a:pos x="0" y="25"/>
                    </a:cxn>
                    <a:cxn ang="0">
                      <a:pos x="12" y="45"/>
                    </a:cxn>
                    <a:cxn ang="0">
                      <a:pos x="12" y="45"/>
                    </a:cxn>
                  </a:cxnLst>
                  <a:rect l="0" t="0" r="r" b="b"/>
                  <a:pathLst>
                    <a:path w="94" h="45">
                      <a:moveTo>
                        <a:pt x="12" y="45"/>
                      </a:moveTo>
                      <a:lnTo>
                        <a:pt x="92" y="45"/>
                      </a:lnTo>
                      <a:lnTo>
                        <a:pt x="94" y="2"/>
                      </a:lnTo>
                      <a:lnTo>
                        <a:pt x="71" y="0"/>
                      </a:lnTo>
                      <a:lnTo>
                        <a:pt x="67" y="28"/>
                      </a:lnTo>
                      <a:lnTo>
                        <a:pt x="0" y="25"/>
                      </a:lnTo>
                      <a:lnTo>
                        <a:pt x="12" y="45"/>
                      </a:lnTo>
                      <a:lnTo>
                        <a:pt x="12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136">
                  <a:extLst>
                    <a:ext uri="{FF2B5EF4-FFF2-40B4-BE49-F238E27FC236}">
                      <a16:creationId xmlns:a16="http://schemas.microsoft.com/office/drawing/2014/main" id="{5E787312-E519-E8A5-22C3-5707CCE12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5" y="2492"/>
                  <a:ext cx="76" cy="46"/>
                </a:xfrm>
                <a:custGeom>
                  <a:avLst/>
                  <a:gdLst/>
                  <a:ahLst/>
                  <a:cxnLst>
                    <a:cxn ang="0">
                      <a:pos x="0" y="222"/>
                    </a:cxn>
                    <a:cxn ang="0">
                      <a:pos x="57" y="231"/>
                    </a:cxn>
                    <a:cxn ang="0">
                      <a:pos x="100" y="138"/>
                    </a:cxn>
                    <a:cxn ang="0">
                      <a:pos x="187" y="85"/>
                    </a:cxn>
                    <a:cxn ang="0">
                      <a:pos x="259" y="89"/>
                    </a:cxn>
                    <a:cxn ang="0">
                      <a:pos x="335" y="176"/>
                    </a:cxn>
                    <a:cxn ang="0">
                      <a:pos x="339" y="218"/>
                    </a:cxn>
                    <a:cxn ang="0">
                      <a:pos x="369" y="195"/>
                    </a:cxn>
                    <a:cxn ang="0">
                      <a:pos x="377" y="80"/>
                    </a:cxn>
                    <a:cxn ang="0">
                      <a:pos x="311" y="19"/>
                    </a:cxn>
                    <a:cxn ang="0">
                      <a:pos x="164" y="0"/>
                    </a:cxn>
                    <a:cxn ang="0">
                      <a:pos x="57" y="48"/>
                    </a:cxn>
                    <a:cxn ang="0">
                      <a:pos x="14" y="157"/>
                    </a:cxn>
                    <a:cxn ang="0">
                      <a:pos x="0" y="222"/>
                    </a:cxn>
                    <a:cxn ang="0">
                      <a:pos x="0" y="222"/>
                    </a:cxn>
                  </a:cxnLst>
                  <a:rect l="0" t="0" r="r" b="b"/>
                  <a:pathLst>
                    <a:path w="377" h="231">
                      <a:moveTo>
                        <a:pt x="0" y="222"/>
                      </a:moveTo>
                      <a:lnTo>
                        <a:pt x="57" y="231"/>
                      </a:lnTo>
                      <a:lnTo>
                        <a:pt x="100" y="138"/>
                      </a:lnTo>
                      <a:lnTo>
                        <a:pt x="187" y="85"/>
                      </a:lnTo>
                      <a:lnTo>
                        <a:pt x="259" y="89"/>
                      </a:lnTo>
                      <a:lnTo>
                        <a:pt x="335" y="176"/>
                      </a:lnTo>
                      <a:lnTo>
                        <a:pt x="339" y="218"/>
                      </a:lnTo>
                      <a:lnTo>
                        <a:pt x="369" y="195"/>
                      </a:lnTo>
                      <a:lnTo>
                        <a:pt x="377" y="80"/>
                      </a:lnTo>
                      <a:lnTo>
                        <a:pt x="311" y="19"/>
                      </a:lnTo>
                      <a:lnTo>
                        <a:pt x="164" y="0"/>
                      </a:lnTo>
                      <a:lnTo>
                        <a:pt x="57" y="48"/>
                      </a:lnTo>
                      <a:lnTo>
                        <a:pt x="14" y="157"/>
                      </a:lnTo>
                      <a:lnTo>
                        <a:pt x="0" y="222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137">
                  <a:extLst>
                    <a:ext uri="{FF2B5EF4-FFF2-40B4-BE49-F238E27FC236}">
                      <a16:creationId xmlns:a16="http://schemas.microsoft.com/office/drawing/2014/main" id="{9B947C6C-7DA5-0909-5710-7D171E8B7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466"/>
                  <a:ext cx="12" cy="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1" y="3"/>
                    </a:cxn>
                    <a:cxn ang="0">
                      <a:pos x="40" y="10"/>
                    </a:cxn>
                    <a:cxn ang="0">
                      <a:pos x="40" y="21"/>
                    </a:cxn>
                    <a:cxn ang="0">
                      <a:pos x="39" y="37"/>
                    </a:cxn>
                    <a:cxn ang="0">
                      <a:pos x="37" y="55"/>
                    </a:cxn>
                    <a:cxn ang="0">
                      <a:pos x="36" y="77"/>
                    </a:cxn>
                    <a:cxn ang="0">
                      <a:pos x="34" y="100"/>
                    </a:cxn>
                    <a:cxn ang="0">
                      <a:pos x="31" y="126"/>
                    </a:cxn>
                    <a:cxn ang="0">
                      <a:pos x="28" y="153"/>
                    </a:cxn>
                    <a:cxn ang="0">
                      <a:pos x="26" y="181"/>
                    </a:cxn>
                    <a:cxn ang="0">
                      <a:pos x="22" y="209"/>
                    </a:cxn>
                    <a:cxn ang="0">
                      <a:pos x="19" y="236"/>
                    </a:cxn>
                    <a:cxn ang="0">
                      <a:pos x="14" y="264"/>
                    </a:cxn>
                    <a:cxn ang="0">
                      <a:pos x="10" y="291"/>
                    </a:cxn>
                    <a:cxn ang="0">
                      <a:pos x="5" y="317"/>
                    </a:cxn>
                    <a:cxn ang="0">
                      <a:pos x="0" y="339"/>
                    </a:cxn>
                    <a:cxn ang="0">
                      <a:pos x="23" y="342"/>
                    </a:cxn>
                    <a:cxn ang="0">
                      <a:pos x="23" y="338"/>
                    </a:cxn>
                    <a:cxn ang="0">
                      <a:pos x="25" y="331"/>
                    </a:cxn>
                    <a:cxn ang="0">
                      <a:pos x="26" y="320"/>
                    </a:cxn>
                    <a:cxn ang="0">
                      <a:pos x="29" y="305"/>
                    </a:cxn>
                    <a:cxn ang="0">
                      <a:pos x="31" y="285"/>
                    </a:cxn>
                    <a:cxn ang="0">
                      <a:pos x="35" y="263"/>
                    </a:cxn>
                    <a:cxn ang="0">
                      <a:pos x="39" y="240"/>
                    </a:cxn>
                    <a:cxn ang="0">
                      <a:pos x="42" y="214"/>
                    </a:cxn>
                    <a:cxn ang="0">
                      <a:pos x="45" y="186"/>
                    </a:cxn>
                    <a:cxn ang="0">
                      <a:pos x="49" y="159"/>
                    </a:cxn>
                    <a:cxn ang="0">
                      <a:pos x="52" y="130"/>
                    </a:cxn>
                    <a:cxn ang="0">
                      <a:pos x="55" y="102"/>
                    </a:cxn>
                    <a:cxn ang="0">
                      <a:pos x="57" y="74"/>
                    </a:cxn>
                    <a:cxn ang="0">
                      <a:pos x="59" y="48"/>
                    </a:cxn>
                    <a:cxn ang="0">
                      <a:pos x="59" y="23"/>
                    </a:cxn>
                    <a:cxn ang="0">
                      <a:pos x="6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60" h="342">
                      <a:moveTo>
                        <a:pt x="42" y="0"/>
                      </a:moveTo>
                      <a:lnTo>
                        <a:pt x="41" y="3"/>
                      </a:lnTo>
                      <a:lnTo>
                        <a:pt x="40" y="10"/>
                      </a:lnTo>
                      <a:lnTo>
                        <a:pt x="40" y="21"/>
                      </a:lnTo>
                      <a:lnTo>
                        <a:pt x="39" y="37"/>
                      </a:lnTo>
                      <a:lnTo>
                        <a:pt x="37" y="55"/>
                      </a:lnTo>
                      <a:lnTo>
                        <a:pt x="36" y="77"/>
                      </a:lnTo>
                      <a:lnTo>
                        <a:pt x="34" y="100"/>
                      </a:lnTo>
                      <a:lnTo>
                        <a:pt x="31" y="126"/>
                      </a:lnTo>
                      <a:lnTo>
                        <a:pt x="28" y="153"/>
                      </a:lnTo>
                      <a:lnTo>
                        <a:pt x="26" y="181"/>
                      </a:lnTo>
                      <a:lnTo>
                        <a:pt x="22" y="209"/>
                      </a:lnTo>
                      <a:lnTo>
                        <a:pt x="19" y="236"/>
                      </a:lnTo>
                      <a:lnTo>
                        <a:pt x="14" y="264"/>
                      </a:lnTo>
                      <a:lnTo>
                        <a:pt x="10" y="291"/>
                      </a:lnTo>
                      <a:lnTo>
                        <a:pt x="5" y="317"/>
                      </a:lnTo>
                      <a:lnTo>
                        <a:pt x="0" y="339"/>
                      </a:lnTo>
                      <a:lnTo>
                        <a:pt x="23" y="342"/>
                      </a:lnTo>
                      <a:lnTo>
                        <a:pt x="23" y="338"/>
                      </a:lnTo>
                      <a:lnTo>
                        <a:pt x="25" y="331"/>
                      </a:lnTo>
                      <a:lnTo>
                        <a:pt x="26" y="320"/>
                      </a:lnTo>
                      <a:lnTo>
                        <a:pt x="29" y="305"/>
                      </a:lnTo>
                      <a:lnTo>
                        <a:pt x="31" y="285"/>
                      </a:lnTo>
                      <a:lnTo>
                        <a:pt x="35" y="263"/>
                      </a:lnTo>
                      <a:lnTo>
                        <a:pt x="39" y="240"/>
                      </a:lnTo>
                      <a:lnTo>
                        <a:pt x="42" y="214"/>
                      </a:lnTo>
                      <a:lnTo>
                        <a:pt x="45" y="186"/>
                      </a:lnTo>
                      <a:lnTo>
                        <a:pt x="49" y="159"/>
                      </a:lnTo>
                      <a:lnTo>
                        <a:pt x="52" y="130"/>
                      </a:lnTo>
                      <a:lnTo>
                        <a:pt x="55" y="102"/>
                      </a:lnTo>
                      <a:lnTo>
                        <a:pt x="57" y="74"/>
                      </a:lnTo>
                      <a:lnTo>
                        <a:pt x="59" y="48"/>
                      </a:lnTo>
                      <a:lnTo>
                        <a:pt x="59" y="23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138">
                  <a:extLst>
                    <a:ext uri="{FF2B5EF4-FFF2-40B4-BE49-F238E27FC236}">
                      <a16:creationId xmlns:a16="http://schemas.microsoft.com/office/drawing/2014/main" id="{DEFA79B1-6EE4-1704-3E48-18EC81B4D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2400"/>
                  <a:ext cx="147" cy="130"/>
                </a:xfrm>
                <a:custGeom>
                  <a:avLst/>
                  <a:gdLst/>
                  <a:ahLst/>
                  <a:cxnLst>
                    <a:cxn ang="0">
                      <a:pos x="144" y="29"/>
                    </a:cxn>
                    <a:cxn ang="0">
                      <a:pos x="150" y="29"/>
                    </a:cxn>
                    <a:cxn ang="0">
                      <a:pos x="165" y="32"/>
                    </a:cxn>
                    <a:cxn ang="0">
                      <a:pos x="186" y="37"/>
                    </a:cxn>
                    <a:cxn ang="0">
                      <a:pos x="213" y="47"/>
                    </a:cxn>
                    <a:cxn ang="0">
                      <a:pos x="239" y="62"/>
                    </a:cxn>
                    <a:cxn ang="0">
                      <a:pos x="262" y="86"/>
                    </a:cxn>
                    <a:cxn ang="0">
                      <a:pos x="282" y="116"/>
                    </a:cxn>
                    <a:cxn ang="0">
                      <a:pos x="293" y="157"/>
                    </a:cxn>
                    <a:cxn ang="0">
                      <a:pos x="297" y="200"/>
                    </a:cxn>
                    <a:cxn ang="0">
                      <a:pos x="304" y="238"/>
                    </a:cxn>
                    <a:cxn ang="0">
                      <a:pos x="314" y="270"/>
                    </a:cxn>
                    <a:cxn ang="0">
                      <a:pos x="328" y="299"/>
                    </a:cxn>
                    <a:cxn ang="0">
                      <a:pos x="344" y="322"/>
                    </a:cxn>
                    <a:cxn ang="0">
                      <a:pos x="363" y="340"/>
                    </a:cxn>
                    <a:cxn ang="0">
                      <a:pos x="388" y="353"/>
                    </a:cxn>
                    <a:cxn ang="0">
                      <a:pos x="418" y="359"/>
                    </a:cxn>
                    <a:cxn ang="0">
                      <a:pos x="608" y="393"/>
                    </a:cxn>
                    <a:cxn ang="0">
                      <a:pos x="617" y="394"/>
                    </a:cxn>
                    <a:cxn ang="0">
                      <a:pos x="631" y="398"/>
                    </a:cxn>
                    <a:cxn ang="0">
                      <a:pos x="650" y="406"/>
                    </a:cxn>
                    <a:cxn ang="0">
                      <a:pos x="668" y="418"/>
                    </a:cxn>
                    <a:cxn ang="0">
                      <a:pos x="686" y="439"/>
                    </a:cxn>
                    <a:cxn ang="0">
                      <a:pos x="700" y="466"/>
                    </a:cxn>
                    <a:cxn ang="0">
                      <a:pos x="706" y="502"/>
                    </a:cxn>
                    <a:cxn ang="0">
                      <a:pos x="713" y="653"/>
                    </a:cxn>
                    <a:cxn ang="0">
                      <a:pos x="726" y="473"/>
                    </a:cxn>
                    <a:cxn ang="0">
                      <a:pos x="725" y="469"/>
                    </a:cxn>
                    <a:cxn ang="0">
                      <a:pos x="723" y="460"/>
                    </a:cxn>
                    <a:cxn ang="0">
                      <a:pos x="718" y="446"/>
                    </a:cxn>
                    <a:cxn ang="0">
                      <a:pos x="709" y="430"/>
                    </a:cxn>
                    <a:cxn ang="0">
                      <a:pos x="694" y="412"/>
                    </a:cxn>
                    <a:cxn ang="0">
                      <a:pos x="674" y="396"/>
                    </a:cxn>
                    <a:cxn ang="0">
                      <a:pos x="647" y="380"/>
                    </a:cxn>
                    <a:cxn ang="0">
                      <a:pos x="610" y="369"/>
                    </a:cxn>
                    <a:cxn ang="0">
                      <a:pos x="425" y="342"/>
                    </a:cxn>
                    <a:cxn ang="0">
                      <a:pos x="415" y="342"/>
                    </a:cxn>
                    <a:cxn ang="0">
                      <a:pos x="400" y="338"/>
                    </a:cxn>
                    <a:cxn ang="0">
                      <a:pos x="381" y="328"/>
                    </a:cxn>
                    <a:cxn ang="0">
                      <a:pos x="361" y="311"/>
                    </a:cxn>
                    <a:cxn ang="0">
                      <a:pos x="341" y="284"/>
                    </a:cxn>
                    <a:cxn ang="0">
                      <a:pos x="325" y="246"/>
                    </a:cxn>
                    <a:cxn ang="0">
                      <a:pos x="313" y="193"/>
                    </a:cxn>
                    <a:cxn ang="0">
                      <a:pos x="311" y="160"/>
                    </a:cxn>
                    <a:cxn ang="0">
                      <a:pos x="309" y="148"/>
                    </a:cxn>
                    <a:cxn ang="0">
                      <a:pos x="304" y="130"/>
                    </a:cxn>
                    <a:cxn ang="0">
                      <a:pos x="295" y="105"/>
                    </a:cxn>
                    <a:cxn ang="0">
                      <a:pos x="280" y="79"/>
                    </a:cxn>
                    <a:cxn ang="0">
                      <a:pos x="256" y="53"/>
                    </a:cxn>
                    <a:cxn ang="0">
                      <a:pos x="224" y="30"/>
                    </a:cxn>
                    <a:cxn ang="0">
                      <a:pos x="181" y="14"/>
                    </a:cxn>
                    <a:cxn ang="0">
                      <a:pos x="0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737" h="653">
                      <a:moveTo>
                        <a:pt x="0" y="24"/>
                      </a:moveTo>
                      <a:lnTo>
                        <a:pt x="144" y="29"/>
                      </a:lnTo>
                      <a:lnTo>
                        <a:pt x="145" y="29"/>
                      </a:lnTo>
                      <a:lnTo>
                        <a:pt x="150" y="29"/>
                      </a:lnTo>
                      <a:lnTo>
                        <a:pt x="155" y="30"/>
                      </a:lnTo>
                      <a:lnTo>
                        <a:pt x="165" y="32"/>
                      </a:lnTo>
                      <a:lnTo>
                        <a:pt x="174" y="33"/>
                      </a:lnTo>
                      <a:lnTo>
                        <a:pt x="186" y="37"/>
                      </a:lnTo>
                      <a:lnTo>
                        <a:pt x="199" y="41"/>
                      </a:lnTo>
                      <a:lnTo>
                        <a:pt x="213" y="47"/>
                      </a:lnTo>
                      <a:lnTo>
                        <a:pt x="226" y="54"/>
                      </a:lnTo>
                      <a:lnTo>
                        <a:pt x="239" y="62"/>
                      </a:lnTo>
                      <a:lnTo>
                        <a:pt x="251" y="73"/>
                      </a:lnTo>
                      <a:lnTo>
                        <a:pt x="262" y="86"/>
                      </a:lnTo>
                      <a:lnTo>
                        <a:pt x="273" y="100"/>
                      </a:lnTo>
                      <a:lnTo>
                        <a:pt x="282" y="116"/>
                      </a:lnTo>
                      <a:lnTo>
                        <a:pt x="287" y="135"/>
                      </a:lnTo>
                      <a:lnTo>
                        <a:pt x="293" y="157"/>
                      </a:lnTo>
                      <a:lnTo>
                        <a:pt x="294" y="178"/>
                      </a:lnTo>
                      <a:lnTo>
                        <a:pt x="297" y="200"/>
                      </a:lnTo>
                      <a:lnTo>
                        <a:pt x="300" y="219"/>
                      </a:lnTo>
                      <a:lnTo>
                        <a:pt x="304" y="238"/>
                      </a:lnTo>
                      <a:lnTo>
                        <a:pt x="309" y="254"/>
                      </a:lnTo>
                      <a:lnTo>
                        <a:pt x="314" y="270"/>
                      </a:lnTo>
                      <a:lnTo>
                        <a:pt x="319" y="285"/>
                      </a:lnTo>
                      <a:lnTo>
                        <a:pt x="328" y="299"/>
                      </a:lnTo>
                      <a:lnTo>
                        <a:pt x="335" y="311"/>
                      </a:lnTo>
                      <a:lnTo>
                        <a:pt x="344" y="322"/>
                      </a:lnTo>
                      <a:lnTo>
                        <a:pt x="353" y="332"/>
                      </a:lnTo>
                      <a:lnTo>
                        <a:pt x="363" y="340"/>
                      </a:lnTo>
                      <a:lnTo>
                        <a:pt x="375" y="347"/>
                      </a:lnTo>
                      <a:lnTo>
                        <a:pt x="388" y="353"/>
                      </a:lnTo>
                      <a:lnTo>
                        <a:pt x="402" y="356"/>
                      </a:lnTo>
                      <a:lnTo>
                        <a:pt x="418" y="359"/>
                      </a:lnTo>
                      <a:lnTo>
                        <a:pt x="608" y="393"/>
                      </a:lnTo>
                      <a:lnTo>
                        <a:pt x="608" y="393"/>
                      </a:lnTo>
                      <a:lnTo>
                        <a:pt x="612" y="393"/>
                      </a:lnTo>
                      <a:lnTo>
                        <a:pt x="617" y="394"/>
                      </a:lnTo>
                      <a:lnTo>
                        <a:pt x="624" y="396"/>
                      </a:lnTo>
                      <a:lnTo>
                        <a:pt x="631" y="398"/>
                      </a:lnTo>
                      <a:lnTo>
                        <a:pt x="641" y="401"/>
                      </a:lnTo>
                      <a:lnTo>
                        <a:pt x="650" y="406"/>
                      </a:lnTo>
                      <a:lnTo>
                        <a:pt x="660" y="412"/>
                      </a:lnTo>
                      <a:lnTo>
                        <a:pt x="668" y="418"/>
                      </a:lnTo>
                      <a:lnTo>
                        <a:pt x="678" y="428"/>
                      </a:lnTo>
                      <a:lnTo>
                        <a:pt x="686" y="439"/>
                      </a:lnTo>
                      <a:lnTo>
                        <a:pt x="693" y="452"/>
                      </a:lnTo>
                      <a:lnTo>
                        <a:pt x="700" y="466"/>
                      </a:lnTo>
                      <a:lnTo>
                        <a:pt x="704" y="483"/>
                      </a:lnTo>
                      <a:lnTo>
                        <a:pt x="706" y="502"/>
                      </a:lnTo>
                      <a:lnTo>
                        <a:pt x="706" y="525"/>
                      </a:lnTo>
                      <a:lnTo>
                        <a:pt x="713" y="653"/>
                      </a:lnTo>
                      <a:lnTo>
                        <a:pt x="737" y="652"/>
                      </a:lnTo>
                      <a:lnTo>
                        <a:pt x="726" y="473"/>
                      </a:lnTo>
                      <a:lnTo>
                        <a:pt x="725" y="472"/>
                      </a:lnTo>
                      <a:lnTo>
                        <a:pt x="725" y="469"/>
                      </a:lnTo>
                      <a:lnTo>
                        <a:pt x="724" y="466"/>
                      </a:lnTo>
                      <a:lnTo>
                        <a:pt x="723" y="460"/>
                      </a:lnTo>
                      <a:lnTo>
                        <a:pt x="720" y="454"/>
                      </a:lnTo>
                      <a:lnTo>
                        <a:pt x="718" y="446"/>
                      </a:lnTo>
                      <a:lnTo>
                        <a:pt x="714" y="438"/>
                      </a:lnTo>
                      <a:lnTo>
                        <a:pt x="709" y="430"/>
                      </a:lnTo>
                      <a:lnTo>
                        <a:pt x="702" y="421"/>
                      </a:lnTo>
                      <a:lnTo>
                        <a:pt x="694" y="412"/>
                      </a:lnTo>
                      <a:lnTo>
                        <a:pt x="685" y="403"/>
                      </a:lnTo>
                      <a:lnTo>
                        <a:pt x="674" y="396"/>
                      </a:lnTo>
                      <a:lnTo>
                        <a:pt x="661" y="387"/>
                      </a:lnTo>
                      <a:lnTo>
                        <a:pt x="647" y="380"/>
                      </a:lnTo>
                      <a:lnTo>
                        <a:pt x="630" y="373"/>
                      </a:lnTo>
                      <a:lnTo>
                        <a:pt x="610" y="369"/>
                      </a:lnTo>
                      <a:lnTo>
                        <a:pt x="426" y="343"/>
                      </a:lnTo>
                      <a:lnTo>
                        <a:pt x="425" y="342"/>
                      </a:lnTo>
                      <a:lnTo>
                        <a:pt x="420" y="342"/>
                      </a:lnTo>
                      <a:lnTo>
                        <a:pt x="415" y="342"/>
                      </a:lnTo>
                      <a:lnTo>
                        <a:pt x="409" y="340"/>
                      </a:lnTo>
                      <a:lnTo>
                        <a:pt x="400" y="338"/>
                      </a:lnTo>
                      <a:lnTo>
                        <a:pt x="391" y="334"/>
                      </a:lnTo>
                      <a:lnTo>
                        <a:pt x="381" y="328"/>
                      </a:lnTo>
                      <a:lnTo>
                        <a:pt x="372" y="322"/>
                      </a:lnTo>
                      <a:lnTo>
                        <a:pt x="361" y="311"/>
                      </a:lnTo>
                      <a:lnTo>
                        <a:pt x="352" y="299"/>
                      </a:lnTo>
                      <a:lnTo>
                        <a:pt x="341" y="284"/>
                      </a:lnTo>
                      <a:lnTo>
                        <a:pt x="332" y="267"/>
                      </a:lnTo>
                      <a:lnTo>
                        <a:pt x="325" y="246"/>
                      </a:lnTo>
                      <a:lnTo>
                        <a:pt x="318" y="222"/>
                      </a:lnTo>
                      <a:lnTo>
                        <a:pt x="313" y="193"/>
                      </a:lnTo>
                      <a:lnTo>
                        <a:pt x="311" y="161"/>
                      </a:lnTo>
                      <a:lnTo>
                        <a:pt x="311" y="160"/>
                      </a:lnTo>
                      <a:lnTo>
                        <a:pt x="310" y="156"/>
                      </a:lnTo>
                      <a:lnTo>
                        <a:pt x="309" y="148"/>
                      </a:lnTo>
                      <a:lnTo>
                        <a:pt x="308" y="141"/>
                      </a:lnTo>
                      <a:lnTo>
                        <a:pt x="304" y="130"/>
                      </a:lnTo>
                      <a:lnTo>
                        <a:pt x="301" y="118"/>
                      </a:lnTo>
                      <a:lnTo>
                        <a:pt x="295" y="105"/>
                      </a:lnTo>
                      <a:lnTo>
                        <a:pt x="288" y="93"/>
                      </a:lnTo>
                      <a:lnTo>
                        <a:pt x="280" y="79"/>
                      </a:lnTo>
                      <a:lnTo>
                        <a:pt x="269" y="67"/>
                      </a:lnTo>
                      <a:lnTo>
                        <a:pt x="256" y="53"/>
                      </a:lnTo>
                      <a:lnTo>
                        <a:pt x="242" y="42"/>
                      </a:lnTo>
                      <a:lnTo>
                        <a:pt x="224" y="30"/>
                      </a:lnTo>
                      <a:lnTo>
                        <a:pt x="204" y="22"/>
                      </a:lnTo>
                      <a:lnTo>
                        <a:pt x="181" y="14"/>
                      </a:lnTo>
                      <a:lnTo>
                        <a:pt x="155" y="1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139">
                  <a:extLst>
                    <a:ext uri="{FF2B5EF4-FFF2-40B4-BE49-F238E27FC236}">
                      <a16:creationId xmlns:a16="http://schemas.microsoft.com/office/drawing/2014/main" id="{D6A06C55-F4CD-DFE9-326A-425CDDDF7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2488"/>
                  <a:ext cx="78" cy="58"/>
                </a:xfrm>
                <a:custGeom>
                  <a:avLst/>
                  <a:gdLst/>
                  <a:ahLst/>
                  <a:cxnLst>
                    <a:cxn ang="0">
                      <a:pos x="19" y="234"/>
                    </a:cxn>
                    <a:cxn ang="0">
                      <a:pos x="19" y="214"/>
                    </a:cxn>
                    <a:cxn ang="0">
                      <a:pos x="21" y="180"/>
                    </a:cxn>
                    <a:cxn ang="0">
                      <a:pos x="31" y="139"/>
                    </a:cxn>
                    <a:cxn ang="0">
                      <a:pos x="48" y="96"/>
                    </a:cxn>
                    <a:cxn ang="0">
                      <a:pos x="78" y="59"/>
                    </a:cxn>
                    <a:cxn ang="0">
                      <a:pos x="122" y="32"/>
                    </a:cxn>
                    <a:cxn ang="0">
                      <a:pos x="185" y="21"/>
                    </a:cxn>
                    <a:cxn ang="0">
                      <a:pos x="227" y="24"/>
                    </a:cxn>
                    <a:cxn ang="0">
                      <a:pos x="242" y="25"/>
                    </a:cxn>
                    <a:cxn ang="0">
                      <a:pos x="268" y="28"/>
                    </a:cxn>
                    <a:cxn ang="0">
                      <a:pos x="300" y="37"/>
                    </a:cxn>
                    <a:cxn ang="0">
                      <a:pos x="331" y="55"/>
                    </a:cxn>
                    <a:cxn ang="0">
                      <a:pos x="353" y="83"/>
                    </a:cxn>
                    <a:cxn ang="0">
                      <a:pos x="365" y="124"/>
                    </a:cxn>
                    <a:cxn ang="0">
                      <a:pos x="359" y="182"/>
                    </a:cxn>
                    <a:cxn ang="0">
                      <a:pos x="337" y="228"/>
                    </a:cxn>
                    <a:cxn ang="0">
                      <a:pos x="336" y="287"/>
                    </a:cxn>
                    <a:cxn ang="0">
                      <a:pos x="349" y="266"/>
                    </a:cxn>
                    <a:cxn ang="0">
                      <a:pos x="366" y="228"/>
                    </a:cxn>
                    <a:cxn ang="0">
                      <a:pos x="382" y="181"/>
                    </a:cxn>
                    <a:cxn ang="0">
                      <a:pos x="389" y="131"/>
                    </a:cxn>
                    <a:cxn ang="0">
                      <a:pos x="378" y="81"/>
                    </a:cxn>
                    <a:cxn ang="0">
                      <a:pos x="344" y="40"/>
                    </a:cxn>
                    <a:cxn ang="0">
                      <a:pos x="277" y="12"/>
                    </a:cxn>
                    <a:cxn ang="0">
                      <a:pos x="227" y="4"/>
                    </a:cxn>
                    <a:cxn ang="0">
                      <a:pos x="208" y="2"/>
                    </a:cxn>
                    <a:cxn ang="0">
                      <a:pos x="175" y="0"/>
                    </a:cxn>
                    <a:cxn ang="0">
                      <a:pos x="134" y="5"/>
                    </a:cxn>
                    <a:cxn ang="0">
                      <a:pos x="91" y="20"/>
                    </a:cxn>
                    <a:cxn ang="0">
                      <a:pos x="50" y="53"/>
                    </a:cxn>
                    <a:cxn ang="0">
                      <a:pos x="18" y="105"/>
                    </a:cxn>
                    <a:cxn ang="0">
                      <a:pos x="1" y="181"/>
                    </a:cxn>
                    <a:cxn ang="0">
                      <a:pos x="20" y="237"/>
                    </a:cxn>
                  </a:cxnLst>
                  <a:rect l="0" t="0" r="r" b="b"/>
                  <a:pathLst>
                    <a:path w="389" h="291">
                      <a:moveTo>
                        <a:pt x="20" y="237"/>
                      </a:moveTo>
                      <a:lnTo>
                        <a:pt x="19" y="234"/>
                      </a:lnTo>
                      <a:lnTo>
                        <a:pt x="19" y="226"/>
                      </a:lnTo>
                      <a:lnTo>
                        <a:pt x="19" y="214"/>
                      </a:lnTo>
                      <a:lnTo>
                        <a:pt x="20" y="198"/>
                      </a:lnTo>
                      <a:lnTo>
                        <a:pt x="21" y="180"/>
                      </a:lnTo>
                      <a:lnTo>
                        <a:pt x="26" y="161"/>
                      </a:lnTo>
                      <a:lnTo>
                        <a:pt x="31" y="139"/>
                      </a:lnTo>
                      <a:lnTo>
                        <a:pt x="40" y="119"/>
                      </a:lnTo>
                      <a:lnTo>
                        <a:pt x="48" y="96"/>
                      </a:lnTo>
                      <a:lnTo>
                        <a:pt x="62" y="77"/>
                      </a:lnTo>
                      <a:lnTo>
                        <a:pt x="78" y="59"/>
                      </a:lnTo>
                      <a:lnTo>
                        <a:pt x="99" y="44"/>
                      </a:lnTo>
                      <a:lnTo>
                        <a:pt x="122" y="32"/>
                      </a:lnTo>
                      <a:lnTo>
                        <a:pt x="151" y="24"/>
                      </a:lnTo>
                      <a:lnTo>
                        <a:pt x="185" y="21"/>
                      </a:lnTo>
                      <a:lnTo>
                        <a:pt x="224" y="25"/>
                      </a:lnTo>
                      <a:lnTo>
                        <a:pt x="227" y="24"/>
                      </a:lnTo>
                      <a:lnTo>
                        <a:pt x="232" y="24"/>
                      </a:lnTo>
                      <a:lnTo>
                        <a:pt x="242" y="25"/>
                      </a:lnTo>
                      <a:lnTo>
                        <a:pt x="254" y="26"/>
                      </a:lnTo>
                      <a:lnTo>
                        <a:pt x="268" y="28"/>
                      </a:lnTo>
                      <a:lnTo>
                        <a:pt x="285" y="32"/>
                      </a:lnTo>
                      <a:lnTo>
                        <a:pt x="300" y="37"/>
                      </a:lnTo>
                      <a:lnTo>
                        <a:pt x="316" y="46"/>
                      </a:lnTo>
                      <a:lnTo>
                        <a:pt x="331" y="55"/>
                      </a:lnTo>
                      <a:lnTo>
                        <a:pt x="344" y="68"/>
                      </a:lnTo>
                      <a:lnTo>
                        <a:pt x="353" y="83"/>
                      </a:lnTo>
                      <a:lnTo>
                        <a:pt x="362" y="103"/>
                      </a:lnTo>
                      <a:lnTo>
                        <a:pt x="365" y="124"/>
                      </a:lnTo>
                      <a:lnTo>
                        <a:pt x="365" y="151"/>
                      </a:lnTo>
                      <a:lnTo>
                        <a:pt x="359" y="182"/>
                      </a:lnTo>
                      <a:lnTo>
                        <a:pt x="348" y="218"/>
                      </a:lnTo>
                      <a:lnTo>
                        <a:pt x="337" y="228"/>
                      </a:lnTo>
                      <a:lnTo>
                        <a:pt x="335" y="291"/>
                      </a:lnTo>
                      <a:lnTo>
                        <a:pt x="336" y="287"/>
                      </a:lnTo>
                      <a:lnTo>
                        <a:pt x="341" y="279"/>
                      </a:lnTo>
                      <a:lnTo>
                        <a:pt x="349" y="266"/>
                      </a:lnTo>
                      <a:lnTo>
                        <a:pt x="358" y="249"/>
                      </a:lnTo>
                      <a:lnTo>
                        <a:pt x="366" y="228"/>
                      </a:lnTo>
                      <a:lnTo>
                        <a:pt x="375" y="206"/>
                      </a:lnTo>
                      <a:lnTo>
                        <a:pt x="382" y="181"/>
                      </a:lnTo>
                      <a:lnTo>
                        <a:pt x="388" y="157"/>
                      </a:lnTo>
                      <a:lnTo>
                        <a:pt x="389" y="131"/>
                      </a:lnTo>
                      <a:lnTo>
                        <a:pt x="387" y="105"/>
                      </a:lnTo>
                      <a:lnTo>
                        <a:pt x="378" y="81"/>
                      </a:lnTo>
                      <a:lnTo>
                        <a:pt x="364" y="60"/>
                      </a:lnTo>
                      <a:lnTo>
                        <a:pt x="344" y="40"/>
                      </a:lnTo>
                      <a:lnTo>
                        <a:pt x="315" y="24"/>
                      </a:lnTo>
                      <a:lnTo>
                        <a:pt x="277" y="12"/>
                      </a:lnTo>
                      <a:lnTo>
                        <a:pt x="231" y="5"/>
                      </a:lnTo>
                      <a:lnTo>
                        <a:pt x="227" y="4"/>
                      </a:lnTo>
                      <a:lnTo>
                        <a:pt x="220" y="3"/>
                      </a:lnTo>
                      <a:lnTo>
                        <a:pt x="208" y="2"/>
                      </a:lnTo>
                      <a:lnTo>
                        <a:pt x="193" y="0"/>
                      </a:lnTo>
                      <a:lnTo>
                        <a:pt x="175" y="0"/>
                      </a:lnTo>
                      <a:lnTo>
                        <a:pt x="156" y="1"/>
                      </a:lnTo>
                      <a:lnTo>
                        <a:pt x="134" y="5"/>
                      </a:lnTo>
                      <a:lnTo>
                        <a:pt x="113" y="12"/>
                      </a:lnTo>
                      <a:lnTo>
                        <a:pt x="91" y="20"/>
                      </a:lnTo>
                      <a:lnTo>
                        <a:pt x="70" y="34"/>
                      </a:lnTo>
                      <a:lnTo>
                        <a:pt x="50" y="53"/>
                      </a:lnTo>
                      <a:lnTo>
                        <a:pt x="33" y="76"/>
                      </a:lnTo>
                      <a:lnTo>
                        <a:pt x="18" y="105"/>
                      </a:lnTo>
                      <a:lnTo>
                        <a:pt x="7" y="139"/>
                      </a:lnTo>
                      <a:lnTo>
                        <a:pt x="1" y="181"/>
                      </a:lnTo>
                      <a:lnTo>
                        <a:pt x="0" y="232"/>
                      </a:lnTo>
                      <a:lnTo>
                        <a:pt x="20" y="237"/>
                      </a:lnTo>
                      <a:lnTo>
                        <a:pt x="20" y="2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140">
                  <a:extLst>
                    <a:ext uri="{FF2B5EF4-FFF2-40B4-BE49-F238E27FC236}">
                      <a16:creationId xmlns:a16="http://schemas.microsoft.com/office/drawing/2014/main" id="{C51F06BD-BAC6-90FC-CAEB-D893200D4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2505"/>
                  <a:ext cx="62" cy="65"/>
                </a:xfrm>
                <a:custGeom>
                  <a:avLst/>
                  <a:gdLst/>
                  <a:ahLst/>
                  <a:cxnLst>
                    <a:cxn ang="0">
                      <a:pos x="22" y="164"/>
                    </a:cxn>
                    <a:cxn ang="0">
                      <a:pos x="25" y="151"/>
                    </a:cxn>
                    <a:cxn ang="0">
                      <a:pos x="32" y="132"/>
                    </a:cxn>
                    <a:cxn ang="0">
                      <a:pos x="44" y="106"/>
                    </a:cxn>
                    <a:cxn ang="0">
                      <a:pos x="61" y="80"/>
                    </a:cxn>
                    <a:cxn ang="0">
                      <a:pos x="86" y="54"/>
                    </a:cxn>
                    <a:cxn ang="0">
                      <a:pos x="119" y="35"/>
                    </a:cxn>
                    <a:cxn ang="0">
                      <a:pos x="161" y="24"/>
                    </a:cxn>
                    <a:cxn ang="0">
                      <a:pos x="188" y="22"/>
                    </a:cxn>
                    <a:cxn ang="0">
                      <a:pos x="198" y="24"/>
                    </a:cxn>
                    <a:cxn ang="0">
                      <a:pos x="216" y="31"/>
                    </a:cxn>
                    <a:cxn ang="0">
                      <a:pos x="236" y="45"/>
                    </a:cxn>
                    <a:cxn ang="0">
                      <a:pos x="255" y="64"/>
                    </a:cxn>
                    <a:cxn ang="0">
                      <a:pos x="271" y="93"/>
                    </a:cxn>
                    <a:cxn ang="0">
                      <a:pos x="280" y="132"/>
                    </a:cxn>
                    <a:cxn ang="0">
                      <a:pos x="278" y="183"/>
                    </a:cxn>
                    <a:cxn ang="0">
                      <a:pos x="269" y="215"/>
                    </a:cxn>
                    <a:cxn ang="0">
                      <a:pos x="264" y="225"/>
                    </a:cxn>
                    <a:cxn ang="0">
                      <a:pos x="254" y="242"/>
                    </a:cxn>
                    <a:cxn ang="0">
                      <a:pos x="237" y="261"/>
                    </a:cxn>
                    <a:cxn ang="0">
                      <a:pos x="216" y="282"/>
                    </a:cxn>
                    <a:cxn ang="0">
                      <a:pos x="187" y="297"/>
                    </a:cxn>
                    <a:cxn ang="0">
                      <a:pos x="152" y="304"/>
                    </a:cxn>
                    <a:cxn ang="0">
                      <a:pos x="111" y="302"/>
                    </a:cxn>
                    <a:cxn ang="0">
                      <a:pos x="83" y="318"/>
                    </a:cxn>
                    <a:cxn ang="0">
                      <a:pos x="90" y="320"/>
                    </a:cxn>
                    <a:cxn ang="0">
                      <a:pos x="108" y="324"/>
                    </a:cxn>
                    <a:cxn ang="0">
                      <a:pos x="135" y="326"/>
                    </a:cxn>
                    <a:cxn ang="0">
                      <a:pos x="168" y="324"/>
                    </a:cxn>
                    <a:cxn ang="0">
                      <a:pos x="203" y="315"/>
                    </a:cxn>
                    <a:cxn ang="0">
                      <a:pos x="238" y="298"/>
                    </a:cxn>
                    <a:cxn ang="0">
                      <a:pos x="269" y="268"/>
                    </a:cxn>
                    <a:cxn ang="0">
                      <a:pos x="294" y="223"/>
                    </a:cxn>
                    <a:cxn ang="0">
                      <a:pos x="296" y="214"/>
                    </a:cxn>
                    <a:cxn ang="0">
                      <a:pos x="303" y="195"/>
                    </a:cxn>
                    <a:cxn ang="0">
                      <a:pos x="307" y="166"/>
                    </a:cxn>
                    <a:cxn ang="0">
                      <a:pos x="308" y="133"/>
                    </a:cxn>
                    <a:cxn ang="0">
                      <a:pos x="302" y="94"/>
                    </a:cxn>
                    <a:cxn ang="0">
                      <a:pos x="283" y="59"/>
                    </a:cxn>
                    <a:cxn ang="0">
                      <a:pos x="250" y="26"/>
                    </a:cxn>
                    <a:cxn ang="0">
                      <a:pos x="199" y="2"/>
                    </a:cxn>
                    <a:cxn ang="0">
                      <a:pos x="193" y="0"/>
                    </a:cxn>
                    <a:cxn ang="0">
                      <a:pos x="174" y="0"/>
                    </a:cxn>
                    <a:cxn ang="0">
                      <a:pos x="146" y="3"/>
                    </a:cxn>
                    <a:cxn ang="0">
                      <a:pos x="115" y="12"/>
                    </a:cxn>
                    <a:cxn ang="0">
                      <a:pos x="80" y="29"/>
                    </a:cxn>
                    <a:cxn ang="0">
                      <a:pos x="47" y="58"/>
                    </a:cxn>
                    <a:cxn ang="0">
                      <a:pos x="19" y="98"/>
                    </a:cxn>
                    <a:cxn ang="0">
                      <a:pos x="0" y="156"/>
                    </a:cxn>
                    <a:cxn ang="0">
                      <a:pos x="22" y="165"/>
                    </a:cxn>
                  </a:cxnLst>
                  <a:rect l="0" t="0" r="r" b="b"/>
                  <a:pathLst>
                    <a:path w="308" h="326">
                      <a:moveTo>
                        <a:pt x="22" y="165"/>
                      </a:moveTo>
                      <a:lnTo>
                        <a:pt x="22" y="164"/>
                      </a:lnTo>
                      <a:lnTo>
                        <a:pt x="23" y="158"/>
                      </a:lnTo>
                      <a:lnTo>
                        <a:pt x="25" y="151"/>
                      </a:lnTo>
                      <a:lnTo>
                        <a:pt x="28" y="142"/>
                      </a:lnTo>
                      <a:lnTo>
                        <a:pt x="32" y="132"/>
                      </a:lnTo>
                      <a:lnTo>
                        <a:pt x="36" y="120"/>
                      </a:lnTo>
                      <a:lnTo>
                        <a:pt x="44" y="106"/>
                      </a:lnTo>
                      <a:lnTo>
                        <a:pt x="52" y="94"/>
                      </a:lnTo>
                      <a:lnTo>
                        <a:pt x="61" y="80"/>
                      </a:lnTo>
                      <a:lnTo>
                        <a:pt x="73" y="67"/>
                      </a:lnTo>
                      <a:lnTo>
                        <a:pt x="86" y="54"/>
                      </a:lnTo>
                      <a:lnTo>
                        <a:pt x="101" y="45"/>
                      </a:lnTo>
                      <a:lnTo>
                        <a:pt x="119" y="35"/>
                      </a:lnTo>
                      <a:lnTo>
                        <a:pt x="139" y="29"/>
                      </a:lnTo>
                      <a:lnTo>
                        <a:pt x="161" y="24"/>
                      </a:lnTo>
                      <a:lnTo>
                        <a:pt x="187" y="22"/>
                      </a:lnTo>
                      <a:lnTo>
                        <a:pt x="188" y="22"/>
                      </a:lnTo>
                      <a:lnTo>
                        <a:pt x="192" y="23"/>
                      </a:lnTo>
                      <a:lnTo>
                        <a:pt x="198" y="24"/>
                      </a:lnTo>
                      <a:lnTo>
                        <a:pt x="207" y="27"/>
                      </a:lnTo>
                      <a:lnTo>
                        <a:pt x="216" y="31"/>
                      </a:lnTo>
                      <a:lnTo>
                        <a:pt x="225" y="37"/>
                      </a:lnTo>
                      <a:lnTo>
                        <a:pt x="236" y="45"/>
                      </a:lnTo>
                      <a:lnTo>
                        <a:pt x="247" y="54"/>
                      </a:lnTo>
                      <a:lnTo>
                        <a:pt x="255" y="64"/>
                      </a:lnTo>
                      <a:lnTo>
                        <a:pt x="264" y="78"/>
                      </a:lnTo>
                      <a:lnTo>
                        <a:pt x="271" y="93"/>
                      </a:lnTo>
                      <a:lnTo>
                        <a:pt x="278" y="111"/>
                      </a:lnTo>
                      <a:lnTo>
                        <a:pt x="280" y="132"/>
                      </a:lnTo>
                      <a:lnTo>
                        <a:pt x="281" y="156"/>
                      </a:lnTo>
                      <a:lnTo>
                        <a:pt x="278" y="183"/>
                      </a:lnTo>
                      <a:lnTo>
                        <a:pt x="271" y="214"/>
                      </a:lnTo>
                      <a:lnTo>
                        <a:pt x="269" y="215"/>
                      </a:lnTo>
                      <a:lnTo>
                        <a:pt x="267" y="220"/>
                      </a:lnTo>
                      <a:lnTo>
                        <a:pt x="264" y="225"/>
                      </a:lnTo>
                      <a:lnTo>
                        <a:pt x="260" y="233"/>
                      </a:lnTo>
                      <a:lnTo>
                        <a:pt x="254" y="242"/>
                      </a:lnTo>
                      <a:lnTo>
                        <a:pt x="247" y="252"/>
                      </a:lnTo>
                      <a:lnTo>
                        <a:pt x="237" y="261"/>
                      </a:lnTo>
                      <a:lnTo>
                        <a:pt x="227" y="272"/>
                      </a:lnTo>
                      <a:lnTo>
                        <a:pt x="216" y="282"/>
                      </a:lnTo>
                      <a:lnTo>
                        <a:pt x="202" y="290"/>
                      </a:lnTo>
                      <a:lnTo>
                        <a:pt x="187" y="297"/>
                      </a:lnTo>
                      <a:lnTo>
                        <a:pt x="170" y="303"/>
                      </a:lnTo>
                      <a:lnTo>
                        <a:pt x="152" y="304"/>
                      </a:lnTo>
                      <a:lnTo>
                        <a:pt x="132" y="305"/>
                      </a:lnTo>
                      <a:lnTo>
                        <a:pt x="111" y="302"/>
                      </a:lnTo>
                      <a:lnTo>
                        <a:pt x="89" y="296"/>
                      </a:lnTo>
                      <a:lnTo>
                        <a:pt x="83" y="318"/>
                      </a:lnTo>
                      <a:lnTo>
                        <a:pt x="86" y="318"/>
                      </a:lnTo>
                      <a:lnTo>
                        <a:pt x="90" y="320"/>
                      </a:lnTo>
                      <a:lnTo>
                        <a:pt x="97" y="321"/>
                      </a:lnTo>
                      <a:lnTo>
                        <a:pt x="108" y="324"/>
                      </a:lnTo>
                      <a:lnTo>
                        <a:pt x="120" y="324"/>
                      </a:lnTo>
                      <a:lnTo>
                        <a:pt x="135" y="326"/>
                      </a:lnTo>
                      <a:lnTo>
                        <a:pt x="150" y="325"/>
                      </a:lnTo>
                      <a:lnTo>
                        <a:pt x="168" y="324"/>
                      </a:lnTo>
                      <a:lnTo>
                        <a:pt x="184" y="320"/>
                      </a:lnTo>
                      <a:lnTo>
                        <a:pt x="203" y="315"/>
                      </a:lnTo>
                      <a:lnTo>
                        <a:pt x="220" y="307"/>
                      </a:lnTo>
                      <a:lnTo>
                        <a:pt x="238" y="298"/>
                      </a:lnTo>
                      <a:lnTo>
                        <a:pt x="253" y="284"/>
                      </a:lnTo>
                      <a:lnTo>
                        <a:pt x="269" y="268"/>
                      </a:lnTo>
                      <a:lnTo>
                        <a:pt x="282" y="247"/>
                      </a:lnTo>
                      <a:lnTo>
                        <a:pt x="294" y="223"/>
                      </a:lnTo>
                      <a:lnTo>
                        <a:pt x="294" y="221"/>
                      </a:lnTo>
                      <a:lnTo>
                        <a:pt x="296" y="214"/>
                      </a:lnTo>
                      <a:lnTo>
                        <a:pt x="298" y="206"/>
                      </a:lnTo>
                      <a:lnTo>
                        <a:pt x="303" y="195"/>
                      </a:lnTo>
                      <a:lnTo>
                        <a:pt x="304" y="181"/>
                      </a:lnTo>
                      <a:lnTo>
                        <a:pt x="307" y="166"/>
                      </a:lnTo>
                      <a:lnTo>
                        <a:pt x="308" y="150"/>
                      </a:lnTo>
                      <a:lnTo>
                        <a:pt x="308" y="133"/>
                      </a:lnTo>
                      <a:lnTo>
                        <a:pt x="306" y="113"/>
                      </a:lnTo>
                      <a:lnTo>
                        <a:pt x="302" y="94"/>
                      </a:lnTo>
                      <a:lnTo>
                        <a:pt x="294" y="76"/>
                      </a:lnTo>
                      <a:lnTo>
                        <a:pt x="283" y="59"/>
                      </a:lnTo>
                      <a:lnTo>
                        <a:pt x="269" y="41"/>
                      </a:lnTo>
                      <a:lnTo>
                        <a:pt x="250" y="26"/>
                      </a:lnTo>
                      <a:lnTo>
                        <a:pt x="227" y="12"/>
                      </a:lnTo>
                      <a:lnTo>
                        <a:pt x="199" y="2"/>
                      </a:lnTo>
                      <a:lnTo>
                        <a:pt x="198" y="1"/>
                      </a:lnTo>
                      <a:lnTo>
                        <a:pt x="193" y="0"/>
                      </a:lnTo>
                      <a:lnTo>
                        <a:pt x="184" y="0"/>
                      </a:lnTo>
                      <a:lnTo>
                        <a:pt x="174" y="0"/>
                      </a:lnTo>
                      <a:lnTo>
                        <a:pt x="161" y="0"/>
                      </a:lnTo>
                      <a:lnTo>
                        <a:pt x="146" y="3"/>
                      </a:lnTo>
                      <a:lnTo>
                        <a:pt x="131" y="6"/>
                      </a:lnTo>
                      <a:lnTo>
                        <a:pt x="115" y="12"/>
                      </a:lnTo>
                      <a:lnTo>
                        <a:pt x="97" y="19"/>
                      </a:lnTo>
                      <a:lnTo>
                        <a:pt x="80" y="29"/>
                      </a:lnTo>
                      <a:lnTo>
                        <a:pt x="63" y="40"/>
                      </a:lnTo>
                      <a:lnTo>
                        <a:pt x="47" y="58"/>
                      </a:lnTo>
                      <a:lnTo>
                        <a:pt x="32" y="76"/>
                      </a:lnTo>
                      <a:lnTo>
                        <a:pt x="19" y="98"/>
                      </a:lnTo>
                      <a:lnTo>
                        <a:pt x="7" y="125"/>
                      </a:lnTo>
                      <a:lnTo>
                        <a:pt x="0" y="156"/>
                      </a:lnTo>
                      <a:lnTo>
                        <a:pt x="22" y="165"/>
                      </a:lnTo>
                      <a:lnTo>
                        <a:pt x="22" y="1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141">
                  <a:extLst>
                    <a:ext uri="{FF2B5EF4-FFF2-40B4-BE49-F238E27FC236}">
                      <a16:creationId xmlns:a16="http://schemas.microsoft.com/office/drawing/2014/main" id="{9F98CC9D-C196-2E88-2269-69A7C9FAC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524"/>
                  <a:ext cx="27" cy="29"/>
                </a:xfrm>
                <a:custGeom>
                  <a:avLst/>
                  <a:gdLst/>
                  <a:ahLst/>
                  <a:cxnLst>
                    <a:cxn ang="0">
                      <a:pos x="25" y="55"/>
                    </a:cxn>
                    <a:cxn ang="0">
                      <a:pos x="27" y="45"/>
                    </a:cxn>
                    <a:cxn ang="0">
                      <a:pos x="35" y="37"/>
                    </a:cxn>
                    <a:cxn ang="0">
                      <a:pos x="42" y="31"/>
                    </a:cxn>
                    <a:cxn ang="0">
                      <a:pos x="54" y="28"/>
                    </a:cxn>
                    <a:cxn ang="0">
                      <a:pos x="68" y="26"/>
                    </a:cxn>
                    <a:cxn ang="0">
                      <a:pos x="79" y="28"/>
                    </a:cxn>
                    <a:cxn ang="0">
                      <a:pos x="87" y="31"/>
                    </a:cxn>
                    <a:cxn ang="0">
                      <a:pos x="94" y="38"/>
                    </a:cxn>
                    <a:cxn ang="0">
                      <a:pos x="100" y="45"/>
                    </a:cxn>
                    <a:cxn ang="0">
                      <a:pos x="105" y="56"/>
                    </a:cxn>
                    <a:cxn ang="0">
                      <a:pos x="106" y="70"/>
                    </a:cxn>
                    <a:cxn ang="0">
                      <a:pos x="104" y="87"/>
                    </a:cxn>
                    <a:cxn ang="0">
                      <a:pos x="94" y="107"/>
                    </a:cxn>
                    <a:cxn ang="0">
                      <a:pos x="82" y="118"/>
                    </a:cxn>
                    <a:cxn ang="0">
                      <a:pos x="68" y="122"/>
                    </a:cxn>
                    <a:cxn ang="0">
                      <a:pos x="54" y="121"/>
                    </a:cxn>
                    <a:cxn ang="0">
                      <a:pos x="41" y="114"/>
                    </a:cxn>
                    <a:cxn ang="0">
                      <a:pos x="31" y="103"/>
                    </a:cxn>
                    <a:cxn ang="0">
                      <a:pos x="24" y="90"/>
                    </a:cxn>
                    <a:cxn ang="0">
                      <a:pos x="21" y="77"/>
                    </a:cxn>
                    <a:cxn ang="0">
                      <a:pos x="0" y="69"/>
                    </a:cxn>
                    <a:cxn ang="0">
                      <a:pos x="0" y="71"/>
                    </a:cxn>
                    <a:cxn ang="0">
                      <a:pos x="1" y="80"/>
                    </a:cxn>
                    <a:cxn ang="0">
                      <a:pos x="3" y="92"/>
                    </a:cxn>
                    <a:cxn ang="0">
                      <a:pos x="8" y="105"/>
                    </a:cxn>
                    <a:cxn ang="0">
                      <a:pos x="16" y="118"/>
                    </a:cxn>
                    <a:cxn ang="0">
                      <a:pos x="27" y="130"/>
                    </a:cxn>
                    <a:cxn ang="0">
                      <a:pos x="46" y="139"/>
                    </a:cxn>
                    <a:cxn ang="0">
                      <a:pos x="69" y="142"/>
                    </a:cxn>
                    <a:cxn ang="0">
                      <a:pos x="77" y="141"/>
                    </a:cxn>
                    <a:cxn ang="0">
                      <a:pos x="85" y="139"/>
                    </a:cxn>
                    <a:cxn ang="0">
                      <a:pos x="95" y="136"/>
                    </a:cxn>
                    <a:cxn ang="0">
                      <a:pos x="105" y="129"/>
                    </a:cxn>
                    <a:cxn ang="0">
                      <a:pos x="116" y="118"/>
                    </a:cxn>
                    <a:cxn ang="0">
                      <a:pos x="124" y="104"/>
                    </a:cxn>
                    <a:cxn ang="0">
                      <a:pos x="131" y="87"/>
                    </a:cxn>
                    <a:cxn ang="0">
                      <a:pos x="131" y="84"/>
                    </a:cxn>
                    <a:cxn ang="0">
                      <a:pos x="132" y="77"/>
                    </a:cxn>
                    <a:cxn ang="0">
                      <a:pos x="132" y="66"/>
                    </a:cxn>
                    <a:cxn ang="0">
                      <a:pos x="131" y="54"/>
                    </a:cxn>
                    <a:cxn ang="0">
                      <a:pos x="125" y="40"/>
                    </a:cxn>
                    <a:cxn ang="0">
                      <a:pos x="117" y="26"/>
                    </a:cxn>
                    <a:cxn ang="0">
                      <a:pos x="105" y="14"/>
                    </a:cxn>
                    <a:cxn ang="0">
                      <a:pos x="85" y="6"/>
                    </a:cxn>
                    <a:cxn ang="0">
                      <a:pos x="65" y="0"/>
                    </a:cxn>
                    <a:cxn ang="0">
                      <a:pos x="47" y="4"/>
                    </a:cxn>
                    <a:cxn ang="0">
                      <a:pos x="33" y="10"/>
                    </a:cxn>
                    <a:cxn ang="0">
                      <a:pos x="21" y="20"/>
                    </a:cxn>
                    <a:cxn ang="0">
                      <a:pos x="11" y="29"/>
                    </a:cxn>
                    <a:cxn ang="0">
                      <a:pos x="5" y="40"/>
                    </a:cxn>
                    <a:cxn ang="0">
                      <a:pos x="2" y="48"/>
                    </a:cxn>
                    <a:cxn ang="0">
                      <a:pos x="1" y="51"/>
                    </a:cxn>
                    <a:cxn ang="0">
                      <a:pos x="25" y="57"/>
                    </a:cxn>
                  </a:cxnLst>
                  <a:rect l="0" t="0" r="r" b="b"/>
                  <a:pathLst>
                    <a:path w="132" h="142">
                      <a:moveTo>
                        <a:pt x="25" y="57"/>
                      </a:moveTo>
                      <a:lnTo>
                        <a:pt x="25" y="55"/>
                      </a:lnTo>
                      <a:lnTo>
                        <a:pt x="26" y="52"/>
                      </a:lnTo>
                      <a:lnTo>
                        <a:pt x="27" y="45"/>
                      </a:lnTo>
                      <a:lnTo>
                        <a:pt x="33" y="40"/>
                      </a:lnTo>
                      <a:lnTo>
                        <a:pt x="35" y="37"/>
                      </a:lnTo>
                      <a:lnTo>
                        <a:pt x="38" y="35"/>
                      </a:lnTo>
                      <a:lnTo>
                        <a:pt x="42" y="31"/>
                      </a:lnTo>
                      <a:lnTo>
                        <a:pt x="49" y="29"/>
                      </a:lnTo>
                      <a:lnTo>
                        <a:pt x="54" y="28"/>
                      </a:lnTo>
                      <a:lnTo>
                        <a:pt x="61" y="26"/>
                      </a:lnTo>
                      <a:lnTo>
                        <a:pt x="68" y="26"/>
                      </a:lnTo>
                      <a:lnTo>
                        <a:pt x="78" y="27"/>
                      </a:lnTo>
                      <a:lnTo>
                        <a:pt x="79" y="28"/>
                      </a:lnTo>
                      <a:lnTo>
                        <a:pt x="84" y="30"/>
                      </a:lnTo>
                      <a:lnTo>
                        <a:pt x="87" y="31"/>
                      </a:lnTo>
                      <a:lnTo>
                        <a:pt x="91" y="35"/>
                      </a:lnTo>
                      <a:lnTo>
                        <a:pt x="94" y="38"/>
                      </a:lnTo>
                      <a:lnTo>
                        <a:pt x="98" y="42"/>
                      </a:lnTo>
                      <a:lnTo>
                        <a:pt x="100" y="45"/>
                      </a:lnTo>
                      <a:lnTo>
                        <a:pt x="104" y="51"/>
                      </a:lnTo>
                      <a:lnTo>
                        <a:pt x="105" y="56"/>
                      </a:lnTo>
                      <a:lnTo>
                        <a:pt x="107" y="64"/>
                      </a:lnTo>
                      <a:lnTo>
                        <a:pt x="106" y="70"/>
                      </a:lnTo>
                      <a:lnTo>
                        <a:pt x="106" y="79"/>
                      </a:lnTo>
                      <a:lnTo>
                        <a:pt x="104" y="87"/>
                      </a:lnTo>
                      <a:lnTo>
                        <a:pt x="99" y="98"/>
                      </a:lnTo>
                      <a:lnTo>
                        <a:pt x="94" y="107"/>
                      </a:lnTo>
                      <a:lnTo>
                        <a:pt x="89" y="113"/>
                      </a:lnTo>
                      <a:lnTo>
                        <a:pt x="82" y="118"/>
                      </a:lnTo>
                      <a:lnTo>
                        <a:pt x="75" y="122"/>
                      </a:lnTo>
                      <a:lnTo>
                        <a:pt x="68" y="122"/>
                      </a:lnTo>
                      <a:lnTo>
                        <a:pt x="61" y="122"/>
                      </a:lnTo>
                      <a:lnTo>
                        <a:pt x="54" y="121"/>
                      </a:lnTo>
                      <a:lnTo>
                        <a:pt x="48" y="118"/>
                      </a:lnTo>
                      <a:lnTo>
                        <a:pt x="41" y="114"/>
                      </a:lnTo>
                      <a:lnTo>
                        <a:pt x="36" y="110"/>
                      </a:lnTo>
                      <a:lnTo>
                        <a:pt x="31" y="103"/>
                      </a:lnTo>
                      <a:lnTo>
                        <a:pt x="27" y="98"/>
                      </a:lnTo>
                      <a:lnTo>
                        <a:pt x="24" y="90"/>
                      </a:lnTo>
                      <a:lnTo>
                        <a:pt x="22" y="84"/>
                      </a:lnTo>
                      <a:lnTo>
                        <a:pt x="21" y="77"/>
                      </a:lnTo>
                      <a:lnTo>
                        <a:pt x="23" y="70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5"/>
                      </a:lnTo>
                      <a:lnTo>
                        <a:pt x="1" y="80"/>
                      </a:lnTo>
                      <a:lnTo>
                        <a:pt x="1" y="85"/>
                      </a:lnTo>
                      <a:lnTo>
                        <a:pt x="3" y="92"/>
                      </a:lnTo>
                      <a:lnTo>
                        <a:pt x="5" y="98"/>
                      </a:lnTo>
                      <a:lnTo>
                        <a:pt x="8" y="105"/>
                      </a:lnTo>
                      <a:lnTo>
                        <a:pt x="10" y="112"/>
                      </a:lnTo>
                      <a:lnTo>
                        <a:pt x="16" y="118"/>
                      </a:lnTo>
                      <a:lnTo>
                        <a:pt x="21" y="125"/>
                      </a:lnTo>
                      <a:lnTo>
                        <a:pt x="27" y="130"/>
                      </a:lnTo>
                      <a:lnTo>
                        <a:pt x="36" y="134"/>
                      </a:lnTo>
                      <a:lnTo>
                        <a:pt x="46" y="139"/>
                      </a:lnTo>
                      <a:lnTo>
                        <a:pt x="56" y="141"/>
                      </a:lnTo>
                      <a:lnTo>
                        <a:pt x="69" y="142"/>
                      </a:lnTo>
                      <a:lnTo>
                        <a:pt x="71" y="141"/>
                      </a:lnTo>
                      <a:lnTo>
                        <a:pt x="77" y="141"/>
                      </a:lnTo>
                      <a:lnTo>
                        <a:pt x="80" y="140"/>
                      </a:lnTo>
                      <a:lnTo>
                        <a:pt x="85" y="139"/>
                      </a:lnTo>
                      <a:lnTo>
                        <a:pt x="90" y="137"/>
                      </a:lnTo>
                      <a:lnTo>
                        <a:pt x="95" y="136"/>
                      </a:lnTo>
                      <a:lnTo>
                        <a:pt x="99" y="132"/>
                      </a:lnTo>
                      <a:lnTo>
                        <a:pt x="105" y="129"/>
                      </a:lnTo>
                      <a:lnTo>
                        <a:pt x="110" y="124"/>
                      </a:lnTo>
                      <a:lnTo>
                        <a:pt x="116" y="118"/>
                      </a:lnTo>
                      <a:lnTo>
                        <a:pt x="120" y="112"/>
                      </a:lnTo>
                      <a:lnTo>
                        <a:pt x="124" y="104"/>
                      </a:lnTo>
                      <a:lnTo>
                        <a:pt x="127" y="96"/>
                      </a:lnTo>
                      <a:lnTo>
                        <a:pt x="131" y="87"/>
                      </a:lnTo>
                      <a:lnTo>
                        <a:pt x="131" y="85"/>
                      </a:lnTo>
                      <a:lnTo>
                        <a:pt x="131" y="84"/>
                      </a:lnTo>
                      <a:lnTo>
                        <a:pt x="131" y="80"/>
                      </a:lnTo>
                      <a:lnTo>
                        <a:pt x="132" y="77"/>
                      </a:lnTo>
                      <a:lnTo>
                        <a:pt x="132" y="71"/>
                      </a:lnTo>
                      <a:lnTo>
                        <a:pt x="132" y="66"/>
                      </a:lnTo>
                      <a:lnTo>
                        <a:pt x="131" y="59"/>
                      </a:lnTo>
                      <a:lnTo>
                        <a:pt x="131" y="54"/>
                      </a:lnTo>
                      <a:lnTo>
                        <a:pt x="127" y="46"/>
                      </a:lnTo>
                      <a:lnTo>
                        <a:pt x="125" y="40"/>
                      </a:lnTo>
                      <a:lnTo>
                        <a:pt x="121" y="33"/>
                      </a:lnTo>
                      <a:lnTo>
                        <a:pt x="117" y="26"/>
                      </a:lnTo>
                      <a:lnTo>
                        <a:pt x="111" y="20"/>
                      </a:lnTo>
                      <a:lnTo>
                        <a:pt x="105" y="14"/>
                      </a:lnTo>
                      <a:lnTo>
                        <a:pt x="96" y="9"/>
                      </a:lnTo>
                      <a:lnTo>
                        <a:pt x="85" y="6"/>
                      </a:lnTo>
                      <a:lnTo>
                        <a:pt x="75" y="1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7" y="4"/>
                      </a:lnTo>
                      <a:lnTo>
                        <a:pt x="39" y="6"/>
                      </a:lnTo>
                      <a:lnTo>
                        <a:pt x="33" y="10"/>
                      </a:lnTo>
                      <a:lnTo>
                        <a:pt x="26" y="14"/>
                      </a:lnTo>
                      <a:lnTo>
                        <a:pt x="21" y="20"/>
                      </a:lnTo>
                      <a:lnTo>
                        <a:pt x="16" y="25"/>
                      </a:lnTo>
                      <a:lnTo>
                        <a:pt x="11" y="29"/>
                      </a:lnTo>
                      <a:lnTo>
                        <a:pt x="7" y="35"/>
                      </a:lnTo>
                      <a:lnTo>
                        <a:pt x="5" y="40"/>
                      </a:lnTo>
                      <a:lnTo>
                        <a:pt x="3" y="43"/>
                      </a:lnTo>
                      <a:lnTo>
                        <a:pt x="2" y="48"/>
                      </a:lnTo>
                      <a:lnTo>
                        <a:pt x="1" y="49"/>
                      </a:lnTo>
                      <a:lnTo>
                        <a:pt x="1" y="51"/>
                      </a:lnTo>
                      <a:lnTo>
                        <a:pt x="25" y="57"/>
                      </a:lnTo>
                      <a:lnTo>
                        <a:pt x="25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142">
                  <a:extLst>
                    <a:ext uri="{FF2B5EF4-FFF2-40B4-BE49-F238E27FC236}">
                      <a16:creationId xmlns:a16="http://schemas.microsoft.com/office/drawing/2014/main" id="{4D16D47F-EFB5-9197-9934-1734BDC02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" y="2532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23" y="27"/>
                    </a:cxn>
                    <a:cxn ang="0">
                      <a:pos x="23" y="25"/>
                    </a:cxn>
                    <a:cxn ang="0">
                      <a:pos x="25" y="22"/>
                    </a:cxn>
                    <a:cxn ang="0">
                      <a:pos x="25" y="19"/>
                    </a:cxn>
                    <a:cxn ang="0">
                      <a:pos x="28" y="19"/>
                    </a:cxn>
                    <a:cxn ang="0">
                      <a:pos x="30" y="19"/>
                    </a:cxn>
                    <a:cxn ang="0">
                      <a:pos x="34" y="24"/>
                    </a:cxn>
                    <a:cxn ang="0">
                      <a:pos x="35" y="26"/>
                    </a:cxn>
                    <a:cxn ang="0">
                      <a:pos x="38" y="30"/>
                    </a:cxn>
                    <a:cxn ang="0">
                      <a:pos x="36" y="32"/>
                    </a:cxn>
                    <a:cxn ang="0">
                      <a:pos x="36" y="35"/>
                    </a:cxn>
                    <a:cxn ang="0">
                      <a:pos x="34" y="37"/>
                    </a:cxn>
                    <a:cxn ang="0">
                      <a:pos x="30" y="39"/>
                    </a:cxn>
                    <a:cxn ang="0">
                      <a:pos x="26" y="54"/>
                    </a:cxn>
                    <a:cxn ang="0">
                      <a:pos x="27" y="54"/>
                    </a:cxn>
                    <a:cxn ang="0">
                      <a:pos x="31" y="54"/>
                    </a:cxn>
                    <a:cxn ang="0">
                      <a:pos x="36" y="53"/>
                    </a:cxn>
                    <a:cxn ang="0">
                      <a:pos x="43" y="52"/>
                    </a:cxn>
                    <a:cxn ang="0">
                      <a:pos x="45" y="49"/>
                    </a:cxn>
                    <a:cxn ang="0">
                      <a:pos x="48" y="47"/>
                    </a:cxn>
                    <a:cxn ang="0">
                      <a:pos x="50" y="44"/>
                    </a:cxn>
                    <a:cxn ang="0">
                      <a:pos x="53" y="41"/>
                    </a:cxn>
                    <a:cxn ang="0">
                      <a:pos x="54" y="37"/>
                    </a:cxn>
                    <a:cxn ang="0">
                      <a:pos x="55" y="31"/>
                    </a:cxn>
                    <a:cxn ang="0">
                      <a:pos x="54" y="25"/>
                    </a:cxn>
                    <a:cxn ang="0">
                      <a:pos x="54" y="17"/>
                    </a:cxn>
                    <a:cxn ang="0">
                      <a:pos x="54" y="16"/>
                    </a:cxn>
                    <a:cxn ang="0">
                      <a:pos x="52" y="13"/>
                    </a:cxn>
                    <a:cxn ang="0">
                      <a:pos x="48" y="9"/>
                    </a:cxn>
                    <a:cxn ang="0">
                      <a:pos x="45" y="5"/>
                    </a:cxn>
                    <a:cxn ang="0">
                      <a:pos x="42" y="3"/>
                    </a:cxn>
                    <a:cxn ang="0">
                      <a:pos x="39" y="1"/>
                    </a:cxn>
                    <a:cxn ang="0">
                      <a:pos x="34" y="0"/>
                    </a:cxn>
                    <a:cxn ang="0">
                      <a:pos x="31" y="0"/>
                    </a:cxn>
                    <a:cxn ang="0">
                      <a:pos x="26" y="0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0" y="5"/>
                    </a:cxn>
                    <a:cxn ang="0">
                      <a:pos x="9" y="5"/>
                    </a:cxn>
                    <a:cxn ang="0">
                      <a:pos x="7" y="8"/>
                    </a:cxn>
                    <a:cxn ang="0">
                      <a:pos x="5" y="11"/>
                    </a:cxn>
                    <a:cxn ang="0">
                      <a:pos x="3" y="15"/>
                    </a:cxn>
                    <a:cxn ang="0">
                      <a:pos x="1" y="19"/>
                    </a:cxn>
                    <a:cxn ang="0">
                      <a:pos x="0" y="25"/>
                    </a:cxn>
                    <a:cxn ang="0">
                      <a:pos x="0" y="31"/>
                    </a:cxn>
                    <a:cxn ang="0">
                      <a:pos x="1" y="38"/>
                    </a:cxn>
                    <a:cxn ang="0">
                      <a:pos x="23" y="27"/>
                    </a:cxn>
                    <a:cxn ang="0">
                      <a:pos x="23" y="27"/>
                    </a:cxn>
                  </a:cxnLst>
                  <a:rect l="0" t="0" r="r" b="b"/>
                  <a:pathLst>
                    <a:path w="55" h="54">
                      <a:moveTo>
                        <a:pt x="23" y="27"/>
                      </a:moveTo>
                      <a:lnTo>
                        <a:pt x="23" y="25"/>
                      </a:lnTo>
                      <a:lnTo>
                        <a:pt x="25" y="22"/>
                      </a:lnTo>
                      <a:lnTo>
                        <a:pt x="25" y="19"/>
                      </a:lnTo>
                      <a:lnTo>
                        <a:pt x="28" y="19"/>
                      </a:lnTo>
                      <a:lnTo>
                        <a:pt x="30" y="19"/>
                      </a:lnTo>
                      <a:lnTo>
                        <a:pt x="34" y="24"/>
                      </a:lnTo>
                      <a:lnTo>
                        <a:pt x="35" y="26"/>
                      </a:lnTo>
                      <a:lnTo>
                        <a:pt x="38" y="30"/>
                      </a:lnTo>
                      <a:lnTo>
                        <a:pt x="36" y="32"/>
                      </a:lnTo>
                      <a:lnTo>
                        <a:pt x="36" y="35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6" y="54"/>
                      </a:lnTo>
                      <a:lnTo>
                        <a:pt x="27" y="54"/>
                      </a:lnTo>
                      <a:lnTo>
                        <a:pt x="31" y="54"/>
                      </a:lnTo>
                      <a:lnTo>
                        <a:pt x="36" y="53"/>
                      </a:lnTo>
                      <a:lnTo>
                        <a:pt x="43" y="52"/>
                      </a:lnTo>
                      <a:lnTo>
                        <a:pt x="45" y="49"/>
                      </a:lnTo>
                      <a:lnTo>
                        <a:pt x="48" y="47"/>
                      </a:lnTo>
                      <a:lnTo>
                        <a:pt x="50" y="44"/>
                      </a:lnTo>
                      <a:lnTo>
                        <a:pt x="53" y="41"/>
                      </a:lnTo>
                      <a:lnTo>
                        <a:pt x="54" y="37"/>
                      </a:lnTo>
                      <a:lnTo>
                        <a:pt x="55" y="31"/>
                      </a:lnTo>
                      <a:lnTo>
                        <a:pt x="54" y="25"/>
                      </a:lnTo>
                      <a:lnTo>
                        <a:pt x="54" y="17"/>
                      </a:lnTo>
                      <a:lnTo>
                        <a:pt x="54" y="16"/>
                      </a:lnTo>
                      <a:lnTo>
                        <a:pt x="52" y="13"/>
                      </a:lnTo>
                      <a:lnTo>
                        <a:pt x="48" y="9"/>
                      </a:lnTo>
                      <a:lnTo>
                        <a:pt x="45" y="5"/>
                      </a:lnTo>
                      <a:lnTo>
                        <a:pt x="42" y="3"/>
                      </a:lnTo>
                      <a:lnTo>
                        <a:pt x="39" y="1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8"/>
                      </a:lnTo>
                      <a:lnTo>
                        <a:pt x="5" y="11"/>
                      </a:lnTo>
                      <a:lnTo>
                        <a:pt x="3" y="15"/>
                      </a:lnTo>
                      <a:lnTo>
                        <a:pt x="1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8"/>
                      </a:lnTo>
                      <a:lnTo>
                        <a:pt x="23" y="27"/>
                      </a:lnTo>
                      <a:lnTo>
                        <a:pt x="23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143">
                  <a:extLst>
                    <a:ext uri="{FF2B5EF4-FFF2-40B4-BE49-F238E27FC236}">
                      <a16:creationId xmlns:a16="http://schemas.microsoft.com/office/drawing/2014/main" id="{362E38C6-495A-12CC-42F5-2765D25CF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8" y="2497"/>
                  <a:ext cx="140" cy="41"/>
                </a:xfrm>
                <a:custGeom>
                  <a:avLst/>
                  <a:gdLst/>
                  <a:ahLst/>
                  <a:cxnLst>
                    <a:cxn ang="0">
                      <a:pos x="0" y="199"/>
                    </a:cxn>
                    <a:cxn ang="0">
                      <a:pos x="50" y="199"/>
                    </a:cxn>
                    <a:cxn ang="0">
                      <a:pos x="85" y="96"/>
                    </a:cxn>
                    <a:cxn ang="0">
                      <a:pos x="162" y="46"/>
                    </a:cxn>
                    <a:cxn ang="0">
                      <a:pos x="258" y="55"/>
                    </a:cxn>
                    <a:cxn ang="0">
                      <a:pos x="324" y="134"/>
                    </a:cxn>
                    <a:cxn ang="0">
                      <a:pos x="326" y="188"/>
                    </a:cxn>
                    <a:cxn ang="0">
                      <a:pos x="356" y="191"/>
                    </a:cxn>
                    <a:cxn ang="0">
                      <a:pos x="381" y="119"/>
                    </a:cxn>
                    <a:cxn ang="0">
                      <a:pos x="438" y="62"/>
                    </a:cxn>
                    <a:cxn ang="0">
                      <a:pos x="520" y="40"/>
                    </a:cxn>
                    <a:cxn ang="0">
                      <a:pos x="607" y="71"/>
                    </a:cxn>
                    <a:cxn ang="0">
                      <a:pos x="640" y="128"/>
                    </a:cxn>
                    <a:cxn ang="0">
                      <a:pos x="647" y="205"/>
                    </a:cxn>
                    <a:cxn ang="0">
                      <a:pos x="684" y="202"/>
                    </a:cxn>
                    <a:cxn ang="0">
                      <a:pos x="699" y="110"/>
                    </a:cxn>
                    <a:cxn ang="0">
                      <a:pos x="688" y="33"/>
                    </a:cxn>
                    <a:cxn ang="0">
                      <a:pos x="627" y="2"/>
                    </a:cxn>
                    <a:cxn ang="0">
                      <a:pos x="165" y="0"/>
                    </a:cxn>
                    <a:cxn ang="0">
                      <a:pos x="64" y="40"/>
                    </a:cxn>
                    <a:cxn ang="0">
                      <a:pos x="7" y="125"/>
                    </a:cxn>
                    <a:cxn ang="0">
                      <a:pos x="0" y="199"/>
                    </a:cxn>
                    <a:cxn ang="0">
                      <a:pos x="0" y="199"/>
                    </a:cxn>
                  </a:cxnLst>
                  <a:rect l="0" t="0" r="r" b="b"/>
                  <a:pathLst>
                    <a:path w="699" h="205">
                      <a:moveTo>
                        <a:pt x="0" y="199"/>
                      </a:moveTo>
                      <a:lnTo>
                        <a:pt x="50" y="199"/>
                      </a:lnTo>
                      <a:lnTo>
                        <a:pt x="85" y="96"/>
                      </a:lnTo>
                      <a:lnTo>
                        <a:pt x="162" y="46"/>
                      </a:lnTo>
                      <a:lnTo>
                        <a:pt x="258" y="55"/>
                      </a:lnTo>
                      <a:lnTo>
                        <a:pt x="324" y="134"/>
                      </a:lnTo>
                      <a:lnTo>
                        <a:pt x="326" y="188"/>
                      </a:lnTo>
                      <a:lnTo>
                        <a:pt x="356" y="191"/>
                      </a:lnTo>
                      <a:lnTo>
                        <a:pt x="381" y="119"/>
                      </a:lnTo>
                      <a:lnTo>
                        <a:pt x="438" y="62"/>
                      </a:lnTo>
                      <a:lnTo>
                        <a:pt x="520" y="40"/>
                      </a:lnTo>
                      <a:lnTo>
                        <a:pt x="607" y="71"/>
                      </a:lnTo>
                      <a:lnTo>
                        <a:pt x="640" y="128"/>
                      </a:lnTo>
                      <a:lnTo>
                        <a:pt x="647" y="205"/>
                      </a:lnTo>
                      <a:lnTo>
                        <a:pt x="684" y="202"/>
                      </a:lnTo>
                      <a:lnTo>
                        <a:pt x="699" y="110"/>
                      </a:lnTo>
                      <a:lnTo>
                        <a:pt x="688" y="33"/>
                      </a:lnTo>
                      <a:lnTo>
                        <a:pt x="627" y="2"/>
                      </a:lnTo>
                      <a:lnTo>
                        <a:pt x="165" y="0"/>
                      </a:lnTo>
                      <a:lnTo>
                        <a:pt x="64" y="40"/>
                      </a:lnTo>
                      <a:lnTo>
                        <a:pt x="7" y="125"/>
                      </a:lnTo>
                      <a:lnTo>
                        <a:pt x="0" y="199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144">
                  <a:extLst>
                    <a:ext uri="{FF2B5EF4-FFF2-40B4-BE49-F238E27FC236}">
                      <a16:creationId xmlns:a16="http://schemas.microsoft.com/office/drawing/2014/main" id="{502ED583-5743-4A73-A568-9418CDB9B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" y="2506"/>
                  <a:ext cx="14" cy="21"/>
                </a:xfrm>
                <a:custGeom>
                  <a:avLst/>
                  <a:gdLst/>
                  <a:ahLst/>
                  <a:cxnLst>
                    <a:cxn ang="0">
                      <a:pos x="31" y="103"/>
                    </a:cxn>
                    <a:cxn ang="0">
                      <a:pos x="73" y="84"/>
                    </a:cxn>
                    <a:cxn ang="0">
                      <a:pos x="73" y="0"/>
                    </a:cxn>
                    <a:cxn ang="0">
                      <a:pos x="0" y="33"/>
                    </a:cxn>
                    <a:cxn ang="0">
                      <a:pos x="31" y="103"/>
                    </a:cxn>
                    <a:cxn ang="0">
                      <a:pos x="31" y="103"/>
                    </a:cxn>
                  </a:cxnLst>
                  <a:rect l="0" t="0" r="r" b="b"/>
                  <a:pathLst>
                    <a:path w="73" h="103">
                      <a:moveTo>
                        <a:pt x="31" y="103"/>
                      </a:moveTo>
                      <a:lnTo>
                        <a:pt x="73" y="84"/>
                      </a:lnTo>
                      <a:lnTo>
                        <a:pt x="73" y="0"/>
                      </a:lnTo>
                      <a:lnTo>
                        <a:pt x="0" y="33"/>
                      </a:lnTo>
                      <a:lnTo>
                        <a:pt x="31" y="103"/>
                      </a:lnTo>
                      <a:lnTo>
                        <a:pt x="31" y="103"/>
                      </a:lnTo>
                      <a:close/>
                    </a:path>
                  </a:pathLst>
                </a:custGeom>
                <a:solidFill>
                  <a:srgbClr val="A1A1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145">
                  <a:extLst>
                    <a:ext uri="{FF2B5EF4-FFF2-40B4-BE49-F238E27FC236}">
                      <a16:creationId xmlns:a16="http://schemas.microsoft.com/office/drawing/2014/main" id="{3D6926BE-7CDE-A9F0-2820-39A3873CB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9" y="2514"/>
                  <a:ext cx="23" cy="27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12" y="58"/>
                    </a:cxn>
                    <a:cxn ang="0">
                      <a:pos x="48" y="0"/>
                    </a:cxn>
                    <a:cxn ang="0">
                      <a:pos x="116" y="70"/>
                    </a:cxn>
                    <a:cxn ang="0">
                      <a:pos x="104" y="124"/>
                    </a:cxn>
                    <a:cxn ang="0">
                      <a:pos x="0" y="136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116" h="136">
                      <a:moveTo>
                        <a:pt x="0" y="136"/>
                      </a:moveTo>
                      <a:lnTo>
                        <a:pt x="12" y="58"/>
                      </a:lnTo>
                      <a:lnTo>
                        <a:pt x="48" y="0"/>
                      </a:lnTo>
                      <a:lnTo>
                        <a:pt x="116" y="70"/>
                      </a:lnTo>
                      <a:lnTo>
                        <a:pt x="104" y="124"/>
                      </a:lnTo>
                      <a:lnTo>
                        <a:pt x="0" y="136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A1A1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146">
                  <a:extLst>
                    <a:ext uri="{FF2B5EF4-FFF2-40B4-BE49-F238E27FC236}">
                      <a16:creationId xmlns:a16="http://schemas.microsoft.com/office/drawing/2014/main" id="{D388F5F0-CF48-BB9A-ECB7-B8D67EDD6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0" y="2523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2" y="25"/>
                    </a:cxn>
                    <a:cxn ang="0">
                      <a:pos x="46" y="0"/>
                    </a:cxn>
                    <a:cxn ang="0">
                      <a:pos x="96" y="26"/>
                    </a:cxn>
                    <a:cxn ang="0">
                      <a:pos x="97" y="91"/>
                    </a:cxn>
                    <a:cxn ang="0">
                      <a:pos x="53" y="119"/>
                    </a:cxn>
                    <a:cxn ang="0">
                      <a:pos x="0" y="79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97" h="119">
                      <a:moveTo>
                        <a:pt x="0" y="79"/>
                      </a:moveTo>
                      <a:lnTo>
                        <a:pt x="12" y="25"/>
                      </a:lnTo>
                      <a:lnTo>
                        <a:pt x="46" y="0"/>
                      </a:lnTo>
                      <a:lnTo>
                        <a:pt x="96" y="26"/>
                      </a:lnTo>
                      <a:lnTo>
                        <a:pt x="97" y="91"/>
                      </a:lnTo>
                      <a:lnTo>
                        <a:pt x="53" y="119"/>
                      </a:lnTo>
                      <a:lnTo>
                        <a:pt x="0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BDC9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147">
                  <a:extLst>
                    <a:ext uri="{FF2B5EF4-FFF2-40B4-BE49-F238E27FC236}">
                      <a16:creationId xmlns:a16="http://schemas.microsoft.com/office/drawing/2014/main" id="{DFB5AAE1-39C2-42E1-1F4B-46C424CE5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5" y="2523"/>
                  <a:ext cx="22" cy="22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36" y="6"/>
                    </a:cxn>
                    <a:cxn ang="0">
                      <a:pos x="80" y="0"/>
                    </a:cxn>
                    <a:cxn ang="0">
                      <a:pos x="110" y="23"/>
                    </a:cxn>
                    <a:cxn ang="0">
                      <a:pos x="105" y="87"/>
                    </a:cxn>
                    <a:cxn ang="0">
                      <a:pos x="70" y="113"/>
                    </a:cxn>
                    <a:cxn ang="0">
                      <a:pos x="27" y="106"/>
                    </a:cxn>
                    <a:cxn ang="0">
                      <a:pos x="7" y="61"/>
                    </a:cxn>
                    <a:cxn ang="0">
                      <a:pos x="0" y="37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10" h="113">
                      <a:moveTo>
                        <a:pt x="0" y="37"/>
                      </a:moveTo>
                      <a:lnTo>
                        <a:pt x="36" y="6"/>
                      </a:lnTo>
                      <a:lnTo>
                        <a:pt x="80" y="0"/>
                      </a:lnTo>
                      <a:lnTo>
                        <a:pt x="110" y="23"/>
                      </a:lnTo>
                      <a:lnTo>
                        <a:pt x="105" y="87"/>
                      </a:lnTo>
                      <a:lnTo>
                        <a:pt x="70" y="113"/>
                      </a:lnTo>
                      <a:lnTo>
                        <a:pt x="27" y="106"/>
                      </a:lnTo>
                      <a:lnTo>
                        <a:pt x="7" y="61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BDC9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148">
                  <a:extLst>
                    <a:ext uri="{FF2B5EF4-FFF2-40B4-BE49-F238E27FC236}">
                      <a16:creationId xmlns:a16="http://schemas.microsoft.com/office/drawing/2014/main" id="{3F5368A6-8B34-3E73-7DD5-0EFDF141B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0" y="2505"/>
                  <a:ext cx="57" cy="61"/>
                </a:xfrm>
                <a:custGeom>
                  <a:avLst/>
                  <a:gdLst/>
                  <a:ahLst/>
                  <a:cxnLst>
                    <a:cxn ang="0">
                      <a:pos x="37" y="56"/>
                    </a:cxn>
                    <a:cxn ang="0">
                      <a:pos x="112" y="0"/>
                    </a:cxn>
                    <a:cxn ang="0">
                      <a:pos x="207" y="0"/>
                    </a:cxn>
                    <a:cxn ang="0">
                      <a:pos x="284" y="65"/>
                    </a:cxn>
                    <a:cxn ang="0">
                      <a:pos x="276" y="190"/>
                    </a:cxn>
                    <a:cxn ang="0">
                      <a:pos x="241" y="265"/>
                    </a:cxn>
                    <a:cxn ang="0">
                      <a:pos x="173" y="306"/>
                    </a:cxn>
                    <a:cxn ang="0">
                      <a:pos x="95" y="303"/>
                    </a:cxn>
                    <a:cxn ang="0">
                      <a:pos x="18" y="247"/>
                    </a:cxn>
                    <a:cxn ang="0">
                      <a:pos x="0" y="165"/>
                    </a:cxn>
                    <a:cxn ang="0">
                      <a:pos x="98" y="156"/>
                    </a:cxn>
                    <a:cxn ang="0">
                      <a:pos x="124" y="195"/>
                    </a:cxn>
                    <a:cxn ang="0">
                      <a:pos x="169" y="206"/>
                    </a:cxn>
                    <a:cxn ang="0">
                      <a:pos x="207" y="159"/>
                    </a:cxn>
                    <a:cxn ang="0">
                      <a:pos x="184" y="100"/>
                    </a:cxn>
                    <a:cxn ang="0">
                      <a:pos x="130" y="101"/>
                    </a:cxn>
                    <a:cxn ang="0">
                      <a:pos x="104" y="129"/>
                    </a:cxn>
                    <a:cxn ang="0">
                      <a:pos x="37" y="56"/>
                    </a:cxn>
                    <a:cxn ang="0">
                      <a:pos x="37" y="56"/>
                    </a:cxn>
                  </a:cxnLst>
                  <a:rect l="0" t="0" r="r" b="b"/>
                  <a:pathLst>
                    <a:path w="284" h="306">
                      <a:moveTo>
                        <a:pt x="37" y="56"/>
                      </a:moveTo>
                      <a:lnTo>
                        <a:pt x="112" y="0"/>
                      </a:lnTo>
                      <a:lnTo>
                        <a:pt x="207" y="0"/>
                      </a:lnTo>
                      <a:lnTo>
                        <a:pt x="284" y="65"/>
                      </a:lnTo>
                      <a:lnTo>
                        <a:pt x="276" y="190"/>
                      </a:lnTo>
                      <a:lnTo>
                        <a:pt x="241" y="265"/>
                      </a:lnTo>
                      <a:lnTo>
                        <a:pt x="173" y="306"/>
                      </a:lnTo>
                      <a:lnTo>
                        <a:pt x="95" y="303"/>
                      </a:lnTo>
                      <a:lnTo>
                        <a:pt x="18" y="247"/>
                      </a:lnTo>
                      <a:lnTo>
                        <a:pt x="0" y="165"/>
                      </a:lnTo>
                      <a:lnTo>
                        <a:pt x="98" y="156"/>
                      </a:lnTo>
                      <a:lnTo>
                        <a:pt x="124" y="195"/>
                      </a:lnTo>
                      <a:lnTo>
                        <a:pt x="169" y="206"/>
                      </a:lnTo>
                      <a:lnTo>
                        <a:pt x="207" y="159"/>
                      </a:lnTo>
                      <a:lnTo>
                        <a:pt x="184" y="100"/>
                      </a:lnTo>
                      <a:lnTo>
                        <a:pt x="130" y="101"/>
                      </a:lnTo>
                      <a:lnTo>
                        <a:pt x="104" y="129"/>
                      </a:lnTo>
                      <a:lnTo>
                        <a:pt x="37" y="56"/>
                      </a:lnTo>
                      <a:lnTo>
                        <a:pt x="37" y="56"/>
                      </a:lnTo>
                      <a:close/>
                    </a:path>
                  </a:pathLst>
                </a:custGeom>
                <a:solidFill>
                  <a:srgbClr val="A1A1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149">
                  <a:extLst>
                    <a:ext uri="{FF2B5EF4-FFF2-40B4-BE49-F238E27FC236}">
                      <a16:creationId xmlns:a16="http://schemas.microsoft.com/office/drawing/2014/main" id="{AD82C2E5-826F-B9E4-C175-7064558AD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7" y="2506"/>
                  <a:ext cx="56" cy="61"/>
                </a:xfrm>
                <a:custGeom>
                  <a:avLst/>
                  <a:gdLst/>
                  <a:ahLst/>
                  <a:cxnLst>
                    <a:cxn ang="0">
                      <a:pos x="124" y="90"/>
                    </a:cxn>
                    <a:cxn ang="0">
                      <a:pos x="115" y="0"/>
                    </a:cxn>
                    <a:cxn ang="0">
                      <a:pos x="211" y="9"/>
                    </a:cxn>
                    <a:cxn ang="0">
                      <a:pos x="277" y="88"/>
                    </a:cxn>
                    <a:cxn ang="0">
                      <a:pos x="273" y="193"/>
                    </a:cxn>
                    <a:cxn ang="0">
                      <a:pos x="233" y="259"/>
                    </a:cxn>
                    <a:cxn ang="0">
                      <a:pos x="191" y="297"/>
                    </a:cxn>
                    <a:cxn ang="0">
                      <a:pos x="132" y="304"/>
                    </a:cxn>
                    <a:cxn ang="0">
                      <a:pos x="59" y="285"/>
                    </a:cxn>
                    <a:cxn ang="0">
                      <a:pos x="0" y="189"/>
                    </a:cxn>
                    <a:cxn ang="0">
                      <a:pos x="26" y="64"/>
                    </a:cxn>
                    <a:cxn ang="0">
                      <a:pos x="72" y="25"/>
                    </a:cxn>
                    <a:cxn ang="0">
                      <a:pos x="99" y="97"/>
                    </a:cxn>
                    <a:cxn ang="0">
                      <a:pos x="98" y="158"/>
                    </a:cxn>
                    <a:cxn ang="0">
                      <a:pos x="129" y="201"/>
                    </a:cxn>
                    <a:cxn ang="0">
                      <a:pos x="171" y="197"/>
                    </a:cxn>
                    <a:cxn ang="0">
                      <a:pos x="198" y="159"/>
                    </a:cxn>
                    <a:cxn ang="0">
                      <a:pos x="198" y="107"/>
                    </a:cxn>
                    <a:cxn ang="0">
                      <a:pos x="149" y="72"/>
                    </a:cxn>
                    <a:cxn ang="0">
                      <a:pos x="124" y="90"/>
                    </a:cxn>
                    <a:cxn ang="0">
                      <a:pos x="124" y="90"/>
                    </a:cxn>
                  </a:cxnLst>
                  <a:rect l="0" t="0" r="r" b="b"/>
                  <a:pathLst>
                    <a:path w="277" h="304">
                      <a:moveTo>
                        <a:pt x="124" y="90"/>
                      </a:moveTo>
                      <a:lnTo>
                        <a:pt x="115" y="0"/>
                      </a:lnTo>
                      <a:lnTo>
                        <a:pt x="211" y="9"/>
                      </a:lnTo>
                      <a:lnTo>
                        <a:pt x="277" y="88"/>
                      </a:lnTo>
                      <a:lnTo>
                        <a:pt x="273" y="193"/>
                      </a:lnTo>
                      <a:lnTo>
                        <a:pt x="233" y="259"/>
                      </a:lnTo>
                      <a:lnTo>
                        <a:pt x="191" y="297"/>
                      </a:lnTo>
                      <a:lnTo>
                        <a:pt x="132" y="304"/>
                      </a:lnTo>
                      <a:lnTo>
                        <a:pt x="59" y="285"/>
                      </a:lnTo>
                      <a:lnTo>
                        <a:pt x="0" y="189"/>
                      </a:lnTo>
                      <a:lnTo>
                        <a:pt x="26" y="64"/>
                      </a:lnTo>
                      <a:lnTo>
                        <a:pt x="72" y="25"/>
                      </a:lnTo>
                      <a:lnTo>
                        <a:pt x="99" y="97"/>
                      </a:lnTo>
                      <a:lnTo>
                        <a:pt x="98" y="158"/>
                      </a:lnTo>
                      <a:lnTo>
                        <a:pt x="129" y="201"/>
                      </a:lnTo>
                      <a:lnTo>
                        <a:pt x="171" y="197"/>
                      </a:lnTo>
                      <a:lnTo>
                        <a:pt x="198" y="159"/>
                      </a:lnTo>
                      <a:lnTo>
                        <a:pt x="198" y="107"/>
                      </a:lnTo>
                      <a:lnTo>
                        <a:pt x="149" y="72"/>
                      </a:lnTo>
                      <a:lnTo>
                        <a:pt x="124" y="90"/>
                      </a:lnTo>
                      <a:lnTo>
                        <a:pt x="124" y="90"/>
                      </a:lnTo>
                      <a:close/>
                    </a:path>
                  </a:pathLst>
                </a:custGeom>
                <a:solidFill>
                  <a:srgbClr val="A1A1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150">
                  <a:extLst>
                    <a:ext uri="{FF2B5EF4-FFF2-40B4-BE49-F238E27FC236}">
                      <a16:creationId xmlns:a16="http://schemas.microsoft.com/office/drawing/2014/main" id="{66F9B839-B432-3668-65E4-A7942D8C2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2489"/>
                  <a:ext cx="155" cy="48"/>
                </a:xfrm>
                <a:custGeom>
                  <a:avLst/>
                  <a:gdLst/>
                  <a:ahLst/>
                  <a:cxnLst>
                    <a:cxn ang="0">
                      <a:pos x="0" y="231"/>
                    </a:cxn>
                    <a:cxn ang="0">
                      <a:pos x="31" y="236"/>
                    </a:cxn>
                    <a:cxn ang="0">
                      <a:pos x="59" y="129"/>
                    </a:cxn>
                    <a:cxn ang="0">
                      <a:pos x="154" y="51"/>
                    </a:cxn>
                    <a:cxn ang="0">
                      <a:pos x="262" y="39"/>
                    </a:cxn>
                    <a:cxn ang="0">
                      <a:pos x="641" y="37"/>
                    </a:cxn>
                    <a:cxn ang="0">
                      <a:pos x="717" y="64"/>
                    </a:cxn>
                    <a:cxn ang="0">
                      <a:pos x="738" y="149"/>
                    </a:cxn>
                    <a:cxn ang="0">
                      <a:pos x="723" y="241"/>
                    </a:cxn>
                    <a:cxn ang="0">
                      <a:pos x="771" y="241"/>
                    </a:cxn>
                    <a:cxn ang="0">
                      <a:pos x="774" y="94"/>
                    </a:cxn>
                    <a:cxn ang="0">
                      <a:pos x="710" y="16"/>
                    </a:cxn>
                    <a:cxn ang="0">
                      <a:pos x="508" y="2"/>
                    </a:cxn>
                    <a:cxn ang="0">
                      <a:pos x="206" y="0"/>
                    </a:cxn>
                    <a:cxn ang="0">
                      <a:pos x="86" y="44"/>
                    </a:cxn>
                    <a:cxn ang="0">
                      <a:pos x="12" y="127"/>
                    </a:cxn>
                    <a:cxn ang="0">
                      <a:pos x="0" y="231"/>
                    </a:cxn>
                    <a:cxn ang="0">
                      <a:pos x="0" y="231"/>
                    </a:cxn>
                  </a:cxnLst>
                  <a:rect l="0" t="0" r="r" b="b"/>
                  <a:pathLst>
                    <a:path w="774" h="241">
                      <a:moveTo>
                        <a:pt x="0" y="231"/>
                      </a:moveTo>
                      <a:lnTo>
                        <a:pt x="31" y="236"/>
                      </a:lnTo>
                      <a:lnTo>
                        <a:pt x="59" y="129"/>
                      </a:lnTo>
                      <a:lnTo>
                        <a:pt x="154" y="51"/>
                      </a:lnTo>
                      <a:lnTo>
                        <a:pt x="262" y="39"/>
                      </a:lnTo>
                      <a:lnTo>
                        <a:pt x="641" y="37"/>
                      </a:lnTo>
                      <a:lnTo>
                        <a:pt x="717" y="64"/>
                      </a:lnTo>
                      <a:lnTo>
                        <a:pt x="738" y="149"/>
                      </a:lnTo>
                      <a:lnTo>
                        <a:pt x="723" y="241"/>
                      </a:lnTo>
                      <a:lnTo>
                        <a:pt x="771" y="241"/>
                      </a:lnTo>
                      <a:lnTo>
                        <a:pt x="774" y="94"/>
                      </a:lnTo>
                      <a:lnTo>
                        <a:pt x="710" y="16"/>
                      </a:lnTo>
                      <a:lnTo>
                        <a:pt x="508" y="2"/>
                      </a:lnTo>
                      <a:lnTo>
                        <a:pt x="206" y="0"/>
                      </a:lnTo>
                      <a:lnTo>
                        <a:pt x="86" y="44"/>
                      </a:lnTo>
                      <a:lnTo>
                        <a:pt x="12" y="127"/>
                      </a:lnTo>
                      <a:lnTo>
                        <a:pt x="0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A38A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151">
                  <a:extLst>
                    <a:ext uri="{FF2B5EF4-FFF2-40B4-BE49-F238E27FC236}">
                      <a16:creationId xmlns:a16="http://schemas.microsoft.com/office/drawing/2014/main" id="{814B6FA6-F263-8E16-EE44-A90408332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2" y="2376"/>
                  <a:ext cx="7" cy="93"/>
                </a:xfrm>
                <a:custGeom>
                  <a:avLst/>
                  <a:gdLst/>
                  <a:ahLst/>
                  <a:cxnLst>
                    <a:cxn ang="0">
                      <a:pos x="15" y="464"/>
                    </a:cxn>
                    <a:cxn ang="0">
                      <a:pos x="0" y="0"/>
                    </a:cxn>
                    <a:cxn ang="0">
                      <a:pos x="17" y="11"/>
                    </a:cxn>
                    <a:cxn ang="0">
                      <a:pos x="37" y="462"/>
                    </a:cxn>
                    <a:cxn ang="0">
                      <a:pos x="15" y="464"/>
                    </a:cxn>
                    <a:cxn ang="0">
                      <a:pos x="15" y="464"/>
                    </a:cxn>
                  </a:cxnLst>
                  <a:rect l="0" t="0" r="r" b="b"/>
                  <a:pathLst>
                    <a:path w="37" h="464">
                      <a:moveTo>
                        <a:pt x="15" y="464"/>
                      </a:moveTo>
                      <a:lnTo>
                        <a:pt x="0" y="0"/>
                      </a:lnTo>
                      <a:lnTo>
                        <a:pt x="17" y="11"/>
                      </a:lnTo>
                      <a:lnTo>
                        <a:pt x="37" y="462"/>
                      </a:lnTo>
                      <a:lnTo>
                        <a:pt x="15" y="464"/>
                      </a:lnTo>
                      <a:lnTo>
                        <a:pt x="15" y="4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152">
                  <a:extLst>
                    <a:ext uri="{FF2B5EF4-FFF2-40B4-BE49-F238E27FC236}">
                      <a16:creationId xmlns:a16="http://schemas.microsoft.com/office/drawing/2014/main" id="{CA278DF7-D138-DEEA-BD72-C3AADA9B9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534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1" y="0"/>
                    </a:cxn>
                    <a:cxn ang="0">
                      <a:pos x="41" y="17"/>
                    </a:cxn>
                    <a:cxn ang="0">
                      <a:pos x="0" y="2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1" h="20">
                      <a:moveTo>
                        <a:pt x="2" y="0"/>
                      </a:moveTo>
                      <a:lnTo>
                        <a:pt x="41" y="0"/>
                      </a:lnTo>
                      <a:lnTo>
                        <a:pt x="41" y="17"/>
                      </a:lnTo>
                      <a:lnTo>
                        <a:pt x="0" y="2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Freeform 153">
                  <a:extLst>
                    <a:ext uri="{FF2B5EF4-FFF2-40B4-BE49-F238E27FC236}">
                      <a16:creationId xmlns:a16="http://schemas.microsoft.com/office/drawing/2014/main" id="{01C50A17-23E4-AD74-04D7-2C74E9580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0" y="2525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80" y="71"/>
                    </a:cxn>
                    <a:cxn ang="0">
                      <a:pos x="87" y="57"/>
                    </a:cxn>
                    <a:cxn ang="0">
                      <a:pos x="9" y="0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87" h="71">
                      <a:moveTo>
                        <a:pt x="0" y="15"/>
                      </a:moveTo>
                      <a:lnTo>
                        <a:pt x="80" y="71"/>
                      </a:lnTo>
                      <a:lnTo>
                        <a:pt x="87" y="57"/>
                      </a:lnTo>
                      <a:lnTo>
                        <a:pt x="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Freeform 154">
                  <a:extLst>
                    <a:ext uri="{FF2B5EF4-FFF2-40B4-BE49-F238E27FC236}">
                      <a16:creationId xmlns:a16="http://schemas.microsoft.com/office/drawing/2014/main" id="{72F7C8DA-17FF-2F48-6C9F-EFC7C6E43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0" y="2524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2" y="81"/>
                    </a:cxn>
                    <a:cxn ang="0">
                      <a:pos x="5" y="78"/>
                    </a:cxn>
                    <a:cxn ang="0">
                      <a:pos x="11" y="74"/>
                    </a:cxn>
                    <a:cxn ang="0">
                      <a:pos x="16" y="69"/>
                    </a:cxn>
                    <a:cxn ang="0">
                      <a:pos x="23" y="62"/>
                    </a:cxn>
                    <a:cxn ang="0">
                      <a:pos x="29" y="55"/>
                    </a:cxn>
                    <a:cxn ang="0">
                      <a:pos x="37" y="47"/>
                    </a:cxn>
                    <a:cxn ang="0">
                      <a:pos x="44" y="41"/>
                    </a:cxn>
                    <a:cxn ang="0">
                      <a:pos x="51" y="32"/>
                    </a:cxn>
                    <a:cxn ang="0">
                      <a:pos x="57" y="25"/>
                    </a:cxn>
                    <a:cxn ang="0">
                      <a:pos x="63" y="18"/>
                    </a:cxn>
                    <a:cxn ang="0">
                      <a:pos x="70" y="12"/>
                    </a:cxn>
                    <a:cxn ang="0">
                      <a:pos x="75" y="7"/>
                    </a:cxn>
                    <a:cxn ang="0">
                      <a:pos x="78" y="2"/>
                    </a:cxn>
                    <a:cxn ang="0">
                      <a:pos x="81" y="0"/>
                    </a:cxn>
                    <a:cxn ang="0">
                      <a:pos x="82" y="0"/>
                    </a:cxn>
                    <a:cxn ang="0">
                      <a:pos x="96" y="16"/>
                    </a:cxn>
                    <a:cxn ang="0">
                      <a:pos x="14" y="98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96" h="98">
                      <a:moveTo>
                        <a:pt x="0" y="83"/>
                      </a:moveTo>
                      <a:lnTo>
                        <a:pt x="2" y="81"/>
                      </a:lnTo>
                      <a:lnTo>
                        <a:pt x="5" y="78"/>
                      </a:lnTo>
                      <a:lnTo>
                        <a:pt x="11" y="74"/>
                      </a:lnTo>
                      <a:lnTo>
                        <a:pt x="16" y="69"/>
                      </a:lnTo>
                      <a:lnTo>
                        <a:pt x="23" y="62"/>
                      </a:lnTo>
                      <a:lnTo>
                        <a:pt x="29" y="55"/>
                      </a:lnTo>
                      <a:lnTo>
                        <a:pt x="37" y="47"/>
                      </a:lnTo>
                      <a:lnTo>
                        <a:pt x="44" y="41"/>
                      </a:lnTo>
                      <a:lnTo>
                        <a:pt x="51" y="32"/>
                      </a:lnTo>
                      <a:lnTo>
                        <a:pt x="57" y="25"/>
                      </a:lnTo>
                      <a:lnTo>
                        <a:pt x="63" y="18"/>
                      </a:lnTo>
                      <a:lnTo>
                        <a:pt x="70" y="12"/>
                      </a:lnTo>
                      <a:lnTo>
                        <a:pt x="75" y="7"/>
                      </a:lnTo>
                      <a:lnTo>
                        <a:pt x="78" y="2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96" y="16"/>
                      </a:lnTo>
                      <a:lnTo>
                        <a:pt x="14" y="98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Freeform 155">
                  <a:extLst>
                    <a:ext uri="{FF2B5EF4-FFF2-40B4-BE49-F238E27FC236}">
                      <a16:creationId xmlns:a16="http://schemas.microsoft.com/office/drawing/2014/main" id="{681860A4-B117-60A6-88EA-3B7C4845E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5" y="2524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73" y="0"/>
                    </a:cxn>
                    <a:cxn ang="0">
                      <a:pos x="87" y="15"/>
                    </a:cxn>
                    <a:cxn ang="0">
                      <a:pos x="14" y="96"/>
                    </a:cxn>
                    <a:cxn ang="0">
                      <a:pos x="0" y="82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87" h="96">
                      <a:moveTo>
                        <a:pt x="0" y="82"/>
                      </a:moveTo>
                      <a:lnTo>
                        <a:pt x="73" y="0"/>
                      </a:lnTo>
                      <a:lnTo>
                        <a:pt x="87" y="15"/>
                      </a:lnTo>
                      <a:lnTo>
                        <a:pt x="14" y="96"/>
                      </a:lnTo>
                      <a:lnTo>
                        <a:pt x="0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156">
                  <a:extLst>
                    <a:ext uri="{FF2B5EF4-FFF2-40B4-BE49-F238E27FC236}">
                      <a16:creationId xmlns:a16="http://schemas.microsoft.com/office/drawing/2014/main" id="{A78D6E65-60AF-9321-E8BC-70D197D95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5" y="2525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4"/>
                    </a:cxn>
                    <a:cxn ang="0">
                      <a:pos x="3" y="18"/>
                    </a:cxn>
                    <a:cxn ang="0">
                      <a:pos x="5" y="21"/>
                    </a:cxn>
                    <a:cxn ang="0">
                      <a:pos x="8" y="25"/>
                    </a:cxn>
                    <a:cxn ang="0">
                      <a:pos x="10" y="28"/>
                    </a:cxn>
                    <a:cxn ang="0">
                      <a:pos x="13" y="34"/>
                    </a:cxn>
                    <a:cxn ang="0">
                      <a:pos x="17" y="39"/>
                    </a:cxn>
                    <a:cxn ang="0">
                      <a:pos x="21" y="44"/>
                    </a:cxn>
                    <a:cxn ang="0">
                      <a:pos x="25" y="50"/>
                    </a:cxn>
                    <a:cxn ang="0">
                      <a:pos x="31" y="56"/>
                    </a:cxn>
                    <a:cxn ang="0">
                      <a:pos x="36" y="62"/>
                    </a:cxn>
                    <a:cxn ang="0">
                      <a:pos x="42" y="67"/>
                    </a:cxn>
                    <a:cxn ang="0">
                      <a:pos x="49" y="72"/>
                    </a:cxn>
                    <a:cxn ang="0">
                      <a:pos x="57" y="79"/>
                    </a:cxn>
                    <a:cxn ang="0">
                      <a:pos x="66" y="84"/>
                    </a:cxn>
                    <a:cxn ang="0">
                      <a:pos x="76" y="91"/>
                    </a:cxn>
                    <a:cxn ang="0">
                      <a:pos x="82" y="72"/>
                    </a:cxn>
                    <a:cxn ang="0">
                      <a:pos x="81" y="71"/>
                    </a:cxn>
                    <a:cxn ang="0">
                      <a:pos x="80" y="70"/>
                    </a:cxn>
                    <a:cxn ang="0">
                      <a:pos x="77" y="67"/>
                    </a:cxn>
                    <a:cxn ang="0">
                      <a:pos x="74" y="65"/>
                    </a:cxn>
                    <a:cxn ang="0">
                      <a:pos x="68" y="62"/>
                    </a:cxn>
                    <a:cxn ang="0">
                      <a:pos x="64" y="58"/>
                    </a:cxn>
                    <a:cxn ang="0">
                      <a:pos x="58" y="53"/>
                    </a:cxn>
                    <a:cxn ang="0">
                      <a:pos x="53" y="50"/>
                    </a:cxn>
                    <a:cxn ang="0">
                      <a:pos x="48" y="43"/>
                    </a:cxn>
                    <a:cxn ang="0">
                      <a:pos x="41" y="38"/>
                    </a:cxn>
                    <a:cxn ang="0">
                      <a:pos x="36" y="33"/>
                    </a:cxn>
                    <a:cxn ang="0">
                      <a:pos x="31" y="26"/>
                    </a:cxn>
                    <a:cxn ang="0">
                      <a:pos x="25" y="20"/>
                    </a:cxn>
                    <a:cxn ang="0">
                      <a:pos x="22" y="13"/>
                    </a:cxn>
                    <a:cxn ang="0">
                      <a:pos x="19" y="6"/>
                    </a:cxn>
                    <a:cxn ang="0">
                      <a:pos x="17" y="0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82" h="91">
                      <a:moveTo>
                        <a:pt x="0" y="13"/>
                      </a:moveTo>
                      <a:lnTo>
                        <a:pt x="2" y="14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8" y="25"/>
                      </a:lnTo>
                      <a:lnTo>
                        <a:pt x="10" y="28"/>
                      </a:lnTo>
                      <a:lnTo>
                        <a:pt x="13" y="34"/>
                      </a:lnTo>
                      <a:lnTo>
                        <a:pt x="17" y="39"/>
                      </a:lnTo>
                      <a:lnTo>
                        <a:pt x="21" y="44"/>
                      </a:lnTo>
                      <a:lnTo>
                        <a:pt x="25" y="50"/>
                      </a:lnTo>
                      <a:lnTo>
                        <a:pt x="31" y="56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49" y="72"/>
                      </a:lnTo>
                      <a:lnTo>
                        <a:pt x="57" y="79"/>
                      </a:lnTo>
                      <a:lnTo>
                        <a:pt x="66" y="84"/>
                      </a:lnTo>
                      <a:lnTo>
                        <a:pt x="76" y="91"/>
                      </a:lnTo>
                      <a:lnTo>
                        <a:pt x="82" y="72"/>
                      </a:lnTo>
                      <a:lnTo>
                        <a:pt x="81" y="71"/>
                      </a:lnTo>
                      <a:lnTo>
                        <a:pt x="80" y="70"/>
                      </a:lnTo>
                      <a:lnTo>
                        <a:pt x="77" y="67"/>
                      </a:lnTo>
                      <a:lnTo>
                        <a:pt x="74" y="65"/>
                      </a:lnTo>
                      <a:lnTo>
                        <a:pt x="68" y="62"/>
                      </a:lnTo>
                      <a:lnTo>
                        <a:pt x="64" y="58"/>
                      </a:lnTo>
                      <a:lnTo>
                        <a:pt x="58" y="53"/>
                      </a:lnTo>
                      <a:lnTo>
                        <a:pt x="53" y="50"/>
                      </a:lnTo>
                      <a:lnTo>
                        <a:pt x="48" y="43"/>
                      </a:lnTo>
                      <a:lnTo>
                        <a:pt x="41" y="38"/>
                      </a:lnTo>
                      <a:lnTo>
                        <a:pt x="36" y="33"/>
                      </a:lnTo>
                      <a:lnTo>
                        <a:pt x="31" y="26"/>
                      </a:lnTo>
                      <a:lnTo>
                        <a:pt x="25" y="20"/>
                      </a:lnTo>
                      <a:lnTo>
                        <a:pt x="22" y="13"/>
                      </a:lnTo>
                      <a:lnTo>
                        <a:pt x="19" y="6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157">
                  <a:extLst>
                    <a:ext uri="{FF2B5EF4-FFF2-40B4-BE49-F238E27FC236}">
                      <a16:creationId xmlns:a16="http://schemas.microsoft.com/office/drawing/2014/main" id="{E834162F-BF47-C0FB-72CD-F5BC1D672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7" y="2520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28" y="35"/>
                    </a:cxn>
                    <a:cxn ang="0">
                      <a:pos x="35" y="29"/>
                    </a:cxn>
                    <a:cxn ang="0">
                      <a:pos x="44" y="23"/>
                    </a:cxn>
                    <a:cxn ang="0">
                      <a:pos x="55" y="20"/>
                    </a:cxn>
                    <a:cxn ang="0">
                      <a:pos x="66" y="19"/>
                    </a:cxn>
                    <a:cxn ang="0">
                      <a:pos x="79" y="21"/>
                    </a:cxn>
                    <a:cxn ang="0">
                      <a:pos x="92" y="29"/>
                    </a:cxn>
                    <a:cxn ang="0">
                      <a:pos x="99" y="37"/>
                    </a:cxn>
                    <a:cxn ang="0">
                      <a:pos x="102" y="46"/>
                    </a:cxn>
                    <a:cxn ang="0">
                      <a:pos x="102" y="54"/>
                    </a:cxn>
                    <a:cxn ang="0">
                      <a:pos x="102" y="66"/>
                    </a:cxn>
                    <a:cxn ang="0">
                      <a:pos x="100" y="79"/>
                    </a:cxn>
                    <a:cxn ang="0">
                      <a:pos x="93" y="93"/>
                    </a:cxn>
                    <a:cxn ang="0">
                      <a:pos x="83" y="107"/>
                    </a:cxn>
                    <a:cxn ang="0">
                      <a:pos x="75" y="115"/>
                    </a:cxn>
                    <a:cxn ang="0">
                      <a:pos x="65" y="117"/>
                    </a:cxn>
                    <a:cxn ang="0">
                      <a:pos x="55" y="116"/>
                    </a:cxn>
                    <a:cxn ang="0">
                      <a:pos x="47" y="113"/>
                    </a:cxn>
                    <a:cxn ang="0">
                      <a:pos x="40" y="109"/>
                    </a:cxn>
                    <a:cxn ang="0">
                      <a:pos x="33" y="102"/>
                    </a:cxn>
                    <a:cxn ang="0">
                      <a:pos x="29" y="96"/>
                    </a:cxn>
                    <a:cxn ang="0">
                      <a:pos x="25" y="91"/>
                    </a:cxn>
                    <a:cxn ang="0">
                      <a:pos x="20" y="83"/>
                    </a:cxn>
                    <a:cxn ang="0">
                      <a:pos x="19" y="77"/>
                    </a:cxn>
                    <a:cxn ang="0">
                      <a:pos x="19" y="68"/>
                    </a:cxn>
                    <a:cxn ang="0">
                      <a:pos x="20" y="58"/>
                    </a:cxn>
                    <a:cxn ang="0">
                      <a:pos x="4" y="49"/>
                    </a:cxn>
                    <a:cxn ang="0">
                      <a:pos x="3" y="51"/>
                    </a:cxn>
                    <a:cxn ang="0">
                      <a:pos x="1" y="60"/>
                    </a:cxn>
                    <a:cxn ang="0">
                      <a:pos x="0" y="71"/>
                    </a:cxn>
                    <a:cxn ang="0">
                      <a:pos x="1" y="85"/>
                    </a:cxn>
                    <a:cxn ang="0">
                      <a:pos x="5" y="98"/>
                    </a:cxn>
                    <a:cxn ang="0">
                      <a:pos x="15" y="112"/>
                    </a:cxn>
                    <a:cxn ang="0">
                      <a:pos x="31" y="125"/>
                    </a:cxn>
                    <a:cxn ang="0">
                      <a:pos x="56" y="135"/>
                    </a:cxn>
                    <a:cxn ang="0">
                      <a:pos x="59" y="135"/>
                    </a:cxn>
                    <a:cxn ang="0">
                      <a:pos x="69" y="135"/>
                    </a:cxn>
                    <a:cxn ang="0">
                      <a:pos x="80" y="131"/>
                    </a:cxn>
                    <a:cxn ang="0">
                      <a:pos x="95" y="124"/>
                    </a:cxn>
                    <a:cxn ang="0">
                      <a:pos x="107" y="111"/>
                    </a:cxn>
                    <a:cxn ang="0">
                      <a:pos x="118" y="92"/>
                    </a:cxn>
                    <a:cxn ang="0">
                      <a:pos x="121" y="63"/>
                    </a:cxn>
                    <a:cxn ang="0">
                      <a:pos x="118" y="26"/>
                    </a:cxn>
                    <a:cxn ang="0">
                      <a:pos x="115" y="23"/>
                    </a:cxn>
                    <a:cxn ang="0">
                      <a:pos x="108" y="16"/>
                    </a:cxn>
                    <a:cxn ang="0">
                      <a:pos x="97" y="9"/>
                    </a:cxn>
                    <a:cxn ang="0">
                      <a:pos x="83" y="3"/>
                    </a:cxn>
                    <a:cxn ang="0">
                      <a:pos x="65" y="0"/>
                    </a:cxn>
                    <a:cxn ang="0">
                      <a:pos x="47" y="2"/>
                    </a:cxn>
                    <a:cxn ang="0">
                      <a:pos x="28" y="12"/>
                    </a:cxn>
                    <a:cxn ang="0">
                      <a:pos x="8" y="32"/>
                    </a:cxn>
                    <a:cxn ang="0">
                      <a:pos x="26" y="37"/>
                    </a:cxn>
                  </a:cxnLst>
                  <a:rect l="0" t="0" r="r" b="b"/>
                  <a:pathLst>
                    <a:path w="121" h="135">
                      <a:moveTo>
                        <a:pt x="26" y="37"/>
                      </a:moveTo>
                      <a:lnTo>
                        <a:pt x="28" y="35"/>
                      </a:lnTo>
                      <a:lnTo>
                        <a:pt x="33" y="31"/>
                      </a:lnTo>
                      <a:lnTo>
                        <a:pt x="35" y="29"/>
                      </a:lnTo>
                      <a:lnTo>
                        <a:pt x="40" y="27"/>
                      </a:lnTo>
                      <a:lnTo>
                        <a:pt x="44" y="23"/>
                      </a:lnTo>
                      <a:lnTo>
                        <a:pt x="50" y="22"/>
                      </a:lnTo>
                      <a:lnTo>
                        <a:pt x="55" y="20"/>
                      </a:lnTo>
                      <a:lnTo>
                        <a:pt x="60" y="19"/>
                      </a:lnTo>
                      <a:lnTo>
                        <a:pt x="66" y="19"/>
                      </a:lnTo>
                      <a:lnTo>
                        <a:pt x="73" y="20"/>
                      </a:lnTo>
                      <a:lnTo>
                        <a:pt x="79" y="21"/>
                      </a:lnTo>
                      <a:lnTo>
                        <a:pt x="86" y="24"/>
                      </a:lnTo>
                      <a:lnTo>
                        <a:pt x="92" y="29"/>
                      </a:lnTo>
                      <a:lnTo>
                        <a:pt x="99" y="35"/>
                      </a:lnTo>
                      <a:lnTo>
                        <a:pt x="99" y="37"/>
                      </a:lnTo>
                      <a:lnTo>
                        <a:pt x="101" y="43"/>
                      </a:lnTo>
                      <a:lnTo>
                        <a:pt x="102" y="46"/>
                      </a:lnTo>
                      <a:lnTo>
                        <a:pt x="102" y="50"/>
                      </a:lnTo>
                      <a:lnTo>
                        <a:pt x="102" y="54"/>
                      </a:lnTo>
                      <a:lnTo>
                        <a:pt x="103" y="61"/>
                      </a:lnTo>
                      <a:lnTo>
                        <a:pt x="102" y="66"/>
                      </a:lnTo>
                      <a:lnTo>
                        <a:pt x="102" y="72"/>
                      </a:lnTo>
                      <a:lnTo>
                        <a:pt x="100" y="79"/>
                      </a:lnTo>
                      <a:lnTo>
                        <a:pt x="98" y="86"/>
                      </a:lnTo>
                      <a:lnTo>
                        <a:pt x="93" y="93"/>
                      </a:lnTo>
                      <a:lnTo>
                        <a:pt x="89" y="100"/>
                      </a:lnTo>
                      <a:lnTo>
                        <a:pt x="83" y="107"/>
                      </a:lnTo>
                      <a:lnTo>
                        <a:pt x="77" y="115"/>
                      </a:lnTo>
                      <a:lnTo>
                        <a:pt x="75" y="115"/>
                      </a:lnTo>
                      <a:lnTo>
                        <a:pt x="71" y="116"/>
                      </a:lnTo>
                      <a:lnTo>
                        <a:pt x="65" y="117"/>
                      </a:lnTo>
                      <a:lnTo>
                        <a:pt x="59" y="117"/>
                      </a:lnTo>
                      <a:lnTo>
                        <a:pt x="55" y="116"/>
                      </a:lnTo>
                      <a:lnTo>
                        <a:pt x="50" y="116"/>
                      </a:lnTo>
                      <a:lnTo>
                        <a:pt x="47" y="113"/>
                      </a:lnTo>
                      <a:lnTo>
                        <a:pt x="43" y="112"/>
                      </a:lnTo>
                      <a:lnTo>
                        <a:pt x="40" y="109"/>
                      </a:lnTo>
                      <a:lnTo>
                        <a:pt x="36" y="106"/>
                      </a:lnTo>
                      <a:lnTo>
                        <a:pt x="33" y="102"/>
                      </a:lnTo>
                      <a:lnTo>
                        <a:pt x="31" y="97"/>
                      </a:lnTo>
                      <a:lnTo>
                        <a:pt x="29" y="96"/>
                      </a:lnTo>
                      <a:lnTo>
                        <a:pt x="28" y="94"/>
                      </a:lnTo>
                      <a:lnTo>
                        <a:pt x="25" y="91"/>
                      </a:lnTo>
                      <a:lnTo>
                        <a:pt x="22" y="87"/>
                      </a:lnTo>
                      <a:lnTo>
                        <a:pt x="20" y="83"/>
                      </a:lnTo>
                      <a:lnTo>
                        <a:pt x="20" y="80"/>
                      </a:lnTo>
                      <a:lnTo>
                        <a:pt x="19" y="77"/>
                      </a:lnTo>
                      <a:lnTo>
                        <a:pt x="19" y="73"/>
                      </a:lnTo>
                      <a:lnTo>
                        <a:pt x="19" y="68"/>
                      </a:lnTo>
                      <a:lnTo>
                        <a:pt x="19" y="63"/>
                      </a:lnTo>
                      <a:lnTo>
                        <a:pt x="20" y="58"/>
                      </a:lnTo>
                      <a:lnTo>
                        <a:pt x="22" y="52"/>
                      </a:lnTo>
                      <a:lnTo>
                        <a:pt x="4" y="49"/>
                      </a:lnTo>
                      <a:lnTo>
                        <a:pt x="3" y="49"/>
                      </a:lnTo>
                      <a:lnTo>
                        <a:pt x="3" y="51"/>
                      </a:lnTo>
                      <a:lnTo>
                        <a:pt x="1" y="54"/>
                      </a:lnTo>
                      <a:lnTo>
                        <a:pt x="1" y="60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0" y="77"/>
                      </a:lnTo>
                      <a:lnTo>
                        <a:pt x="1" y="85"/>
                      </a:lnTo>
                      <a:lnTo>
                        <a:pt x="2" y="91"/>
                      </a:lnTo>
                      <a:lnTo>
                        <a:pt x="5" y="98"/>
                      </a:lnTo>
                      <a:lnTo>
                        <a:pt x="8" y="105"/>
                      </a:lnTo>
                      <a:lnTo>
                        <a:pt x="15" y="112"/>
                      </a:lnTo>
                      <a:lnTo>
                        <a:pt x="21" y="119"/>
                      </a:lnTo>
                      <a:lnTo>
                        <a:pt x="31" y="125"/>
                      </a:lnTo>
                      <a:lnTo>
                        <a:pt x="42" y="131"/>
                      </a:lnTo>
                      <a:lnTo>
                        <a:pt x="56" y="135"/>
                      </a:lnTo>
                      <a:lnTo>
                        <a:pt x="57" y="135"/>
                      </a:lnTo>
                      <a:lnTo>
                        <a:pt x="59" y="135"/>
                      </a:lnTo>
                      <a:lnTo>
                        <a:pt x="62" y="135"/>
                      </a:lnTo>
                      <a:lnTo>
                        <a:pt x="69" y="135"/>
                      </a:lnTo>
                      <a:lnTo>
                        <a:pt x="74" y="133"/>
                      </a:lnTo>
                      <a:lnTo>
                        <a:pt x="80" y="131"/>
                      </a:lnTo>
                      <a:lnTo>
                        <a:pt x="88" y="127"/>
                      </a:lnTo>
                      <a:lnTo>
                        <a:pt x="95" y="124"/>
                      </a:lnTo>
                      <a:lnTo>
                        <a:pt x="101" y="119"/>
                      </a:lnTo>
                      <a:lnTo>
                        <a:pt x="107" y="111"/>
                      </a:lnTo>
                      <a:lnTo>
                        <a:pt x="113" y="103"/>
                      </a:lnTo>
                      <a:lnTo>
                        <a:pt x="118" y="92"/>
                      </a:lnTo>
                      <a:lnTo>
                        <a:pt x="119" y="79"/>
                      </a:lnTo>
                      <a:lnTo>
                        <a:pt x="121" y="63"/>
                      </a:lnTo>
                      <a:lnTo>
                        <a:pt x="121" y="46"/>
                      </a:lnTo>
                      <a:lnTo>
                        <a:pt x="118" y="26"/>
                      </a:lnTo>
                      <a:lnTo>
                        <a:pt x="117" y="24"/>
                      </a:lnTo>
                      <a:lnTo>
                        <a:pt x="115" y="23"/>
                      </a:lnTo>
                      <a:lnTo>
                        <a:pt x="112" y="20"/>
                      </a:lnTo>
                      <a:lnTo>
                        <a:pt x="108" y="16"/>
                      </a:lnTo>
                      <a:lnTo>
                        <a:pt x="102" y="13"/>
                      </a:lnTo>
                      <a:lnTo>
                        <a:pt x="97" y="9"/>
                      </a:lnTo>
                      <a:lnTo>
                        <a:pt x="90" y="5"/>
                      </a:lnTo>
                      <a:lnTo>
                        <a:pt x="83" y="3"/>
                      </a:lnTo>
                      <a:lnTo>
                        <a:pt x="74" y="1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2"/>
                      </a:lnTo>
                      <a:lnTo>
                        <a:pt x="37" y="5"/>
                      </a:lnTo>
                      <a:lnTo>
                        <a:pt x="28" y="12"/>
                      </a:lnTo>
                      <a:lnTo>
                        <a:pt x="17" y="20"/>
                      </a:lnTo>
                      <a:lnTo>
                        <a:pt x="8" y="32"/>
                      </a:lnTo>
                      <a:lnTo>
                        <a:pt x="26" y="37"/>
                      </a:lnTo>
                      <a:lnTo>
                        <a:pt x="26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Freeform 158">
                  <a:extLst>
                    <a:ext uri="{FF2B5EF4-FFF2-40B4-BE49-F238E27FC236}">
                      <a16:creationId xmlns:a16="http://schemas.microsoft.com/office/drawing/2014/main" id="{658D7543-1140-06C4-0FCE-ABE157322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0" y="2521"/>
                  <a:ext cx="25" cy="26"/>
                </a:xfrm>
                <a:custGeom>
                  <a:avLst/>
                  <a:gdLst/>
                  <a:ahLst/>
                  <a:cxnLst>
                    <a:cxn ang="0">
                      <a:pos x="33" y="39"/>
                    </a:cxn>
                    <a:cxn ang="0">
                      <a:pos x="38" y="33"/>
                    </a:cxn>
                    <a:cxn ang="0">
                      <a:pos x="45" y="29"/>
                    </a:cxn>
                    <a:cxn ang="0">
                      <a:pos x="53" y="26"/>
                    </a:cxn>
                    <a:cxn ang="0">
                      <a:pos x="62" y="24"/>
                    </a:cxn>
                    <a:cxn ang="0">
                      <a:pos x="72" y="24"/>
                    </a:cxn>
                    <a:cxn ang="0">
                      <a:pos x="82" y="29"/>
                    </a:cxn>
                    <a:cxn ang="0">
                      <a:pos x="89" y="33"/>
                    </a:cxn>
                    <a:cxn ang="0">
                      <a:pos x="95" y="40"/>
                    </a:cxn>
                    <a:cxn ang="0">
                      <a:pos x="100" y="49"/>
                    </a:cxn>
                    <a:cxn ang="0">
                      <a:pos x="102" y="58"/>
                    </a:cxn>
                    <a:cxn ang="0">
                      <a:pos x="102" y="70"/>
                    </a:cxn>
                    <a:cxn ang="0">
                      <a:pos x="101" y="84"/>
                    </a:cxn>
                    <a:cxn ang="0">
                      <a:pos x="97" y="93"/>
                    </a:cxn>
                    <a:cxn ang="0">
                      <a:pos x="92" y="101"/>
                    </a:cxn>
                    <a:cxn ang="0">
                      <a:pos x="86" y="107"/>
                    </a:cxn>
                    <a:cxn ang="0">
                      <a:pos x="77" y="112"/>
                    </a:cxn>
                    <a:cxn ang="0">
                      <a:pos x="67" y="115"/>
                    </a:cxn>
                    <a:cxn ang="0">
                      <a:pos x="56" y="113"/>
                    </a:cxn>
                    <a:cxn ang="0">
                      <a:pos x="42" y="107"/>
                    </a:cxn>
                    <a:cxn ang="0">
                      <a:pos x="33" y="100"/>
                    </a:cxn>
                    <a:cxn ang="0">
                      <a:pos x="28" y="95"/>
                    </a:cxn>
                    <a:cxn ang="0">
                      <a:pos x="23" y="86"/>
                    </a:cxn>
                    <a:cxn ang="0">
                      <a:pos x="22" y="80"/>
                    </a:cxn>
                    <a:cxn ang="0">
                      <a:pos x="22" y="70"/>
                    </a:cxn>
                    <a:cxn ang="0">
                      <a:pos x="27" y="58"/>
                    </a:cxn>
                    <a:cxn ang="0">
                      <a:pos x="7" y="44"/>
                    </a:cxn>
                    <a:cxn ang="0">
                      <a:pos x="6" y="46"/>
                    </a:cxn>
                    <a:cxn ang="0">
                      <a:pos x="3" y="53"/>
                    </a:cxn>
                    <a:cxn ang="0">
                      <a:pos x="1" y="62"/>
                    </a:cxn>
                    <a:cxn ang="0">
                      <a:pos x="0" y="75"/>
                    </a:cxn>
                    <a:cxn ang="0">
                      <a:pos x="0" y="88"/>
                    </a:cxn>
                    <a:cxn ang="0">
                      <a:pos x="5" y="102"/>
                    </a:cxn>
                    <a:cxn ang="0">
                      <a:pos x="14" y="114"/>
                    </a:cxn>
                    <a:cxn ang="0">
                      <a:pos x="28" y="125"/>
                    </a:cxn>
                    <a:cxn ang="0">
                      <a:pos x="45" y="131"/>
                    </a:cxn>
                    <a:cxn ang="0">
                      <a:pos x="61" y="133"/>
                    </a:cxn>
                    <a:cxn ang="0">
                      <a:pos x="75" y="133"/>
                    </a:cxn>
                    <a:cxn ang="0">
                      <a:pos x="89" y="130"/>
                    </a:cxn>
                    <a:cxn ang="0">
                      <a:pos x="101" y="122"/>
                    </a:cxn>
                    <a:cxn ang="0">
                      <a:pos x="110" y="113"/>
                    </a:cxn>
                    <a:cxn ang="0">
                      <a:pos x="118" y="102"/>
                    </a:cxn>
                    <a:cxn ang="0">
                      <a:pos x="124" y="89"/>
                    </a:cxn>
                    <a:cxn ang="0">
                      <a:pos x="125" y="83"/>
                    </a:cxn>
                    <a:cxn ang="0">
                      <a:pos x="125" y="75"/>
                    </a:cxn>
                    <a:cxn ang="0">
                      <a:pos x="125" y="66"/>
                    </a:cxn>
                    <a:cxn ang="0">
                      <a:pos x="123" y="54"/>
                    </a:cxn>
                    <a:cxn ang="0">
                      <a:pos x="120" y="42"/>
                    </a:cxn>
                    <a:cxn ang="0">
                      <a:pos x="112" y="28"/>
                    </a:cxn>
                    <a:cxn ang="0">
                      <a:pos x="104" y="14"/>
                    </a:cxn>
                    <a:cxn ang="0">
                      <a:pos x="101" y="12"/>
                    </a:cxn>
                    <a:cxn ang="0">
                      <a:pos x="94" y="9"/>
                    </a:cxn>
                    <a:cxn ang="0">
                      <a:pos x="85" y="4"/>
                    </a:cxn>
                    <a:cxn ang="0">
                      <a:pos x="73" y="2"/>
                    </a:cxn>
                    <a:cxn ang="0">
                      <a:pos x="58" y="1"/>
                    </a:cxn>
                    <a:cxn ang="0">
                      <a:pos x="42" y="4"/>
                    </a:cxn>
                    <a:cxn ang="0">
                      <a:pos x="27" y="13"/>
                    </a:cxn>
                    <a:cxn ang="0">
                      <a:pos x="10" y="30"/>
                    </a:cxn>
                    <a:cxn ang="0">
                      <a:pos x="33" y="41"/>
                    </a:cxn>
                  </a:cxnLst>
                  <a:rect l="0" t="0" r="r" b="b"/>
                  <a:pathLst>
                    <a:path w="125" h="133">
                      <a:moveTo>
                        <a:pt x="33" y="41"/>
                      </a:moveTo>
                      <a:lnTo>
                        <a:pt x="33" y="39"/>
                      </a:lnTo>
                      <a:lnTo>
                        <a:pt x="36" y="36"/>
                      </a:lnTo>
                      <a:lnTo>
                        <a:pt x="38" y="33"/>
                      </a:lnTo>
                      <a:lnTo>
                        <a:pt x="42" y="31"/>
                      </a:lnTo>
                      <a:lnTo>
                        <a:pt x="45" y="29"/>
                      </a:lnTo>
                      <a:lnTo>
                        <a:pt x="49" y="28"/>
                      </a:lnTo>
                      <a:lnTo>
                        <a:pt x="53" y="26"/>
                      </a:lnTo>
                      <a:lnTo>
                        <a:pt x="57" y="25"/>
                      </a:lnTo>
                      <a:lnTo>
                        <a:pt x="62" y="24"/>
                      </a:lnTo>
                      <a:lnTo>
                        <a:pt x="67" y="24"/>
                      </a:lnTo>
                      <a:lnTo>
                        <a:pt x="72" y="24"/>
                      </a:lnTo>
                      <a:lnTo>
                        <a:pt x="77" y="27"/>
                      </a:lnTo>
                      <a:lnTo>
                        <a:pt x="82" y="29"/>
                      </a:lnTo>
                      <a:lnTo>
                        <a:pt x="89" y="33"/>
                      </a:lnTo>
                      <a:lnTo>
                        <a:pt x="89" y="33"/>
                      </a:lnTo>
                      <a:lnTo>
                        <a:pt x="92" y="37"/>
                      </a:lnTo>
                      <a:lnTo>
                        <a:pt x="95" y="40"/>
                      </a:lnTo>
                      <a:lnTo>
                        <a:pt x="99" y="46"/>
                      </a:lnTo>
                      <a:lnTo>
                        <a:pt x="100" y="49"/>
                      </a:lnTo>
                      <a:lnTo>
                        <a:pt x="101" y="54"/>
                      </a:lnTo>
                      <a:lnTo>
                        <a:pt x="102" y="58"/>
                      </a:lnTo>
                      <a:lnTo>
                        <a:pt x="103" y="63"/>
                      </a:lnTo>
                      <a:lnTo>
                        <a:pt x="102" y="70"/>
                      </a:lnTo>
                      <a:lnTo>
                        <a:pt x="102" y="76"/>
                      </a:lnTo>
                      <a:lnTo>
                        <a:pt x="101" y="84"/>
                      </a:lnTo>
                      <a:lnTo>
                        <a:pt x="99" y="92"/>
                      </a:lnTo>
                      <a:lnTo>
                        <a:pt x="97" y="93"/>
                      </a:lnTo>
                      <a:lnTo>
                        <a:pt x="94" y="98"/>
                      </a:lnTo>
                      <a:lnTo>
                        <a:pt x="92" y="101"/>
                      </a:lnTo>
                      <a:lnTo>
                        <a:pt x="89" y="104"/>
                      </a:lnTo>
                      <a:lnTo>
                        <a:pt x="86" y="107"/>
                      </a:lnTo>
                      <a:lnTo>
                        <a:pt x="81" y="111"/>
                      </a:lnTo>
                      <a:lnTo>
                        <a:pt x="77" y="112"/>
                      </a:lnTo>
                      <a:lnTo>
                        <a:pt x="73" y="114"/>
                      </a:lnTo>
                      <a:lnTo>
                        <a:pt x="67" y="115"/>
                      </a:lnTo>
                      <a:lnTo>
                        <a:pt x="62" y="115"/>
                      </a:lnTo>
                      <a:lnTo>
                        <a:pt x="56" y="113"/>
                      </a:lnTo>
                      <a:lnTo>
                        <a:pt x="49" y="111"/>
                      </a:lnTo>
                      <a:lnTo>
                        <a:pt x="42" y="107"/>
                      </a:lnTo>
                      <a:lnTo>
                        <a:pt x="35" y="101"/>
                      </a:lnTo>
                      <a:lnTo>
                        <a:pt x="33" y="100"/>
                      </a:lnTo>
                      <a:lnTo>
                        <a:pt x="31" y="98"/>
                      </a:lnTo>
                      <a:lnTo>
                        <a:pt x="28" y="95"/>
                      </a:lnTo>
                      <a:lnTo>
                        <a:pt x="25" y="90"/>
                      </a:lnTo>
                      <a:lnTo>
                        <a:pt x="23" y="86"/>
                      </a:lnTo>
                      <a:lnTo>
                        <a:pt x="22" y="83"/>
                      </a:lnTo>
                      <a:lnTo>
                        <a:pt x="22" y="80"/>
                      </a:lnTo>
                      <a:lnTo>
                        <a:pt x="22" y="75"/>
                      </a:lnTo>
                      <a:lnTo>
                        <a:pt x="22" y="70"/>
                      </a:lnTo>
                      <a:lnTo>
                        <a:pt x="24" y="64"/>
                      </a:lnTo>
                      <a:lnTo>
                        <a:pt x="27" y="58"/>
                      </a:lnTo>
                      <a:lnTo>
                        <a:pt x="30" y="53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6" y="46"/>
                      </a:lnTo>
                      <a:lnTo>
                        <a:pt x="5" y="48"/>
                      </a:lnTo>
                      <a:lnTo>
                        <a:pt x="3" y="53"/>
                      </a:lnTo>
                      <a:lnTo>
                        <a:pt x="2" y="56"/>
                      </a:lnTo>
                      <a:lnTo>
                        <a:pt x="1" y="62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0" y="81"/>
                      </a:lnTo>
                      <a:lnTo>
                        <a:pt x="0" y="88"/>
                      </a:lnTo>
                      <a:lnTo>
                        <a:pt x="2" y="95"/>
                      </a:lnTo>
                      <a:lnTo>
                        <a:pt x="5" y="102"/>
                      </a:lnTo>
                      <a:lnTo>
                        <a:pt x="8" y="107"/>
                      </a:lnTo>
                      <a:lnTo>
                        <a:pt x="14" y="114"/>
                      </a:lnTo>
                      <a:lnTo>
                        <a:pt x="19" y="119"/>
                      </a:lnTo>
                      <a:lnTo>
                        <a:pt x="28" y="125"/>
                      </a:lnTo>
                      <a:lnTo>
                        <a:pt x="36" y="128"/>
                      </a:lnTo>
                      <a:lnTo>
                        <a:pt x="45" y="131"/>
                      </a:lnTo>
                      <a:lnTo>
                        <a:pt x="52" y="132"/>
                      </a:lnTo>
                      <a:lnTo>
                        <a:pt x="61" y="133"/>
                      </a:lnTo>
                      <a:lnTo>
                        <a:pt x="67" y="133"/>
                      </a:lnTo>
                      <a:lnTo>
                        <a:pt x="75" y="133"/>
                      </a:lnTo>
                      <a:lnTo>
                        <a:pt x="81" y="131"/>
                      </a:lnTo>
                      <a:lnTo>
                        <a:pt x="89" y="130"/>
                      </a:lnTo>
                      <a:lnTo>
                        <a:pt x="94" y="126"/>
                      </a:lnTo>
                      <a:lnTo>
                        <a:pt x="101" y="122"/>
                      </a:lnTo>
                      <a:lnTo>
                        <a:pt x="105" y="117"/>
                      </a:lnTo>
                      <a:lnTo>
                        <a:pt x="110" y="113"/>
                      </a:lnTo>
                      <a:lnTo>
                        <a:pt x="115" y="107"/>
                      </a:lnTo>
                      <a:lnTo>
                        <a:pt x="118" y="102"/>
                      </a:lnTo>
                      <a:lnTo>
                        <a:pt x="121" y="95"/>
                      </a:lnTo>
                      <a:lnTo>
                        <a:pt x="124" y="89"/>
                      </a:lnTo>
                      <a:lnTo>
                        <a:pt x="124" y="87"/>
                      </a:lnTo>
                      <a:lnTo>
                        <a:pt x="125" y="83"/>
                      </a:lnTo>
                      <a:lnTo>
                        <a:pt x="125" y="78"/>
                      </a:lnTo>
                      <a:lnTo>
                        <a:pt x="125" y="75"/>
                      </a:lnTo>
                      <a:lnTo>
                        <a:pt x="125" y="70"/>
                      </a:lnTo>
                      <a:lnTo>
                        <a:pt x="125" y="66"/>
                      </a:lnTo>
                      <a:lnTo>
                        <a:pt x="124" y="60"/>
                      </a:lnTo>
                      <a:lnTo>
                        <a:pt x="123" y="54"/>
                      </a:lnTo>
                      <a:lnTo>
                        <a:pt x="122" y="47"/>
                      </a:lnTo>
                      <a:lnTo>
                        <a:pt x="120" y="42"/>
                      </a:lnTo>
                      <a:lnTo>
                        <a:pt x="117" y="34"/>
                      </a:lnTo>
                      <a:lnTo>
                        <a:pt x="112" y="28"/>
                      </a:lnTo>
                      <a:lnTo>
                        <a:pt x="108" y="21"/>
                      </a:lnTo>
                      <a:lnTo>
                        <a:pt x="104" y="14"/>
                      </a:lnTo>
                      <a:lnTo>
                        <a:pt x="103" y="13"/>
                      </a:lnTo>
                      <a:lnTo>
                        <a:pt x="101" y="12"/>
                      </a:lnTo>
                      <a:lnTo>
                        <a:pt x="97" y="10"/>
                      </a:lnTo>
                      <a:lnTo>
                        <a:pt x="94" y="9"/>
                      </a:lnTo>
                      <a:lnTo>
                        <a:pt x="90" y="7"/>
                      </a:lnTo>
                      <a:lnTo>
                        <a:pt x="85" y="4"/>
                      </a:lnTo>
                      <a:lnTo>
                        <a:pt x="78" y="2"/>
                      </a:lnTo>
                      <a:lnTo>
                        <a:pt x="73" y="2"/>
                      </a:lnTo>
                      <a:lnTo>
                        <a:pt x="65" y="0"/>
                      </a:lnTo>
                      <a:lnTo>
                        <a:pt x="58" y="1"/>
                      </a:lnTo>
                      <a:lnTo>
                        <a:pt x="50" y="2"/>
                      </a:lnTo>
                      <a:lnTo>
                        <a:pt x="42" y="4"/>
                      </a:lnTo>
                      <a:lnTo>
                        <a:pt x="34" y="8"/>
                      </a:lnTo>
                      <a:lnTo>
                        <a:pt x="27" y="13"/>
                      </a:lnTo>
                      <a:lnTo>
                        <a:pt x="18" y="21"/>
                      </a:lnTo>
                      <a:lnTo>
                        <a:pt x="10" y="30"/>
                      </a:lnTo>
                      <a:lnTo>
                        <a:pt x="33" y="41"/>
                      </a:lnTo>
                      <a:lnTo>
                        <a:pt x="3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159">
                  <a:extLst>
                    <a:ext uri="{FF2B5EF4-FFF2-40B4-BE49-F238E27FC236}">
                      <a16:creationId xmlns:a16="http://schemas.microsoft.com/office/drawing/2014/main" id="{FD8554CF-1B0C-6212-DBB3-89DF4B918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0" y="2502"/>
                  <a:ext cx="62" cy="66"/>
                </a:xfrm>
                <a:custGeom>
                  <a:avLst/>
                  <a:gdLst/>
                  <a:ahLst/>
                  <a:cxnLst>
                    <a:cxn ang="0">
                      <a:pos x="22" y="153"/>
                    </a:cxn>
                    <a:cxn ang="0">
                      <a:pos x="28" y="126"/>
                    </a:cxn>
                    <a:cxn ang="0">
                      <a:pos x="45" y="90"/>
                    </a:cxn>
                    <a:cxn ang="0">
                      <a:pos x="78" y="52"/>
                    </a:cxn>
                    <a:cxn ang="0">
                      <a:pos x="132" y="26"/>
                    </a:cxn>
                    <a:cxn ang="0">
                      <a:pos x="183" y="19"/>
                    </a:cxn>
                    <a:cxn ang="0">
                      <a:pos x="202" y="21"/>
                    </a:cxn>
                    <a:cxn ang="0">
                      <a:pos x="231" y="32"/>
                    </a:cxn>
                    <a:cxn ang="0">
                      <a:pos x="263" y="58"/>
                    </a:cxn>
                    <a:cxn ang="0">
                      <a:pos x="283" y="101"/>
                    </a:cxn>
                    <a:cxn ang="0">
                      <a:pos x="285" y="168"/>
                    </a:cxn>
                    <a:cxn ang="0">
                      <a:pos x="266" y="232"/>
                    </a:cxn>
                    <a:cxn ang="0">
                      <a:pos x="241" y="272"/>
                    </a:cxn>
                    <a:cxn ang="0">
                      <a:pos x="211" y="293"/>
                    </a:cxn>
                    <a:cxn ang="0">
                      <a:pos x="182" y="302"/>
                    </a:cxn>
                    <a:cxn ang="0">
                      <a:pos x="157" y="308"/>
                    </a:cxn>
                    <a:cxn ang="0">
                      <a:pos x="144" y="310"/>
                    </a:cxn>
                    <a:cxn ang="0">
                      <a:pos x="120" y="306"/>
                    </a:cxn>
                    <a:cxn ang="0">
                      <a:pos x="87" y="295"/>
                    </a:cxn>
                    <a:cxn ang="0">
                      <a:pos x="51" y="269"/>
                    </a:cxn>
                    <a:cxn ang="0">
                      <a:pos x="28" y="224"/>
                    </a:cxn>
                    <a:cxn ang="0">
                      <a:pos x="0" y="182"/>
                    </a:cxn>
                    <a:cxn ang="0">
                      <a:pos x="0" y="195"/>
                    </a:cxn>
                    <a:cxn ang="0">
                      <a:pos x="6" y="226"/>
                    </a:cxn>
                    <a:cxn ang="0">
                      <a:pos x="24" y="266"/>
                    </a:cxn>
                    <a:cxn ang="0">
                      <a:pos x="60" y="302"/>
                    </a:cxn>
                    <a:cxn ang="0">
                      <a:pos x="119" y="324"/>
                    </a:cxn>
                    <a:cxn ang="0">
                      <a:pos x="152" y="326"/>
                    </a:cxn>
                    <a:cxn ang="0">
                      <a:pos x="178" y="323"/>
                    </a:cxn>
                    <a:cxn ang="0">
                      <a:pos x="219" y="310"/>
                    </a:cxn>
                    <a:cxn ang="0">
                      <a:pos x="261" y="279"/>
                    </a:cxn>
                    <a:cxn ang="0">
                      <a:pos x="295" y="224"/>
                    </a:cxn>
                    <a:cxn ang="0">
                      <a:pos x="309" y="169"/>
                    </a:cxn>
                    <a:cxn ang="0">
                      <a:pos x="311" y="147"/>
                    </a:cxn>
                    <a:cxn ang="0">
                      <a:pos x="309" y="108"/>
                    </a:cxn>
                    <a:cxn ang="0">
                      <a:pos x="294" y="63"/>
                    </a:cxn>
                    <a:cxn ang="0">
                      <a:pos x="256" y="23"/>
                    </a:cxn>
                    <a:cxn ang="0">
                      <a:pos x="191" y="2"/>
                    </a:cxn>
                    <a:cxn ang="0">
                      <a:pos x="175" y="0"/>
                    </a:cxn>
                    <a:cxn ang="0">
                      <a:pos x="138" y="3"/>
                    </a:cxn>
                    <a:cxn ang="0">
                      <a:pos x="90" y="19"/>
                    </a:cxn>
                    <a:cxn ang="0">
                      <a:pos x="44" y="58"/>
                    </a:cxn>
                    <a:cxn ang="0">
                      <a:pos x="7" y="125"/>
                    </a:cxn>
                    <a:cxn ang="0">
                      <a:pos x="21" y="160"/>
                    </a:cxn>
                  </a:cxnLst>
                  <a:rect l="0" t="0" r="r" b="b"/>
                  <a:pathLst>
                    <a:path w="311" h="327">
                      <a:moveTo>
                        <a:pt x="21" y="160"/>
                      </a:moveTo>
                      <a:lnTo>
                        <a:pt x="21" y="157"/>
                      </a:lnTo>
                      <a:lnTo>
                        <a:pt x="22" y="153"/>
                      </a:lnTo>
                      <a:lnTo>
                        <a:pt x="22" y="146"/>
                      </a:lnTo>
                      <a:lnTo>
                        <a:pt x="25" y="137"/>
                      </a:lnTo>
                      <a:lnTo>
                        <a:pt x="28" y="126"/>
                      </a:lnTo>
                      <a:lnTo>
                        <a:pt x="32" y="116"/>
                      </a:lnTo>
                      <a:lnTo>
                        <a:pt x="37" y="103"/>
                      </a:lnTo>
                      <a:lnTo>
                        <a:pt x="45" y="90"/>
                      </a:lnTo>
                      <a:lnTo>
                        <a:pt x="54" y="77"/>
                      </a:lnTo>
                      <a:lnTo>
                        <a:pt x="65" y="64"/>
                      </a:lnTo>
                      <a:lnTo>
                        <a:pt x="78" y="52"/>
                      </a:lnTo>
                      <a:lnTo>
                        <a:pt x="94" y="42"/>
                      </a:lnTo>
                      <a:lnTo>
                        <a:pt x="111" y="33"/>
                      </a:lnTo>
                      <a:lnTo>
                        <a:pt x="132" y="26"/>
                      </a:lnTo>
                      <a:lnTo>
                        <a:pt x="155" y="20"/>
                      </a:lnTo>
                      <a:lnTo>
                        <a:pt x="182" y="19"/>
                      </a:lnTo>
                      <a:lnTo>
                        <a:pt x="183" y="19"/>
                      </a:lnTo>
                      <a:lnTo>
                        <a:pt x="188" y="19"/>
                      </a:lnTo>
                      <a:lnTo>
                        <a:pt x="193" y="19"/>
                      </a:lnTo>
                      <a:lnTo>
                        <a:pt x="202" y="21"/>
                      </a:lnTo>
                      <a:lnTo>
                        <a:pt x="210" y="23"/>
                      </a:lnTo>
                      <a:lnTo>
                        <a:pt x="221" y="28"/>
                      </a:lnTo>
                      <a:lnTo>
                        <a:pt x="231" y="32"/>
                      </a:lnTo>
                      <a:lnTo>
                        <a:pt x="242" y="39"/>
                      </a:lnTo>
                      <a:lnTo>
                        <a:pt x="252" y="47"/>
                      </a:lnTo>
                      <a:lnTo>
                        <a:pt x="263" y="58"/>
                      </a:lnTo>
                      <a:lnTo>
                        <a:pt x="271" y="70"/>
                      </a:lnTo>
                      <a:lnTo>
                        <a:pt x="279" y="83"/>
                      </a:lnTo>
                      <a:lnTo>
                        <a:pt x="283" y="101"/>
                      </a:lnTo>
                      <a:lnTo>
                        <a:pt x="287" y="120"/>
                      </a:lnTo>
                      <a:lnTo>
                        <a:pt x="288" y="142"/>
                      </a:lnTo>
                      <a:lnTo>
                        <a:pt x="285" y="168"/>
                      </a:lnTo>
                      <a:lnTo>
                        <a:pt x="280" y="192"/>
                      </a:lnTo>
                      <a:lnTo>
                        <a:pt x="275" y="213"/>
                      </a:lnTo>
                      <a:lnTo>
                        <a:pt x="266" y="232"/>
                      </a:lnTo>
                      <a:lnTo>
                        <a:pt x="260" y="249"/>
                      </a:lnTo>
                      <a:lnTo>
                        <a:pt x="250" y="260"/>
                      </a:lnTo>
                      <a:lnTo>
                        <a:pt x="241" y="272"/>
                      </a:lnTo>
                      <a:lnTo>
                        <a:pt x="231" y="281"/>
                      </a:lnTo>
                      <a:lnTo>
                        <a:pt x="222" y="288"/>
                      </a:lnTo>
                      <a:lnTo>
                        <a:pt x="211" y="293"/>
                      </a:lnTo>
                      <a:lnTo>
                        <a:pt x="202" y="297"/>
                      </a:lnTo>
                      <a:lnTo>
                        <a:pt x="191" y="300"/>
                      </a:lnTo>
                      <a:lnTo>
                        <a:pt x="182" y="302"/>
                      </a:lnTo>
                      <a:lnTo>
                        <a:pt x="172" y="304"/>
                      </a:lnTo>
                      <a:lnTo>
                        <a:pt x="164" y="306"/>
                      </a:lnTo>
                      <a:lnTo>
                        <a:pt x="157" y="308"/>
                      </a:lnTo>
                      <a:lnTo>
                        <a:pt x="150" y="310"/>
                      </a:lnTo>
                      <a:lnTo>
                        <a:pt x="148" y="310"/>
                      </a:lnTo>
                      <a:lnTo>
                        <a:pt x="144" y="310"/>
                      </a:lnTo>
                      <a:lnTo>
                        <a:pt x="137" y="309"/>
                      </a:lnTo>
                      <a:lnTo>
                        <a:pt x="130" y="308"/>
                      </a:lnTo>
                      <a:lnTo>
                        <a:pt x="120" y="306"/>
                      </a:lnTo>
                      <a:lnTo>
                        <a:pt x="109" y="303"/>
                      </a:lnTo>
                      <a:lnTo>
                        <a:pt x="97" y="299"/>
                      </a:lnTo>
                      <a:lnTo>
                        <a:pt x="87" y="295"/>
                      </a:lnTo>
                      <a:lnTo>
                        <a:pt x="75" y="287"/>
                      </a:lnTo>
                      <a:lnTo>
                        <a:pt x="63" y="280"/>
                      </a:lnTo>
                      <a:lnTo>
                        <a:pt x="51" y="269"/>
                      </a:lnTo>
                      <a:lnTo>
                        <a:pt x="42" y="256"/>
                      </a:lnTo>
                      <a:lnTo>
                        <a:pt x="33" y="241"/>
                      </a:lnTo>
                      <a:lnTo>
                        <a:pt x="28" y="224"/>
                      </a:lnTo>
                      <a:lnTo>
                        <a:pt x="22" y="204"/>
                      </a:lnTo>
                      <a:lnTo>
                        <a:pt x="21" y="182"/>
                      </a:lnTo>
                      <a:lnTo>
                        <a:pt x="0" y="182"/>
                      </a:lnTo>
                      <a:lnTo>
                        <a:pt x="0" y="183"/>
                      </a:lnTo>
                      <a:lnTo>
                        <a:pt x="0" y="188"/>
                      </a:lnTo>
                      <a:lnTo>
                        <a:pt x="0" y="195"/>
                      </a:lnTo>
                      <a:lnTo>
                        <a:pt x="2" y="204"/>
                      </a:lnTo>
                      <a:lnTo>
                        <a:pt x="3" y="213"/>
                      </a:lnTo>
                      <a:lnTo>
                        <a:pt x="6" y="226"/>
                      </a:lnTo>
                      <a:lnTo>
                        <a:pt x="10" y="239"/>
                      </a:lnTo>
                      <a:lnTo>
                        <a:pt x="17" y="253"/>
                      </a:lnTo>
                      <a:lnTo>
                        <a:pt x="24" y="266"/>
                      </a:lnTo>
                      <a:lnTo>
                        <a:pt x="33" y="279"/>
                      </a:lnTo>
                      <a:lnTo>
                        <a:pt x="45" y="290"/>
                      </a:lnTo>
                      <a:lnTo>
                        <a:pt x="60" y="302"/>
                      </a:lnTo>
                      <a:lnTo>
                        <a:pt x="76" y="311"/>
                      </a:lnTo>
                      <a:lnTo>
                        <a:pt x="96" y="319"/>
                      </a:lnTo>
                      <a:lnTo>
                        <a:pt x="119" y="324"/>
                      </a:lnTo>
                      <a:lnTo>
                        <a:pt x="146" y="327"/>
                      </a:lnTo>
                      <a:lnTo>
                        <a:pt x="148" y="326"/>
                      </a:lnTo>
                      <a:lnTo>
                        <a:pt x="152" y="326"/>
                      </a:lnTo>
                      <a:lnTo>
                        <a:pt x="159" y="325"/>
                      </a:lnTo>
                      <a:lnTo>
                        <a:pt x="168" y="325"/>
                      </a:lnTo>
                      <a:lnTo>
                        <a:pt x="178" y="323"/>
                      </a:lnTo>
                      <a:lnTo>
                        <a:pt x="191" y="321"/>
                      </a:lnTo>
                      <a:lnTo>
                        <a:pt x="204" y="316"/>
                      </a:lnTo>
                      <a:lnTo>
                        <a:pt x="219" y="310"/>
                      </a:lnTo>
                      <a:lnTo>
                        <a:pt x="233" y="302"/>
                      </a:lnTo>
                      <a:lnTo>
                        <a:pt x="247" y="292"/>
                      </a:lnTo>
                      <a:lnTo>
                        <a:pt x="261" y="279"/>
                      </a:lnTo>
                      <a:lnTo>
                        <a:pt x="274" y="265"/>
                      </a:lnTo>
                      <a:lnTo>
                        <a:pt x="285" y="245"/>
                      </a:lnTo>
                      <a:lnTo>
                        <a:pt x="295" y="224"/>
                      </a:lnTo>
                      <a:lnTo>
                        <a:pt x="304" y="199"/>
                      </a:lnTo>
                      <a:lnTo>
                        <a:pt x="309" y="171"/>
                      </a:lnTo>
                      <a:lnTo>
                        <a:pt x="309" y="169"/>
                      </a:lnTo>
                      <a:lnTo>
                        <a:pt x="310" y="164"/>
                      </a:lnTo>
                      <a:lnTo>
                        <a:pt x="311" y="156"/>
                      </a:lnTo>
                      <a:lnTo>
                        <a:pt x="311" y="147"/>
                      </a:lnTo>
                      <a:lnTo>
                        <a:pt x="311" y="135"/>
                      </a:lnTo>
                      <a:lnTo>
                        <a:pt x="311" y="122"/>
                      </a:lnTo>
                      <a:lnTo>
                        <a:pt x="309" y="108"/>
                      </a:lnTo>
                      <a:lnTo>
                        <a:pt x="306" y="93"/>
                      </a:lnTo>
                      <a:lnTo>
                        <a:pt x="300" y="78"/>
                      </a:lnTo>
                      <a:lnTo>
                        <a:pt x="294" y="63"/>
                      </a:lnTo>
                      <a:lnTo>
                        <a:pt x="283" y="48"/>
                      </a:lnTo>
                      <a:lnTo>
                        <a:pt x="273" y="35"/>
                      </a:lnTo>
                      <a:lnTo>
                        <a:pt x="256" y="23"/>
                      </a:lnTo>
                      <a:lnTo>
                        <a:pt x="238" y="14"/>
                      </a:lnTo>
                      <a:lnTo>
                        <a:pt x="217" y="6"/>
                      </a:lnTo>
                      <a:lnTo>
                        <a:pt x="191" y="2"/>
                      </a:lnTo>
                      <a:lnTo>
                        <a:pt x="189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5" y="0"/>
                      </a:lnTo>
                      <a:lnTo>
                        <a:pt x="152" y="0"/>
                      </a:lnTo>
                      <a:lnTo>
                        <a:pt x="138" y="3"/>
                      </a:lnTo>
                      <a:lnTo>
                        <a:pt x="122" y="6"/>
                      </a:lnTo>
                      <a:lnTo>
                        <a:pt x="107" y="12"/>
                      </a:lnTo>
                      <a:lnTo>
                        <a:pt x="90" y="19"/>
                      </a:lnTo>
                      <a:lnTo>
                        <a:pt x="74" y="29"/>
                      </a:lnTo>
                      <a:lnTo>
                        <a:pt x="58" y="41"/>
                      </a:lnTo>
                      <a:lnTo>
                        <a:pt x="44" y="58"/>
                      </a:lnTo>
                      <a:lnTo>
                        <a:pt x="30" y="76"/>
                      </a:lnTo>
                      <a:lnTo>
                        <a:pt x="18" y="98"/>
                      </a:lnTo>
                      <a:lnTo>
                        <a:pt x="7" y="125"/>
                      </a:lnTo>
                      <a:lnTo>
                        <a:pt x="1" y="157"/>
                      </a:lnTo>
                      <a:lnTo>
                        <a:pt x="21" y="160"/>
                      </a:lnTo>
                      <a:lnTo>
                        <a:pt x="21" y="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Freeform 160">
                  <a:extLst>
                    <a:ext uri="{FF2B5EF4-FFF2-40B4-BE49-F238E27FC236}">
                      <a16:creationId xmlns:a16="http://schemas.microsoft.com/office/drawing/2014/main" id="{A67EDABA-BF28-6379-F4B5-A13CD578D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0" y="2503"/>
                  <a:ext cx="59" cy="65"/>
                </a:xfrm>
                <a:custGeom>
                  <a:avLst/>
                  <a:gdLst/>
                  <a:ahLst/>
                  <a:cxnLst>
                    <a:cxn ang="0">
                      <a:pos x="22" y="155"/>
                    </a:cxn>
                    <a:cxn ang="0">
                      <a:pos x="27" y="131"/>
                    </a:cxn>
                    <a:cxn ang="0">
                      <a:pos x="40" y="97"/>
                    </a:cxn>
                    <a:cxn ang="0">
                      <a:pos x="64" y="59"/>
                    </a:cxn>
                    <a:cxn ang="0">
                      <a:pos x="102" y="29"/>
                    </a:cxn>
                    <a:cxn ang="0">
                      <a:pos x="157" y="15"/>
                    </a:cxn>
                    <a:cxn ang="0">
                      <a:pos x="205" y="28"/>
                    </a:cxn>
                    <a:cxn ang="0">
                      <a:pos x="239" y="57"/>
                    </a:cxn>
                    <a:cxn ang="0">
                      <a:pos x="262" y="97"/>
                    </a:cxn>
                    <a:cxn ang="0">
                      <a:pos x="272" y="135"/>
                    </a:cxn>
                    <a:cxn ang="0">
                      <a:pos x="271" y="166"/>
                    </a:cxn>
                    <a:cxn ang="0">
                      <a:pos x="267" y="178"/>
                    </a:cxn>
                    <a:cxn ang="0">
                      <a:pos x="258" y="209"/>
                    </a:cxn>
                    <a:cxn ang="0">
                      <a:pos x="238" y="248"/>
                    </a:cxn>
                    <a:cxn ang="0">
                      <a:pos x="206" y="282"/>
                    </a:cxn>
                    <a:cxn ang="0">
                      <a:pos x="158" y="303"/>
                    </a:cxn>
                    <a:cxn ang="0">
                      <a:pos x="100" y="298"/>
                    </a:cxn>
                    <a:cxn ang="0">
                      <a:pos x="61" y="276"/>
                    </a:cxn>
                    <a:cxn ang="0">
                      <a:pos x="37" y="246"/>
                    </a:cxn>
                    <a:cxn ang="0">
                      <a:pos x="27" y="214"/>
                    </a:cxn>
                    <a:cxn ang="0">
                      <a:pos x="25" y="193"/>
                    </a:cxn>
                    <a:cxn ang="0">
                      <a:pos x="2" y="190"/>
                    </a:cxn>
                    <a:cxn ang="0">
                      <a:pos x="2" y="202"/>
                    </a:cxn>
                    <a:cxn ang="0">
                      <a:pos x="8" y="232"/>
                    </a:cxn>
                    <a:cxn ang="0">
                      <a:pos x="26" y="268"/>
                    </a:cxn>
                    <a:cxn ang="0">
                      <a:pos x="59" y="301"/>
                    </a:cxn>
                    <a:cxn ang="0">
                      <a:pos x="114" y="320"/>
                    </a:cxn>
                    <a:cxn ang="0">
                      <a:pos x="184" y="316"/>
                    </a:cxn>
                    <a:cxn ang="0">
                      <a:pos x="234" y="284"/>
                    </a:cxn>
                    <a:cxn ang="0">
                      <a:pos x="269" y="240"/>
                    </a:cxn>
                    <a:cxn ang="0">
                      <a:pos x="288" y="195"/>
                    </a:cxn>
                    <a:cxn ang="0">
                      <a:pos x="296" y="165"/>
                    </a:cxn>
                    <a:cxn ang="0">
                      <a:pos x="298" y="157"/>
                    </a:cxn>
                    <a:cxn ang="0">
                      <a:pos x="296" y="132"/>
                    </a:cxn>
                    <a:cxn ang="0">
                      <a:pos x="288" y="90"/>
                    </a:cxn>
                    <a:cxn ang="0">
                      <a:pos x="264" y="46"/>
                    </a:cxn>
                    <a:cxn ang="0">
                      <a:pos x="216" y="11"/>
                    </a:cxn>
                    <a:cxn ang="0">
                      <a:pos x="138" y="0"/>
                    </a:cxn>
                    <a:cxn ang="0">
                      <a:pos x="126" y="0"/>
                    </a:cxn>
                    <a:cxn ang="0">
                      <a:pos x="95" y="10"/>
                    </a:cxn>
                    <a:cxn ang="0">
                      <a:pos x="59" y="31"/>
                    </a:cxn>
                    <a:cxn ang="0">
                      <a:pos x="25" y="70"/>
                    </a:cxn>
                    <a:cxn ang="0">
                      <a:pos x="1" y="132"/>
                    </a:cxn>
                    <a:cxn ang="0">
                      <a:pos x="21" y="161"/>
                    </a:cxn>
                  </a:cxnLst>
                  <a:rect l="0" t="0" r="r" b="b"/>
                  <a:pathLst>
                    <a:path w="298" h="323">
                      <a:moveTo>
                        <a:pt x="21" y="161"/>
                      </a:moveTo>
                      <a:lnTo>
                        <a:pt x="21" y="159"/>
                      </a:lnTo>
                      <a:lnTo>
                        <a:pt x="22" y="155"/>
                      </a:lnTo>
                      <a:lnTo>
                        <a:pt x="22" y="149"/>
                      </a:lnTo>
                      <a:lnTo>
                        <a:pt x="25" y="141"/>
                      </a:lnTo>
                      <a:lnTo>
                        <a:pt x="27" y="131"/>
                      </a:lnTo>
                      <a:lnTo>
                        <a:pt x="30" y="120"/>
                      </a:lnTo>
                      <a:lnTo>
                        <a:pt x="34" y="109"/>
                      </a:lnTo>
                      <a:lnTo>
                        <a:pt x="40" y="97"/>
                      </a:lnTo>
                      <a:lnTo>
                        <a:pt x="46" y="84"/>
                      </a:lnTo>
                      <a:lnTo>
                        <a:pt x="55" y="71"/>
                      </a:lnTo>
                      <a:lnTo>
                        <a:pt x="64" y="59"/>
                      </a:lnTo>
                      <a:lnTo>
                        <a:pt x="75" y="48"/>
                      </a:lnTo>
                      <a:lnTo>
                        <a:pt x="88" y="38"/>
                      </a:lnTo>
                      <a:lnTo>
                        <a:pt x="102" y="29"/>
                      </a:lnTo>
                      <a:lnTo>
                        <a:pt x="119" y="23"/>
                      </a:lnTo>
                      <a:lnTo>
                        <a:pt x="138" y="18"/>
                      </a:lnTo>
                      <a:lnTo>
                        <a:pt x="157" y="15"/>
                      </a:lnTo>
                      <a:lnTo>
                        <a:pt x="174" y="17"/>
                      </a:lnTo>
                      <a:lnTo>
                        <a:pt x="190" y="21"/>
                      </a:lnTo>
                      <a:lnTo>
                        <a:pt x="205" y="28"/>
                      </a:lnTo>
                      <a:lnTo>
                        <a:pt x="217" y="36"/>
                      </a:lnTo>
                      <a:lnTo>
                        <a:pt x="230" y="45"/>
                      </a:lnTo>
                      <a:lnTo>
                        <a:pt x="239" y="57"/>
                      </a:lnTo>
                      <a:lnTo>
                        <a:pt x="249" y="70"/>
                      </a:lnTo>
                      <a:lnTo>
                        <a:pt x="256" y="83"/>
                      </a:lnTo>
                      <a:lnTo>
                        <a:pt x="262" y="97"/>
                      </a:lnTo>
                      <a:lnTo>
                        <a:pt x="266" y="110"/>
                      </a:lnTo>
                      <a:lnTo>
                        <a:pt x="271" y="124"/>
                      </a:lnTo>
                      <a:lnTo>
                        <a:pt x="272" y="135"/>
                      </a:lnTo>
                      <a:lnTo>
                        <a:pt x="273" y="147"/>
                      </a:lnTo>
                      <a:lnTo>
                        <a:pt x="272" y="157"/>
                      </a:lnTo>
                      <a:lnTo>
                        <a:pt x="271" y="166"/>
                      </a:lnTo>
                      <a:lnTo>
                        <a:pt x="269" y="168"/>
                      </a:lnTo>
                      <a:lnTo>
                        <a:pt x="269" y="172"/>
                      </a:lnTo>
                      <a:lnTo>
                        <a:pt x="267" y="178"/>
                      </a:lnTo>
                      <a:lnTo>
                        <a:pt x="265" y="188"/>
                      </a:lnTo>
                      <a:lnTo>
                        <a:pt x="262" y="198"/>
                      </a:lnTo>
                      <a:lnTo>
                        <a:pt x="258" y="209"/>
                      </a:lnTo>
                      <a:lnTo>
                        <a:pt x="252" y="222"/>
                      </a:lnTo>
                      <a:lnTo>
                        <a:pt x="247" y="235"/>
                      </a:lnTo>
                      <a:lnTo>
                        <a:pt x="238" y="248"/>
                      </a:lnTo>
                      <a:lnTo>
                        <a:pt x="230" y="261"/>
                      </a:lnTo>
                      <a:lnTo>
                        <a:pt x="218" y="272"/>
                      </a:lnTo>
                      <a:lnTo>
                        <a:pt x="206" y="282"/>
                      </a:lnTo>
                      <a:lnTo>
                        <a:pt x="192" y="291"/>
                      </a:lnTo>
                      <a:lnTo>
                        <a:pt x="176" y="298"/>
                      </a:lnTo>
                      <a:lnTo>
                        <a:pt x="158" y="303"/>
                      </a:lnTo>
                      <a:lnTo>
                        <a:pt x="138" y="305"/>
                      </a:lnTo>
                      <a:lnTo>
                        <a:pt x="118" y="303"/>
                      </a:lnTo>
                      <a:lnTo>
                        <a:pt x="100" y="298"/>
                      </a:lnTo>
                      <a:lnTo>
                        <a:pt x="85" y="292"/>
                      </a:lnTo>
                      <a:lnTo>
                        <a:pt x="72" y="285"/>
                      </a:lnTo>
                      <a:lnTo>
                        <a:pt x="61" y="276"/>
                      </a:lnTo>
                      <a:lnTo>
                        <a:pt x="51" y="266"/>
                      </a:lnTo>
                      <a:lnTo>
                        <a:pt x="43" y="255"/>
                      </a:lnTo>
                      <a:lnTo>
                        <a:pt x="37" y="246"/>
                      </a:lnTo>
                      <a:lnTo>
                        <a:pt x="33" y="234"/>
                      </a:lnTo>
                      <a:lnTo>
                        <a:pt x="29" y="224"/>
                      </a:lnTo>
                      <a:lnTo>
                        <a:pt x="27" y="214"/>
                      </a:lnTo>
                      <a:lnTo>
                        <a:pt x="26" y="206"/>
                      </a:lnTo>
                      <a:lnTo>
                        <a:pt x="25" y="199"/>
                      </a:lnTo>
                      <a:lnTo>
                        <a:pt x="25" y="193"/>
                      </a:lnTo>
                      <a:lnTo>
                        <a:pt x="25" y="190"/>
                      </a:lnTo>
                      <a:lnTo>
                        <a:pt x="25" y="189"/>
                      </a:lnTo>
                      <a:lnTo>
                        <a:pt x="2" y="190"/>
                      </a:lnTo>
                      <a:lnTo>
                        <a:pt x="2" y="191"/>
                      </a:lnTo>
                      <a:lnTo>
                        <a:pt x="2" y="195"/>
                      </a:lnTo>
                      <a:lnTo>
                        <a:pt x="2" y="202"/>
                      </a:lnTo>
                      <a:lnTo>
                        <a:pt x="4" y="210"/>
                      </a:lnTo>
                      <a:lnTo>
                        <a:pt x="5" y="219"/>
                      </a:lnTo>
                      <a:lnTo>
                        <a:pt x="8" y="232"/>
                      </a:lnTo>
                      <a:lnTo>
                        <a:pt x="13" y="244"/>
                      </a:lnTo>
                      <a:lnTo>
                        <a:pt x="19" y="255"/>
                      </a:lnTo>
                      <a:lnTo>
                        <a:pt x="26" y="268"/>
                      </a:lnTo>
                      <a:lnTo>
                        <a:pt x="34" y="280"/>
                      </a:lnTo>
                      <a:lnTo>
                        <a:pt x="45" y="291"/>
                      </a:lnTo>
                      <a:lnTo>
                        <a:pt x="59" y="301"/>
                      </a:lnTo>
                      <a:lnTo>
                        <a:pt x="74" y="309"/>
                      </a:lnTo>
                      <a:lnTo>
                        <a:pt x="92" y="317"/>
                      </a:lnTo>
                      <a:lnTo>
                        <a:pt x="114" y="320"/>
                      </a:lnTo>
                      <a:lnTo>
                        <a:pt x="138" y="323"/>
                      </a:lnTo>
                      <a:lnTo>
                        <a:pt x="161" y="321"/>
                      </a:lnTo>
                      <a:lnTo>
                        <a:pt x="184" y="316"/>
                      </a:lnTo>
                      <a:lnTo>
                        <a:pt x="203" y="307"/>
                      </a:lnTo>
                      <a:lnTo>
                        <a:pt x="220" y="297"/>
                      </a:lnTo>
                      <a:lnTo>
                        <a:pt x="234" y="284"/>
                      </a:lnTo>
                      <a:lnTo>
                        <a:pt x="248" y="270"/>
                      </a:lnTo>
                      <a:lnTo>
                        <a:pt x="259" y="255"/>
                      </a:lnTo>
                      <a:lnTo>
                        <a:pt x="269" y="240"/>
                      </a:lnTo>
                      <a:lnTo>
                        <a:pt x="276" y="224"/>
                      </a:lnTo>
                      <a:lnTo>
                        <a:pt x="283" y="210"/>
                      </a:lnTo>
                      <a:lnTo>
                        <a:pt x="288" y="195"/>
                      </a:lnTo>
                      <a:lnTo>
                        <a:pt x="292" y="184"/>
                      </a:lnTo>
                      <a:lnTo>
                        <a:pt x="294" y="173"/>
                      </a:lnTo>
                      <a:lnTo>
                        <a:pt x="296" y="165"/>
                      </a:lnTo>
                      <a:lnTo>
                        <a:pt x="297" y="160"/>
                      </a:lnTo>
                      <a:lnTo>
                        <a:pt x="298" y="158"/>
                      </a:lnTo>
                      <a:lnTo>
                        <a:pt x="298" y="157"/>
                      </a:lnTo>
                      <a:lnTo>
                        <a:pt x="298" y="151"/>
                      </a:lnTo>
                      <a:lnTo>
                        <a:pt x="297" y="143"/>
                      </a:lnTo>
                      <a:lnTo>
                        <a:pt x="296" y="132"/>
                      </a:lnTo>
                      <a:lnTo>
                        <a:pt x="295" y="119"/>
                      </a:lnTo>
                      <a:lnTo>
                        <a:pt x="292" y="105"/>
                      </a:lnTo>
                      <a:lnTo>
                        <a:pt x="288" y="90"/>
                      </a:lnTo>
                      <a:lnTo>
                        <a:pt x="282" y="76"/>
                      </a:lnTo>
                      <a:lnTo>
                        <a:pt x="274" y="60"/>
                      </a:lnTo>
                      <a:lnTo>
                        <a:pt x="264" y="46"/>
                      </a:lnTo>
                      <a:lnTo>
                        <a:pt x="250" y="32"/>
                      </a:lnTo>
                      <a:lnTo>
                        <a:pt x="235" y="21"/>
                      </a:lnTo>
                      <a:lnTo>
                        <a:pt x="216" y="11"/>
                      </a:lnTo>
                      <a:lnTo>
                        <a:pt x="193" y="3"/>
                      </a:lnTo>
                      <a:lnTo>
                        <a:pt x="167" y="0"/>
                      </a:lnTo>
                      <a:lnTo>
                        <a:pt x="138" y="0"/>
                      </a:lnTo>
                      <a:lnTo>
                        <a:pt x="136" y="0"/>
                      </a:lnTo>
                      <a:lnTo>
                        <a:pt x="132" y="0"/>
                      </a:lnTo>
                      <a:lnTo>
                        <a:pt x="126" y="0"/>
                      </a:lnTo>
                      <a:lnTo>
                        <a:pt x="118" y="3"/>
                      </a:lnTo>
                      <a:lnTo>
                        <a:pt x="107" y="6"/>
                      </a:lnTo>
                      <a:lnTo>
                        <a:pt x="95" y="10"/>
                      </a:lnTo>
                      <a:lnTo>
                        <a:pt x="84" y="15"/>
                      </a:lnTo>
                      <a:lnTo>
                        <a:pt x="72" y="23"/>
                      </a:lnTo>
                      <a:lnTo>
                        <a:pt x="59" y="31"/>
                      </a:lnTo>
                      <a:lnTo>
                        <a:pt x="46" y="42"/>
                      </a:lnTo>
                      <a:lnTo>
                        <a:pt x="34" y="54"/>
                      </a:lnTo>
                      <a:lnTo>
                        <a:pt x="25" y="70"/>
                      </a:lnTo>
                      <a:lnTo>
                        <a:pt x="15" y="88"/>
                      </a:lnTo>
                      <a:lnTo>
                        <a:pt x="7" y="109"/>
                      </a:lnTo>
                      <a:lnTo>
                        <a:pt x="1" y="132"/>
                      </a:lnTo>
                      <a:lnTo>
                        <a:pt x="0" y="160"/>
                      </a:lnTo>
                      <a:lnTo>
                        <a:pt x="21" y="161"/>
                      </a:lnTo>
                      <a:lnTo>
                        <a:pt x="21" y="1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Freeform 161">
                  <a:extLst>
                    <a:ext uri="{FF2B5EF4-FFF2-40B4-BE49-F238E27FC236}">
                      <a16:creationId xmlns:a16="http://schemas.microsoft.com/office/drawing/2014/main" id="{BF589ADD-D44B-0519-1BD7-FE8F369FD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374"/>
                  <a:ext cx="4" cy="90"/>
                </a:xfrm>
                <a:custGeom>
                  <a:avLst/>
                  <a:gdLst/>
                  <a:ahLst/>
                  <a:cxnLst>
                    <a:cxn ang="0">
                      <a:pos x="4" y="449"/>
                    </a:cxn>
                    <a:cxn ang="0">
                      <a:pos x="0" y="0"/>
                    </a:cxn>
                    <a:cxn ang="0">
                      <a:pos x="21" y="7"/>
                    </a:cxn>
                    <a:cxn ang="0">
                      <a:pos x="21" y="449"/>
                    </a:cxn>
                    <a:cxn ang="0">
                      <a:pos x="4" y="449"/>
                    </a:cxn>
                    <a:cxn ang="0">
                      <a:pos x="4" y="449"/>
                    </a:cxn>
                  </a:cxnLst>
                  <a:rect l="0" t="0" r="r" b="b"/>
                  <a:pathLst>
                    <a:path w="21" h="449">
                      <a:moveTo>
                        <a:pt x="4" y="449"/>
                      </a:moveTo>
                      <a:lnTo>
                        <a:pt x="0" y="0"/>
                      </a:lnTo>
                      <a:lnTo>
                        <a:pt x="21" y="7"/>
                      </a:lnTo>
                      <a:lnTo>
                        <a:pt x="21" y="449"/>
                      </a:lnTo>
                      <a:lnTo>
                        <a:pt x="4" y="449"/>
                      </a:lnTo>
                      <a:lnTo>
                        <a:pt x="4" y="4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Freeform 162">
                  <a:extLst>
                    <a:ext uri="{FF2B5EF4-FFF2-40B4-BE49-F238E27FC236}">
                      <a16:creationId xmlns:a16="http://schemas.microsoft.com/office/drawing/2014/main" id="{DE1BF547-CA1C-0F24-3036-F533E61A6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3" y="2373"/>
                  <a:ext cx="7" cy="90"/>
                </a:xfrm>
                <a:custGeom>
                  <a:avLst/>
                  <a:gdLst/>
                  <a:ahLst/>
                  <a:cxnLst>
                    <a:cxn ang="0">
                      <a:pos x="0" y="445"/>
                    </a:cxn>
                    <a:cxn ang="0">
                      <a:pos x="16" y="0"/>
                    </a:cxn>
                    <a:cxn ang="0">
                      <a:pos x="33" y="7"/>
                    </a:cxn>
                    <a:cxn ang="0">
                      <a:pos x="16" y="452"/>
                    </a:cxn>
                    <a:cxn ang="0">
                      <a:pos x="0" y="445"/>
                    </a:cxn>
                    <a:cxn ang="0">
                      <a:pos x="0" y="445"/>
                    </a:cxn>
                  </a:cxnLst>
                  <a:rect l="0" t="0" r="r" b="b"/>
                  <a:pathLst>
                    <a:path w="33" h="452">
                      <a:moveTo>
                        <a:pt x="0" y="445"/>
                      </a:moveTo>
                      <a:lnTo>
                        <a:pt x="16" y="0"/>
                      </a:lnTo>
                      <a:lnTo>
                        <a:pt x="33" y="7"/>
                      </a:lnTo>
                      <a:lnTo>
                        <a:pt x="16" y="452"/>
                      </a:lnTo>
                      <a:lnTo>
                        <a:pt x="0" y="445"/>
                      </a:lnTo>
                      <a:lnTo>
                        <a:pt x="0" y="4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163">
                  <a:extLst>
                    <a:ext uri="{FF2B5EF4-FFF2-40B4-BE49-F238E27FC236}">
                      <a16:creationId xmlns:a16="http://schemas.microsoft.com/office/drawing/2014/main" id="{6BB0612A-498A-5BE0-2C61-931BFEBAD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3" y="2377"/>
                  <a:ext cx="11" cy="158"/>
                </a:xfrm>
                <a:custGeom>
                  <a:avLst/>
                  <a:gdLst/>
                  <a:ahLst/>
                  <a:cxnLst>
                    <a:cxn ang="0">
                      <a:pos x="36" y="793"/>
                    </a:cxn>
                    <a:cxn ang="0">
                      <a:pos x="0" y="0"/>
                    </a:cxn>
                    <a:cxn ang="0">
                      <a:pos x="19" y="1"/>
                    </a:cxn>
                    <a:cxn ang="0">
                      <a:pos x="19" y="9"/>
                    </a:cxn>
                    <a:cxn ang="0">
                      <a:pos x="20" y="34"/>
                    </a:cxn>
                    <a:cxn ang="0">
                      <a:pos x="21" y="71"/>
                    </a:cxn>
                    <a:cxn ang="0">
                      <a:pos x="23" y="121"/>
                    </a:cxn>
                    <a:cxn ang="0">
                      <a:pos x="25" y="178"/>
                    </a:cxn>
                    <a:cxn ang="0">
                      <a:pos x="28" y="244"/>
                    </a:cxn>
                    <a:cxn ang="0">
                      <a:pos x="31" y="314"/>
                    </a:cxn>
                    <a:cxn ang="0">
                      <a:pos x="35" y="385"/>
                    </a:cxn>
                    <a:cxn ang="0">
                      <a:pos x="37" y="457"/>
                    </a:cxn>
                    <a:cxn ang="0">
                      <a:pos x="41" y="528"/>
                    </a:cxn>
                    <a:cxn ang="0">
                      <a:pos x="43" y="594"/>
                    </a:cxn>
                    <a:cxn ang="0">
                      <a:pos x="47" y="655"/>
                    </a:cxn>
                    <a:cxn ang="0">
                      <a:pos x="49" y="705"/>
                    </a:cxn>
                    <a:cxn ang="0">
                      <a:pos x="51" y="746"/>
                    </a:cxn>
                    <a:cxn ang="0">
                      <a:pos x="53" y="774"/>
                    </a:cxn>
                    <a:cxn ang="0">
                      <a:pos x="55" y="787"/>
                    </a:cxn>
                    <a:cxn ang="0">
                      <a:pos x="36" y="793"/>
                    </a:cxn>
                    <a:cxn ang="0">
                      <a:pos x="36" y="793"/>
                    </a:cxn>
                  </a:cxnLst>
                  <a:rect l="0" t="0" r="r" b="b"/>
                  <a:pathLst>
                    <a:path w="55" h="793">
                      <a:moveTo>
                        <a:pt x="36" y="793"/>
                      </a:moveTo>
                      <a:lnTo>
                        <a:pt x="0" y="0"/>
                      </a:lnTo>
                      <a:lnTo>
                        <a:pt x="19" y="1"/>
                      </a:lnTo>
                      <a:lnTo>
                        <a:pt x="19" y="9"/>
                      </a:lnTo>
                      <a:lnTo>
                        <a:pt x="20" y="34"/>
                      </a:lnTo>
                      <a:lnTo>
                        <a:pt x="21" y="71"/>
                      </a:lnTo>
                      <a:lnTo>
                        <a:pt x="23" y="121"/>
                      </a:lnTo>
                      <a:lnTo>
                        <a:pt x="25" y="178"/>
                      </a:lnTo>
                      <a:lnTo>
                        <a:pt x="28" y="244"/>
                      </a:lnTo>
                      <a:lnTo>
                        <a:pt x="31" y="314"/>
                      </a:lnTo>
                      <a:lnTo>
                        <a:pt x="35" y="385"/>
                      </a:lnTo>
                      <a:lnTo>
                        <a:pt x="37" y="457"/>
                      </a:lnTo>
                      <a:lnTo>
                        <a:pt x="41" y="528"/>
                      </a:lnTo>
                      <a:lnTo>
                        <a:pt x="43" y="594"/>
                      </a:lnTo>
                      <a:lnTo>
                        <a:pt x="47" y="655"/>
                      </a:lnTo>
                      <a:lnTo>
                        <a:pt x="49" y="705"/>
                      </a:lnTo>
                      <a:lnTo>
                        <a:pt x="51" y="746"/>
                      </a:lnTo>
                      <a:lnTo>
                        <a:pt x="53" y="774"/>
                      </a:lnTo>
                      <a:lnTo>
                        <a:pt x="55" y="787"/>
                      </a:lnTo>
                      <a:lnTo>
                        <a:pt x="36" y="793"/>
                      </a:lnTo>
                      <a:lnTo>
                        <a:pt x="36" y="7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164">
                  <a:extLst>
                    <a:ext uri="{FF2B5EF4-FFF2-40B4-BE49-F238E27FC236}">
                      <a16:creationId xmlns:a16="http://schemas.microsoft.com/office/drawing/2014/main" id="{81A030E4-E30B-E4B0-3AA6-7A82EE433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" y="2473"/>
                  <a:ext cx="18" cy="32"/>
                </a:xfrm>
                <a:custGeom>
                  <a:avLst/>
                  <a:gdLst/>
                  <a:ahLst/>
                  <a:cxnLst>
                    <a:cxn ang="0">
                      <a:pos x="86" y="39"/>
                    </a:cxn>
                    <a:cxn ang="0">
                      <a:pos x="20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1" y="17"/>
                    </a:cxn>
                    <a:cxn ang="0">
                      <a:pos x="2" y="26"/>
                    </a:cxn>
                    <a:cxn ang="0">
                      <a:pos x="2" y="35"/>
                    </a:cxn>
                    <a:cxn ang="0">
                      <a:pos x="4" y="46"/>
                    </a:cxn>
                    <a:cxn ang="0">
                      <a:pos x="5" y="59"/>
                    </a:cxn>
                    <a:cxn ang="0">
                      <a:pos x="6" y="72"/>
                    </a:cxn>
                    <a:cxn ang="0">
                      <a:pos x="7" y="84"/>
                    </a:cxn>
                    <a:cxn ang="0">
                      <a:pos x="7" y="96"/>
                    </a:cxn>
                    <a:cxn ang="0">
                      <a:pos x="8" y="109"/>
                    </a:cxn>
                    <a:cxn ang="0">
                      <a:pos x="9" y="121"/>
                    </a:cxn>
                    <a:cxn ang="0">
                      <a:pos x="9" y="131"/>
                    </a:cxn>
                    <a:cxn ang="0">
                      <a:pos x="10" y="139"/>
                    </a:cxn>
                    <a:cxn ang="0">
                      <a:pos x="9" y="147"/>
                    </a:cxn>
                    <a:cxn ang="0">
                      <a:pos x="9" y="152"/>
                    </a:cxn>
                    <a:cxn ang="0">
                      <a:pos x="29" y="159"/>
                    </a:cxn>
                    <a:cxn ang="0">
                      <a:pos x="92" y="88"/>
                    </a:cxn>
                    <a:cxn ang="0">
                      <a:pos x="89" y="69"/>
                    </a:cxn>
                    <a:cxn ang="0">
                      <a:pos x="28" y="130"/>
                    </a:cxn>
                    <a:cxn ang="0">
                      <a:pos x="27" y="129"/>
                    </a:cxn>
                    <a:cxn ang="0">
                      <a:pos x="27" y="128"/>
                    </a:cxn>
                    <a:cxn ang="0">
                      <a:pos x="27" y="124"/>
                    </a:cxn>
                    <a:cxn ang="0">
                      <a:pos x="27" y="121"/>
                    </a:cxn>
                    <a:cxn ang="0">
                      <a:pos x="27" y="116"/>
                    </a:cxn>
                    <a:cxn ang="0">
                      <a:pos x="27" y="110"/>
                    </a:cxn>
                    <a:cxn ang="0">
                      <a:pos x="27" y="104"/>
                    </a:cxn>
                    <a:cxn ang="0">
                      <a:pos x="27" y="99"/>
                    </a:cxn>
                    <a:cxn ang="0">
                      <a:pos x="27" y="90"/>
                    </a:cxn>
                    <a:cxn ang="0">
                      <a:pos x="27" y="84"/>
                    </a:cxn>
                    <a:cxn ang="0">
                      <a:pos x="27" y="74"/>
                    </a:cxn>
                    <a:cxn ang="0">
                      <a:pos x="27" y="65"/>
                    </a:cxn>
                    <a:cxn ang="0">
                      <a:pos x="26" y="56"/>
                    </a:cxn>
                    <a:cxn ang="0">
                      <a:pos x="26" y="46"/>
                    </a:cxn>
                    <a:cxn ang="0">
                      <a:pos x="24" y="36"/>
                    </a:cxn>
                    <a:cxn ang="0">
                      <a:pos x="24" y="27"/>
                    </a:cxn>
                    <a:cxn ang="0">
                      <a:pos x="89" y="57"/>
                    </a:cxn>
                    <a:cxn ang="0">
                      <a:pos x="86" y="39"/>
                    </a:cxn>
                    <a:cxn ang="0">
                      <a:pos x="86" y="39"/>
                    </a:cxn>
                  </a:cxnLst>
                  <a:rect l="0" t="0" r="r" b="b"/>
                  <a:pathLst>
                    <a:path w="92" h="159">
                      <a:moveTo>
                        <a:pt x="86" y="39"/>
                      </a:move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2" y="26"/>
                      </a:lnTo>
                      <a:lnTo>
                        <a:pt x="2" y="35"/>
                      </a:lnTo>
                      <a:lnTo>
                        <a:pt x="4" y="46"/>
                      </a:lnTo>
                      <a:lnTo>
                        <a:pt x="5" y="59"/>
                      </a:lnTo>
                      <a:lnTo>
                        <a:pt x="6" y="72"/>
                      </a:lnTo>
                      <a:lnTo>
                        <a:pt x="7" y="84"/>
                      </a:lnTo>
                      <a:lnTo>
                        <a:pt x="7" y="96"/>
                      </a:lnTo>
                      <a:lnTo>
                        <a:pt x="8" y="109"/>
                      </a:lnTo>
                      <a:lnTo>
                        <a:pt x="9" y="121"/>
                      </a:lnTo>
                      <a:lnTo>
                        <a:pt x="9" y="131"/>
                      </a:lnTo>
                      <a:lnTo>
                        <a:pt x="10" y="139"/>
                      </a:lnTo>
                      <a:lnTo>
                        <a:pt x="9" y="147"/>
                      </a:lnTo>
                      <a:lnTo>
                        <a:pt x="9" y="152"/>
                      </a:lnTo>
                      <a:lnTo>
                        <a:pt x="29" y="159"/>
                      </a:lnTo>
                      <a:lnTo>
                        <a:pt x="92" y="88"/>
                      </a:lnTo>
                      <a:lnTo>
                        <a:pt x="89" y="69"/>
                      </a:lnTo>
                      <a:lnTo>
                        <a:pt x="28" y="130"/>
                      </a:lnTo>
                      <a:lnTo>
                        <a:pt x="27" y="129"/>
                      </a:lnTo>
                      <a:lnTo>
                        <a:pt x="27" y="128"/>
                      </a:lnTo>
                      <a:lnTo>
                        <a:pt x="27" y="124"/>
                      </a:lnTo>
                      <a:lnTo>
                        <a:pt x="27" y="121"/>
                      </a:lnTo>
                      <a:lnTo>
                        <a:pt x="27" y="116"/>
                      </a:lnTo>
                      <a:lnTo>
                        <a:pt x="27" y="110"/>
                      </a:lnTo>
                      <a:lnTo>
                        <a:pt x="27" y="104"/>
                      </a:lnTo>
                      <a:lnTo>
                        <a:pt x="27" y="99"/>
                      </a:lnTo>
                      <a:lnTo>
                        <a:pt x="27" y="90"/>
                      </a:lnTo>
                      <a:lnTo>
                        <a:pt x="27" y="84"/>
                      </a:lnTo>
                      <a:lnTo>
                        <a:pt x="27" y="74"/>
                      </a:lnTo>
                      <a:lnTo>
                        <a:pt x="27" y="65"/>
                      </a:lnTo>
                      <a:lnTo>
                        <a:pt x="26" y="56"/>
                      </a:lnTo>
                      <a:lnTo>
                        <a:pt x="26" y="46"/>
                      </a:lnTo>
                      <a:lnTo>
                        <a:pt x="24" y="36"/>
                      </a:lnTo>
                      <a:lnTo>
                        <a:pt x="24" y="27"/>
                      </a:lnTo>
                      <a:lnTo>
                        <a:pt x="89" y="57"/>
                      </a:lnTo>
                      <a:lnTo>
                        <a:pt x="86" y="39"/>
                      </a:lnTo>
                      <a:lnTo>
                        <a:pt x="86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165">
                  <a:extLst>
                    <a:ext uri="{FF2B5EF4-FFF2-40B4-BE49-F238E27FC236}">
                      <a16:creationId xmlns:a16="http://schemas.microsoft.com/office/drawing/2014/main" id="{5268E7D6-CD61-A6C6-0392-DE87993DE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2480"/>
                  <a:ext cx="19" cy="9"/>
                </a:xfrm>
                <a:custGeom>
                  <a:avLst/>
                  <a:gdLst/>
                  <a:ahLst/>
                  <a:cxnLst>
                    <a:cxn ang="0">
                      <a:pos x="12" y="45"/>
                    </a:cxn>
                    <a:cxn ang="0">
                      <a:pos x="90" y="45"/>
                    </a:cxn>
                    <a:cxn ang="0">
                      <a:pos x="94" y="1"/>
                    </a:cxn>
                    <a:cxn ang="0">
                      <a:pos x="70" y="0"/>
                    </a:cxn>
                    <a:cxn ang="0">
                      <a:pos x="67" y="27"/>
                    </a:cxn>
                    <a:cxn ang="0">
                      <a:pos x="0" y="23"/>
                    </a:cxn>
                    <a:cxn ang="0">
                      <a:pos x="12" y="45"/>
                    </a:cxn>
                    <a:cxn ang="0">
                      <a:pos x="12" y="45"/>
                    </a:cxn>
                  </a:cxnLst>
                  <a:rect l="0" t="0" r="r" b="b"/>
                  <a:pathLst>
                    <a:path w="94" h="45">
                      <a:moveTo>
                        <a:pt x="12" y="45"/>
                      </a:moveTo>
                      <a:lnTo>
                        <a:pt x="90" y="45"/>
                      </a:lnTo>
                      <a:lnTo>
                        <a:pt x="94" y="1"/>
                      </a:lnTo>
                      <a:lnTo>
                        <a:pt x="70" y="0"/>
                      </a:lnTo>
                      <a:lnTo>
                        <a:pt x="67" y="27"/>
                      </a:lnTo>
                      <a:lnTo>
                        <a:pt x="0" y="23"/>
                      </a:lnTo>
                      <a:lnTo>
                        <a:pt x="12" y="45"/>
                      </a:lnTo>
                      <a:lnTo>
                        <a:pt x="12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166">
                  <a:extLst>
                    <a:ext uri="{FF2B5EF4-FFF2-40B4-BE49-F238E27FC236}">
                      <a16:creationId xmlns:a16="http://schemas.microsoft.com/office/drawing/2014/main" id="{889182DA-9D8F-5558-1EAF-F9FDAA86B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" y="2496"/>
                  <a:ext cx="143" cy="43"/>
                </a:xfrm>
                <a:custGeom>
                  <a:avLst/>
                  <a:gdLst/>
                  <a:ahLst/>
                  <a:cxnLst>
                    <a:cxn ang="0">
                      <a:pos x="16" y="203"/>
                    </a:cxn>
                    <a:cxn ang="0">
                      <a:pos x="16" y="191"/>
                    </a:cxn>
                    <a:cxn ang="0">
                      <a:pos x="18" y="168"/>
                    </a:cxn>
                    <a:cxn ang="0">
                      <a:pos x="26" y="140"/>
                    </a:cxn>
                    <a:cxn ang="0">
                      <a:pos x="41" y="109"/>
                    </a:cxn>
                    <a:cxn ang="0">
                      <a:pos x="64" y="78"/>
                    </a:cxn>
                    <a:cxn ang="0">
                      <a:pos x="100" y="51"/>
                    </a:cxn>
                    <a:cxn ang="0">
                      <a:pos x="150" y="32"/>
                    </a:cxn>
                    <a:cxn ang="0">
                      <a:pos x="183" y="26"/>
                    </a:cxn>
                    <a:cxn ang="0">
                      <a:pos x="194" y="25"/>
                    </a:cxn>
                    <a:cxn ang="0">
                      <a:pos x="216" y="23"/>
                    </a:cxn>
                    <a:cxn ang="0">
                      <a:pos x="245" y="22"/>
                    </a:cxn>
                    <a:cxn ang="0">
                      <a:pos x="279" y="21"/>
                    </a:cxn>
                    <a:cxn ang="0">
                      <a:pos x="318" y="20"/>
                    </a:cxn>
                    <a:cxn ang="0">
                      <a:pos x="359" y="20"/>
                    </a:cxn>
                    <a:cxn ang="0">
                      <a:pos x="398" y="20"/>
                    </a:cxn>
                    <a:cxn ang="0">
                      <a:pos x="421" y="20"/>
                    </a:cxn>
                    <a:cxn ang="0">
                      <a:pos x="435" y="20"/>
                    </a:cxn>
                    <a:cxn ang="0">
                      <a:pos x="461" y="20"/>
                    </a:cxn>
                    <a:cxn ang="0">
                      <a:pos x="493" y="20"/>
                    </a:cxn>
                    <a:cxn ang="0">
                      <a:pos x="529" y="21"/>
                    </a:cxn>
                    <a:cxn ang="0">
                      <a:pos x="565" y="21"/>
                    </a:cxn>
                    <a:cxn ang="0">
                      <a:pos x="597" y="22"/>
                    </a:cxn>
                    <a:cxn ang="0">
                      <a:pos x="621" y="24"/>
                    </a:cxn>
                    <a:cxn ang="0">
                      <a:pos x="634" y="25"/>
                    </a:cxn>
                    <a:cxn ang="0">
                      <a:pos x="647" y="29"/>
                    </a:cxn>
                    <a:cxn ang="0">
                      <a:pos x="661" y="35"/>
                    </a:cxn>
                    <a:cxn ang="0">
                      <a:pos x="675" y="47"/>
                    </a:cxn>
                    <a:cxn ang="0">
                      <a:pos x="685" y="66"/>
                    </a:cxn>
                    <a:cxn ang="0">
                      <a:pos x="692" y="95"/>
                    </a:cxn>
                    <a:cxn ang="0">
                      <a:pos x="692" y="135"/>
                    </a:cxn>
                    <a:cxn ang="0">
                      <a:pos x="684" y="186"/>
                    </a:cxn>
                    <a:cxn ang="0">
                      <a:pos x="699" y="218"/>
                    </a:cxn>
                    <a:cxn ang="0">
                      <a:pos x="701" y="209"/>
                    </a:cxn>
                    <a:cxn ang="0">
                      <a:pos x="707" y="186"/>
                    </a:cxn>
                    <a:cxn ang="0">
                      <a:pos x="712" y="153"/>
                    </a:cxn>
                    <a:cxn ang="0">
                      <a:pos x="714" y="115"/>
                    </a:cxn>
                    <a:cxn ang="0">
                      <a:pos x="710" y="77"/>
                    </a:cxn>
                    <a:cxn ang="0">
                      <a:pos x="698" y="43"/>
                    </a:cxn>
                    <a:cxn ang="0">
                      <a:pos x="672" y="18"/>
                    </a:cxn>
                    <a:cxn ang="0">
                      <a:pos x="634" y="8"/>
                    </a:cxn>
                    <a:cxn ang="0">
                      <a:pos x="186" y="4"/>
                    </a:cxn>
                    <a:cxn ang="0">
                      <a:pos x="177" y="4"/>
                    </a:cxn>
                    <a:cxn ang="0">
                      <a:pos x="154" y="7"/>
                    </a:cxn>
                    <a:cxn ang="0">
                      <a:pos x="123" y="15"/>
                    </a:cxn>
                    <a:cxn ang="0">
                      <a:pos x="88" y="30"/>
                    </a:cxn>
                    <a:cxn ang="0">
                      <a:pos x="52" y="53"/>
                    </a:cxn>
                    <a:cxn ang="0">
                      <a:pos x="23" y="90"/>
                    </a:cxn>
                    <a:cxn ang="0">
                      <a:pos x="4" y="138"/>
                    </a:cxn>
                    <a:cxn ang="0">
                      <a:pos x="1" y="203"/>
                    </a:cxn>
                    <a:cxn ang="0">
                      <a:pos x="16" y="206"/>
                    </a:cxn>
                  </a:cxnLst>
                  <a:rect l="0" t="0" r="r" b="b"/>
                  <a:pathLst>
                    <a:path w="714" h="218">
                      <a:moveTo>
                        <a:pt x="16" y="206"/>
                      </a:moveTo>
                      <a:lnTo>
                        <a:pt x="16" y="203"/>
                      </a:lnTo>
                      <a:lnTo>
                        <a:pt x="16" y="198"/>
                      </a:lnTo>
                      <a:lnTo>
                        <a:pt x="16" y="191"/>
                      </a:lnTo>
                      <a:lnTo>
                        <a:pt x="17" y="180"/>
                      </a:lnTo>
                      <a:lnTo>
                        <a:pt x="18" y="168"/>
                      </a:lnTo>
                      <a:lnTo>
                        <a:pt x="21" y="154"/>
                      </a:lnTo>
                      <a:lnTo>
                        <a:pt x="26" y="140"/>
                      </a:lnTo>
                      <a:lnTo>
                        <a:pt x="32" y="125"/>
                      </a:lnTo>
                      <a:lnTo>
                        <a:pt x="41" y="109"/>
                      </a:lnTo>
                      <a:lnTo>
                        <a:pt x="51" y="93"/>
                      </a:lnTo>
                      <a:lnTo>
                        <a:pt x="64" y="78"/>
                      </a:lnTo>
                      <a:lnTo>
                        <a:pt x="80" y="65"/>
                      </a:lnTo>
                      <a:lnTo>
                        <a:pt x="100" y="51"/>
                      </a:lnTo>
                      <a:lnTo>
                        <a:pt x="123" y="40"/>
                      </a:lnTo>
                      <a:lnTo>
                        <a:pt x="150" y="32"/>
                      </a:lnTo>
                      <a:lnTo>
                        <a:pt x="182" y="26"/>
                      </a:lnTo>
                      <a:lnTo>
                        <a:pt x="183" y="26"/>
                      </a:lnTo>
                      <a:lnTo>
                        <a:pt x="188" y="26"/>
                      </a:lnTo>
                      <a:lnTo>
                        <a:pt x="194" y="25"/>
                      </a:lnTo>
                      <a:lnTo>
                        <a:pt x="204" y="24"/>
                      </a:lnTo>
                      <a:lnTo>
                        <a:pt x="216" y="23"/>
                      </a:lnTo>
                      <a:lnTo>
                        <a:pt x="230" y="23"/>
                      </a:lnTo>
                      <a:lnTo>
                        <a:pt x="245" y="22"/>
                      </a:lnTo>
                      <a:lnTo>
                        <a:pt x="262" y="22"/>
                      </a:lnTo>
                      <a:lnTo>
                        <a:pt x="279" y="21"/>
                      </a:lnTo>
                      <a:lnTo>
                        <a:pt x="298" y="21"/>
                      </a:lnTo>
                      <a:lnTo>
                        <a:pt x="318" y="20"/>
                      </a:lnTo>
                      <a:lnTo>
                        <a:pt x="338" y="20"/>
                      </a:lnTo>
                      <a:lnTo>
                        <a:pt x="359" y="20"/>
                      </a:lnTo>
                      <a:lnTo>
                        <a:pt x="379" y="20"/>
                      </a:lnTo>
                      <a:lnTo>
                        <a:pt x="398" y="20"/>
                      </a:lnTo>
                      <a:lnTo>
                        <a:pt x="420" y="20"/>
                      </a:lnTo>
                      <a:lnTo>
                        <a:pt x="421" y="20"/>
                      </a:lnTo>
                      <a:lnTo>
                        <a:pt x="426" y="20"/>
                      </a:lnTo>
                      <a:lnTo>
                        <a:pt x="435" y="20"/>
                      </a:lnTo>
                      <a:lnTo>
                        <a:pt x="448" y="20"/>
                      </a:lnTo>
                      <a:lnTo>
                        <a:pt x="461" y="20"/>
                      </a:lnTo>
                      <a:lnTo>
                        <a:pt x="477" y="20"/>
                      </a:lnTo>
                      <a:lnTo>
                        <a:pt x="493" y="20"/>
                      </a:lnTo>
                      <a:lnTo>
                        <a:pt x="512" y="21"/>
                      </a:lnTo>
                      <a:lnTo>
                        <a:pt x="529" y="21"/>
                      </a:lnTo>
                      <a:lnTo>
                        <a:pt x="548" y="21"/>
                      </a:lnTo>
                      <a:lnTo>
                        <a:pt x="565" y="21"/>
                      </a:lnTo>
                      <a:lnTo>
                        <a:pt x="582" y="22"/>
                      </a:lnTo>
                      <a:lnTo>
                        <a:pt x="597" y="22"/>
                      </a:lnTo>
                      <a:lnTo>
                        <a:pt x="610" y="23"/>
                      </a:lnTo>
                      <a:lnTo>
                        <a:pt x="621" y="24"/>
                      </a:lnTo>
                      <a:lnTo>
                        <a:pt x="628" y="25"/>
                      </a:lnTo>
                      <a:lnTo>
                        <a:pt x="634" y="25"/>
                      </a:lnTo>
                      <a:lnTo>
                        <a:pt x="640" y="26"/>
                      </a:lnTo>
                      <a:lnTo>
                        <a:pt x="647" y="29"/>
                      </a:lnTo>
                      <a:lnTo>
                        <a:pt x="655" y="32"/>
                      </a:lnTo>
                      <a:lnTo>
                        <a:pt x="661" y="35"/>
                      </a:lnTo>
                      <a:lnTo>
                        <a:pt x="669" y="40"/>
                      </a:lnTo>
                      <a:lnTo>
                        <a:pt x="675" y="47"/>
                      </a:lnTo>
                      <a:lnTo>
                        <a:pt x="682" y="56"/>
                      </a:lnTo>
                      <a:lnTo>
                        <a:pt x="685" y="66"/>
                      </a:lnTo>
                      <a:lnTo>
                        <a:pt x="689" y="80"/>
                      </a:lnTo>
                      <a:lnTo>
                        <a:pt x="692" y="95"/>
                      </a:lnTo>
                      <a:lnTo>
                        <a:pt x="693" y="113"/>
                      </a:lnTo>
                      <a:lnTo>
                        <a:pt x="692" y="135"/>
                      </a:lnTo>
                      <a:lnTo>
                        <a:pt x="689" y="158"/>
                      </a:lnTo>
                      <a:lnTo>
                        <a:pt x="684" y="186"/>
                      </a:lnTo>
                      <a:lnTo>
                        <a:pt x="678" y="218"/>
                      </a:lnTo>
                      <a:lnTo>
                        <a:pt x="699" y="218"/>
                      </a:lnTo>
                      <a:lnTo>
                        <a:pt x="699" y="216"/>
                      </a:lnTo>
                      <a:lnTo>
                        <a:pt x="701" y="209"/>
                      </a:lnTo>
                      <a:lnTo>
                        <a:pt x="702" y="199"/>
                      </a:lnTo>
                      <a:lnTo>
                        <a:pt x="707" y="186"/>
                      </a:lnTo>
                      <a:lnTo>
                        <a:pt x="709" y="170"/>
                      </a:lnTo>
                      <a:lnTo>
                        <a:pt x="712" y="153"/>
                      </a:lnTo>
                      <a:lnTo>
                        <a:pt x="713" y="134"/>
                      </a:lnTo>
                      <a:lnTo>
                        <a:pt x="714" y="115"/>
                      </a:lnTo>
                      <a:lnTo>
                        <a:pt x="712" y="95"/>
                      </a:lnTo>
                      <a:lnTo>
                        <a:pt x="710" y="77"/>
                      </a:lnTo>
                      <a:lnTo>
                        <a:pt x="704" y="59"/>
                      </a:lnTo>
                      <a:lnTo>
                        <a:pt x="698" y="43"/>
                      </a:lnTo>
                      <a:lnTo>
                        <a:pt x="686" y="29"/>
                      </a:lnTo>
                      <a:lnTo>
                        <a:pt x="672" y="18"/>
                      </a:lnTo>
                      <a:lnTo>
                        <a:pt x="654" y="10"/>
                      </a:lnTo>
                      <a:lnTo>
                        <a:pt x="634" y="8"/>
                      </a:lnTo>
                      <a:lnTo>
                        <a:pt x="418" y="0"/>
                      </a:lnTo>
                      <a:lnTo>
                        <a:pt x="186" y="4"/>
                      </a:lnTo>
                      <a:lnTo>
                        <a:pt x="183" y="4"/>
                      </a:lnTo>
                      <a:lnTo>
                        <a:pt x="177" y="4"/>
                      </a:lnTo>
                      <a:lnTo>
                        <a:pt x="166" y="5"/>
                      </a:lnTo>
                      <a:lnTo>
                        <a:pt x="154" y="7"/>
                      </a:lnTo>
                      <a:lnTo>
                        <a:pt x="139" y="10"/>
                      </a:lnTo>
                      <a:lnTo>
                        <a:pt x="123" y="15"/>
                      </a:lnTo>
                      <a:lnTo>
                        <a:pt x="105" y="21"/>
                      </a:lnTo>
                      <a:lnTo>
                        <a:pt x="88" y="30"/>
                      </a:lnTo>
                      <a:lnTo>
                        <a:pt x="71" y="40"/>
                      </a:lnTo>
                      <a:lnTo>
                        <a:pt x="52" y="53"/>
                      </a:lnTo>
                      <a:lnTo>
                        <a:pt x="37" y="69"/>
                      </a:lnTo>
                      <a:lnTo>
                        <a:pt x="23" y="90"/>
                      </a:lnTo>
                      <a:lnTo>
                        <a:pt x="12" y="111"/>
                      </a:lnTo>
                      <a:lnTo>
                        <a:pt x="4" y="138"/>
                      </a:lnTo>
                      <a:lnTo>
                        <a:pt x="0" y="168"/>
                      </a:lnTo>
                      <a:lnTo>
                        <a:pt x="1" y="203"/>
                      </a:lnTo>
                      <a:lnTo>
                        <a:pt x="16" y="206"/>
                      </a:lnTo>
                      <a:lnTo>
                        <a:pt x="16" y="2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167">
                  <a:extLst>
                    <a:ext uri="{FF2B5EF4-FFF2-40B4-BE49-F238E27FC236}">
                      <a16:creationId xmlns:a16="http://schemas.microsoft.com/office/drawing/2014/main" id="{C5BF8CEB-D977-0EC4-0E24-C6A646B62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8" y="2461"/>
                  <a:ext cx="171" cy="14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7" y="56"/>
                    </a:cxn>
                    <a:cxn ang="0">
                      <a:pos x="24" y="52"/>
                    </a:cxn>
                    <a:cxn ang="0">
                      <a:pos x="53" y="48"/>
                    </a:cxn>
                    <a:cxn ang="0">
                      <a:pos x="92" y="45"/>
                    </a:cxn>
                    <a:cxn ang="0">
                      <a:pos x="137" y="38"/>
                    </a:cxn>
                    <a:cxn ang="0">
                      <a:pos x="192" y="33"/>
                    </a:cxn>
                    <a:cxn ang="0">
                      <a:pos x="251" y="27"/>
                    </a:cxn>
                    <a:cxn ang="0">
                      <a:pos x="315" y="20"/>
                    </a:cxn>
                    <a:cxn ang="0">
                      <a:pos x="382" y="15"/>
                    </a:cxn>
                    <a:cxn ang="0">
                      <a:pos x="452" y="9"/>
                    </a:cxn>
                    <a:cxn ang="0">
                      <a:pos x="524" y="5"/>
                    </a:cxn>
                    <a:cxn ang="0">
                      <a:pos x="594" y="2"/>
                    </a:cxn>
                    <a:cxn ang="0">
                      <a:pos x="664" y="0"/>
                    </a:cxn>
                    <a:cxn ang="0">
                      <a:pos x="732" y="0"/>
                    </a:cxn>
                    <a:cxn ang="0">
                      <a:pos x="796" y="1"/>
                    </a:cxn>
                    <a:cxn ang="0">
                      <a:pos x="855" y="6"/>
                    </a:cxn>
                    <a:cxn ang="0">
                      <a:pos x="855" y="22"/>
                    </a:cxn>
                    <a:cxn ang="0">
                      <a:pos x="850" y="22"/>
                    </a:cxn>
                    <a:cxn ang="0">
                      <a:pos x="835" y="21"/>
                    </a:cxn>
                    <a:cxn ang="0">
                      <a:pos x="811" y="20"/>
                    </a:cxn>
                    <a:cxn ang="0">
                      <a:pos x="779" y="20"/>
                    </a:cxn>
                    <a:cxn ang="0">
                      <a:pos x="739" y="20"/>
                    </a:cxn>
                    <a:cxn ang="0">
                      <a:pos x="693" y="20"/>
                    </a:cxn>
                    <a:cxn ang="0">
                      <a:pos x="640" y="21"/>
                    </a:cxn>
                    <a:cxn ang="0">
                      <a:pos x="583" y="23"/>
                    </a:cxn>
                    <a:cxn ang="0">
                      <a:pos x="519" y="24"/>
                    </a:cxn>
                    <a:cxn ang="0">
                      <a:pos x="453" y="28"/>
                    </a:cxn>
                    <a:cxn ang="0">
                      <a:pos x="382" y="31"/>
                    </a:cxn>
                    <a:cxn ang="0">
                      <a:pos x="310" y="36"/>
                    </a:cxn>
                    <a:cxn ang="0">
                      <a:pos x="236" y="43"/>
                    </a:cxn>
                    <a:cxn ang="0">
                      <a:pos x="161" y="51"/>
                    </a:cxn>
                    <a:cxn ang="0">
                      <a:pos x="84" y="61"/>
                    </a:cxn>
                    <a:cxn ang="0">
                      <a:pos x="9" y="72"/>
                    </a:cxn>
                    <a:cxn ang="0">
                      <a:pos x="0" y="5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855" h="72">
                      <a:moveTo>
                        <a:pt x="0" y="57"/>
                      </a:moveTo>
                      <a:lnTo>
                        <a:pt x="7" y="56"/>
                      </a:lnTo>
                      <a:lnTo>
                        <a:pt x="24" y="52"/>
                      </a:lnTo>
                      <a:lnTo>
                        <a:pt x="53" y="48"/>
                      </a:lnTo>
                      <a:lnTo>
                        <a:pt x="92" y="45"/>
                      </a:lnTo>
                      <a:lnTo>
                        <a:pt x="137" y="38"/>
                      </a:lnTo>
                      <a:lnTo>
                        <a:pt x="192" y="33"/>
                      </a:lnTo>
                      <a:lnTo>
                        <a:pt x="251" y="27"/>
                      </a:lnTo>
                      <a:lnTo>
                        <a:pt x="315" y="20"/>
                      </a:lnTo>
                      <a:lnTo>
                        <a:pt x="382" y="15"/>
                      </a:lnTo>
                      <a:lnTo>
                        <a:pt x="452" y="9"/>
                      </a:lnTo>
                      <a:lnTo>
                        <a:pt x="524" y="5"/>
                      </a:lnTo>
                      <a:lnTo>
                        <a:pt x="594" y="2"/>
                      </a:lnTo>
                      <a:lnTo>
                        <a:pt x="664" y="0"/>
                      </a:lnTo>
                      <a:lnTo>
                        <a:pt x="732" y="0"/>
                      </a:lnTo>
                      <a:lnTo>
                        <a:pt x="796" y="1"/>
                      </a:lnTo>
                      <a:lnTo>
                        <a:pt x="855" y="6"/>
                      </a:lnTo>
                      <a:lnTo>
                        <a:pt x="855" y="22"/>
                      </a:lnTo>
                      <a:lnTo>
                        <a:pt x="850" y="22"/>
                      </a:lnTo>
                      <a:lnTo>
                        <a:pt x="835" y="21"/>
                      </a:lnTo>
                      <a:lnTo>
                        <a:pt x="811" y="20"/>
                      </a:lnTo>
                      <a:lnTo>
                        <a:pt x="779" y="20"/>
                      </a:lnTo>
                      <a:lnTo>
                        <a:pt x="739" y="20"/>
                      </a:lnTo>
                      <a:lnTo>
                        <a:pt x="693" y="20"/>
                      </a:lnTo>
                      <a:lnTo>
                        <a:pt x="640" y="21"/>
                      </a:lnTo>
                      <a:lnTo>
                        <a:pt x="583" y="23"/>
                      </a:lnTo>
                      <a:lnTo>
                        <a:pt x="519" y="24"/>
                      </a:lnTo>
                      <a:lnTo>
                        <a:pt x="453" y="28"/>
                      </a:lnTo>
                      <a:lnTo>
                        <a:pt x="382" y="31"/>
                      </a:lnTo>
                      <a:lnTo>
                        <a:pt x="310" y="36"/>
                      </a:lnTo>
                      <a:lnTo>
                        <a:pt x="236" y="43"/>
                      </a:lnTo>
                      <a:lnTo>
                        <a:pt x="161" y="51"/>
                      </a:lnTo>
                      <a:lnTo>
                        <a:pt x="84" y="61"/>
                      </a:lnTo>
                      <a:lnTo>
                        <a:pt x="9" y="72"/>
                      </a:lnTo>
                      <a:lnTo>
                        <a:pt x="0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168">
                  <a:extLst>
                    <a:ext uri="{FF2B5EF4-FFF2-40B4-BE49-F238E27FC236}">
                      <a16:creationId xmlns:a16="http://schemas.microsoft.com/office/drawing/2014/main" id="{607B9B6B-2AE3-6362-E4BC-96C86F106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2410"/>
                  <a:ext cx="49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7" y="38"/>
                    </a:cxn>
                    <a:cxn ang="0">
                      <a:pos x="245" y="59"/>
                    </a:cxn>
                    <a:cxn ang="0">
                      <a:pos x="3" y="2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7" h="59">
                      <a:moveTo>
                        <a:pt x="0" y="0"/>
                      </a:moveTo>
                      <a:lnTo>
                        <a:pt x="247" y="38"/>
                      </a:lnTo>
                      <a:lnTo>
                        <a:pt x="245" y="59"/>
                      </a:lnTo>
                      <a:lnTo>
                        <a:pt x="3" y="2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169">
                  <a:extLst>
                    <a:ext uri="{FF2B5EF4-FFF2-40B4-BE49-F238E27FC236}">
                      <a16:creationId xmlns:a16="http://schemas.microsoft.com/office/drawing/2014/main" id="{A4C647FD-7E92-69C0-B21F-B49FB1FE1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4" y="2411"/>
                  <a:ext cx="4" cy="62"/>
                </a:xfrm>
                <a:custGeom>
                  <a:avLst/>
                  <a:gdLst/>
                  <a:ahLst/>
                  <a:cxnLst>
                    <a:cxn ang="0">
                      <a:pos x="1" y="311"/>
                    </a:cxn>
                    <a:cxn ang="0">
                      <a:pos x="0" y="0"/>
                    </a:cxn>
                    <a:cxn ang="0">
                      <a:pos x="19" y="11"/>
                    </a:cxn>
                    <a:cxn ang="0">
                      <a:pos x="22" y="309"/>
                    </a:cxn>
                    <a:cxn ang="0">
                      <a:pos x="1" y="311"/>
                    </a:cxn>
                    <a:cxn ang="0">
                      <a:pos x="1" y="311"/>
                    </a:cxn>
                  </a:cxnLst>
                  <a:rect l="0" t="0" r="r" b="b"/>
                  <a:pathLst>
                    <a:path w="22" h="311">
                      <a:moveTo>
                        <a:pt x="1" y="311"/>
                      </a:moveTo>
                      <a:lnTo>
                        <a:pt x="0" y="0"/>
                      </a:lnTo>
                      <a:lnTo>
                        <a:pt x="19" y="11"/>
                      </a:lnTo>
                      <a:lnTo>
                        <a:pt x="22" y="309"/>
                      </a:lnTo>
                      <a:lnTo>
                        <a:pt x="1" y="311"/>
                      </a:lnTo>
                      <a:lnTo>
                        <a:pt x="1" y="3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170">
                  <a:extLst>
                    <a:ext uri="{FF2B5EF4-FFF2-40B4-BE49-F238E27FC236}">
                      <a16:creationId xmlns:a16="http://schemas.microsoft.com/office/drawing/2014/main" id="{63834A54-EE65-2D33-AC2B-110F64D6E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468"/>
                  <a:ext cx="13" cy="6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2" y="1"/>
                    </a:cxn>
                    <a:cxn ang="0">
                      <a:pos x="41" y="9"/>
                    </a:cxn>
                    <a:cxn ang="0">
                      <a:pos x="41" y="21"/>
                    </a:cxn>
                    <a:cxn ang="0">
                      <a:pos x="40" y="37"/>
                    </a:cxn>
                    <a:cxn ang="0">
                      <a:pos x="38" y="54"/>
                    </a:cxn>
                    <a:cxn ang="0">
                      <a:pos x="36" y="75"/>
                    </a:cxn>
                    <a:cxn ang="0">
                      <a:pos x="35" y="99"/>
                    </a:cxn>
                    <a:cxn ang="0">
                      <a:pos x="33" y="126"/>
                    </a:cxn>
                    <a:cxn ang="0">
                      <a:pos x="29" y="152"/>
                    </a:cxn>
                    <a:cxn ang="0">
                      <a:pos x="26" y="179"/>
                    </a:cxn>
                    <a:cxn ang="0">
                      <a:pos x="22" y="207"/>
                    </a:cxn>
                    <a:cxn ang="0">
                      <a:pos x="19" y="236"/>
                    </a:cxn>
                    <a:cxn ang="0">
                      <a:pos x="14" y="263"/>
                    </a:cxn>
                    <a:cxn ang="0">
                      <a:pos x="10" y="290"/>
                    </a:cxn>
                    <a:cxn ang="0">
                      <a:pos x="5" y="315"/>
                    </a:cxn>
                    <a:cxn ang="0">
                      <a:pos x="0" y="338"/>
                    </a:cxn>
                    <a:cxn ang="0">
                      <a:pos x="23" y="339"/>
                    </a:cxn>
                    <a:cxn ang="0">
                      <a:pos x="23" y="336"/>
                    </a:cxn>
                    <a:cxn ang="0">
                      <a:pos x="24" y="330"/>
                    </a:cxn>
                    <a:cxn ang="0">
                      <a:pos x="25" y="318"/>
                    </a:cxn>
                    <a:cxn ang="0">
                      <a:pos x="29" y="303"/>
                    </a:cxn>
                    <a:cxn ang="0">
                      <a:pos x="32" y="283"/>
                    </a:cxn>
                    <a:cxn ang="0">
                      <a:pos x="35" y="262"/>
                    </a:cxn>
                    <a:cxn ang="0">
                      <a:pos x="39" y="238"/>
                    </a:cxn>
                    <a:cxn ang="0">
                      <a:pos x="43" y="213"/>
                    </a:cxn>
                    <a:cxn ang="0">
                      <a:pos x="47" y="185"/>
                    </a:cxn>
                    <a:cxn ang="0">
                      <a:pos x="50" y="158"/>
                    </a:cxn>
                    <a:cxn ang="0">
                      <a:pos x="53" y="129"/>
                    </a:cxn>
                    <a:cxn ang="0">
                      <a:pos x="56" y="101"/>
                    </a:cxn>
                    <a:cxn ang="0">
                      <a:pos x="57" y="73"/>
                    </a:cxn>
                    <a:cxn ang="0">
                      <a:pos x="60" y="47"/>
                    </a:cxn>
                    <a:cxn ang="0">
                      <a:pos x="61" y="22"/>
                    </a:cxn>
                    <a:cxn ang="0">
                      <a:pos x="62" y="0"/>
                    </a:cxn>
                    <a:cxn ang="0">
                      <a:pos x="43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2" h="339">
                      <a:moveTo>
                        <a:pt x="43" y="0"/>
                      </a:moveTo>
                      <a:lnTo>
                        <a:pt x="42" y="1"/>
                      </a:lnTo>
                      <a:lnTo>
                        <a:pt x="41" y="9"/>
                      </a:lnTo>
                      <a:lnTo>
                        <a:pt x="41" y="21"/>
                      </a:lnTo>
                      <a:lnTo>
                        <a:pt x="40" y="37"/>
                      </a:lnTo>
                      <a:lnTo>
                        <a:pt x="38" y="54"/>
                      </a:lnTo>
                      <a:lnTo>
                        <a:pt x="36" y="75"/>
                      </a:lnTo>
                      <a:lnTo>
                        <a:pt x="35" y="99"/>
                      </a:lnTo>
                      <a:lnTo>
                        <a:pt x="33" y="126"/>
                      </a:lnTo>
                      <a:lnTo>
                        <a:pt x="29" y="152"/>
                      </a:lnTo>
                      <a:lnTo>
                        <a:pt x="26" y="179"/>
                      </a:lnTo>
                      <a:lnTo>
                        <a:pt x="22" y="207"/>
                      </a:lnTo>
                      <a:lnTo>
                        <a:pt x="19" y="236"/>
                      </a:lnTo>
                      <a:lnTo>
                        <a:pt x="14" y="263"/>
                      </a:lnTo>
                      <a:lnTo>
                        <a:pt x="10" y="290"/>
                      </a:lnTo>
                      <a:lnTo>
                        <a:pt x="5" y="315"/>
                      </a:lnTo>
                      <a:lnTo>
                        <a:pt x="0" y="338"/>
                      </a:lnTo>
                      <a:lnTo>
                        <a:pt x="23" y="339"/>
                      </a:lnTo>
                      <a:lnTo>
                        <a:pt x="23" y="336"/>
                      </a:lnTo>
                      <a:lnTo>
                        <a:pt x="24" y="330"/>
                      </a:lnTo>
                      <a:lnTo>
                        <a:pt x="25" y="318"/>
                      </a:lnTo>
                      <a:lnTo>
                        <a:pt x="29" y="303"/>
                      </a:lnTo>
                      <a:lnTo>
                        <a:pt x="32" y="283"/>
                      </a:lnTo>
                      <a:lnTo>
                        <a:pt x="35" y="262"/>
                      </a:lnTo>
                      <a:lnTo>
                        <a:pt x="39" y="238"/>
                      </a:lnTo>
                      <a:lnTo>
                        <a:pt x="43" y="213"/>
                      </a:lnTo>
                      <a:lnTo>
                        <a:pt x="47" y="185"/>
                      </a:lnTo>
                      <a:lnTo>
                        <a:pt x="50" y="158"/>
                      </a:lnTo>
                      <a:lnTo>
                        <a:pt x="53" y="129"/>
                      </a:lnTo>
                      <a:lnTo>
                        <a:pt x="56" y="101"/>
                      </a:lnTo>
                      <a:lnTo>
                        <a:pt x="57" y="73"/>
                      </a:lnTo>
                      <a:lnTo>
                        <a:pt x="60" y="47"/>
                      </a:lnTo>
                      <a:lnTo>
                        <a:pt x="61" y="22"/>
                      </a:lnTo>
                      <a:lnTo>
                        <a:pt x="62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171">
                  <a:extLst>
                    <a:ext uri="{FF2B5EF4-FFF2-40B4-BE49-F238E27FC236}">
                      <a16:creationId xmlns:a16="http://schemas.microsoft.com/office/drawing/2014/main" id="{2555D25E-F30F-B12B-F788-7F2E88F6B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533"/>
                  <a:ext cx="99" cy="7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" y="34"/>
                    </a:cxn>
                    <a:cxn ang="0">
                      <a:pos x="14" y="34"/>
                    </a:cxn>
                    <a:cxn ang="0">
                      <a:pos x="31" y="32"/>
                    </a:cxn>
                    <a:cxn ang="0">
                      <a:pos x="55" y="30"/>
                    </a:cxn>
                    <a:cxn ang="0">
                      <a:pos x="82" y="29"/>
                    </a:cxn>
                    <a:cxn ang="0">
                      <a:pos x="114" y="28"/>
                    </a:cxn>
                    <a:cxn ang="0">
                      <a:pos x="149" y="26"/>
                    </a:cxn>
                    <a:cxn ang="0">
                      <a:pos x="187" y="25"/>
                    </a:cxn>
                    <a:cxn ang="0">
                      <a:pos x="226" y="24"/>
                    </a:cxn>
                    <a:cxn ang="0">
                      <a:pos x="267" y="24"/>
                    </a:cxn>
                    <a:cxn ang="0">
                      <a:pos x="307" y="23"/>
                    </a:cxn>
                    <a:cxn ang="0">
                      <a:pos x="349" y="25"/>
                    </a:cxn>
                    <a:cxn ang="0">
                      <a:pos x="388" y="25"/>
                    </a:cxn>
                    <a:cxn ang="0">
                      <a:pos x="427" y="28"/>
                    </a:cxn>
                    <a:cxn ang="0">
                      <a:pos x="462" y="31"/>
                    </a:cxn>
                    <a:cxn ang="0">
                      <a:pos x="494" y="36"/>
                    </a:cxn>
                    <a:cxn ang="0">
                      <a:pos x="499" y="14"/>
                    </a:cxn>
                    <a:cxn ang="0">
                      <a:pos x="495" y="14"/>
                    </a:cxn>
                    <a:cxn ang="0">
                      <a:pos x="489" y="13"/>
                    </a:cxn>
                    <a:cxn ang="0">
                      <a:pos x="478" y="11"/>
                    </a:cxn>
                    <a:cxn ang="0">
                      <a:pos x="463" y="10"/>
                    </a:cxn>
                    <a:cxn ang="0">
                      <a:pos x="444" y="8"/>
                    </a:cxn>
                    <a:cxn ang="0">
                      <a:pos x="421" y="7"/>
                    </a:cxn>
                    <a:cxn ang="0">
                      <a:pos x="395" y="5"/>
                    </a:cxn>
                    <a:cxn ang="0">
                      <a:pos x="366" y="3"/>
                    </a:cxn>
                    <a:cxn ang="0">
                      <a:pos x="330" y="1"/>
                    </a:cxn>
                    <a:cxn ang="0">
                      <a:pos x="294" y="1"/>
                    </a:cxn>
                    <a:cxn ang="0">
                      <a:pos x="253" y="0"/>
                    </a:cxn>
                    <a:cxn ang="0">
                      <a:pos x="209" y="2"/>
                    </a:cxn>
                    <a:cxn ang="0">
                      <a:pos x="162" y="3"/>
                    </a:cxn>
                    <a:cxn ang="0">
                      <a:pos x="112" y="6"/>
                    </a:cxn>
                    <a:cxn ang="0">
                      <a:pos x="59" y="9"/>
                    </a:cxn>
                    <a:cxn ang="0">
                      <a:pos x="6" y="14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499" h="36">
                      <a:moveTo>
                        <a:pt x="0" y="35"/>
                      </a:moveTo>
                      <a:lnTo>
                        <a:pt x="4" y="34"/>
                      </a:lnTo>
                      <a:lnTo>
                        <a:pt x="14" y="34"/>
                      </a:lnTo>
                      <a:lnTo>
                        <a:pt x="31" y="32"/>
                      </a:lnTo>
                      <a:lnTo>
                        <a:pt x="55" y="30"/>
                      </a:lnTo>
                      <a:lnTo>
                        <a:pt x="82" y="29"/>
                      </a:lnTo>
                      <a:lnTo>
                        <a:pt x="114" y="28"/>
                      </a:lnTo>
                      <a:lnTo>
                        <a:pt x="149" y="26"/>
                      </a:lnTo>
                      <a:lnTo>
                        <a:pt x="187" y="25"/>
                      </a:lnTo>
                      <a:lnTo>
                        <a:pt x="226" y="24"/>
                      </a:lnTo>
                      <a:lnTo>
                        <a:pt x="267" y="24"/>
                      </a:lnTo>
                      <a:lnTo>
                        <a:pt x="307" y="23"/>
                      </a:lnTo>
                      <a:lnTo>
                        <a:pt x="349" y="25"/>
                      </a:lnTo>
                      <a:lnTo>
                        <a:pt x="388" y="25"/>
                      </a:lnTo>
                      <a:lnTo>
                        <a:pt x="427" y="28"/>
                      </a:lnTo>
                      <a:lnTo>
                        <a:pt x="462" y="31"/>
                      </a:lnTo>
                      <a:lnTo>
                        <a:pt x="494" y="36"/>
                      </a:lnTo>
                      <a:lnTo>
                        <a:pt x="499" y="14"/>
                      </a:lnTo>
                      <a:lnTo>
                        <a:pt x="495" y="14"/>
                      </a:lnTo>
                      <a:lnTo>
                        <a:pt x="489" y="13"/>
                      </a:lnTo>
                      <a:lnTo>
                        <a:pt x="478" y="11"/>
                      </a:lnTo>
                      <a:lnTo>
                        <a:pt x="463" y="10"/>
                      </a:lnTo>
                      <a:lnTo>
                        <a:pt x="444" y="8"/>
                      </a:lnTo>
                      <a:lnTo>
                        <a:pt x="421" y="7"/>
                      </a:lnTo>
                      <a:lnTo>
                        <a:pt x="395" y="5"/>
                      </a:lnTo>
                      <a:lnTo>
                        <a:pt x="366" y="3"/>
                      </a:lnTo>
                      <a:lnTo>
                        <a:pt x="330" y="1"/>
                      </a:lnTo>
                      <a:lnTo>
                        <a:pt x="294" y="1"/>
                      </a:lnTo>
                      <a:lnTo>
                        <a:pt x="253" y="0"/>
                      </a:lnTo>
                      <a:lnTo>
                        <a:pt x="209" y="2"/>
                      </a:lnTo>
                      <a:lnTo>
                        <a:pt x="162" y="3"/>
                      </a:lnTo>
                      <a:lnTo>
                        <a:pt x="112" y="6"/>
                      </a:lnTo>
                      <a:lnTo>
                        <a:pt x="59" y="9"/>
                      </a:lnTo>
                      <a:lnTo>
                        <a:pt x="6" y="14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172">
                  <a:extLst>
                    <a:ext uri="{FF2B5EF4-FFF2-40B4-BE49-F238E27FC236}">
                      <a16:creationId xmlns:a16="http://schemas.microsoft.com/office/drawing/2014/main" id="{E6C352DC-67E0-CCE2-56D5-7F6D41408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2402"/>
                  <a:ext cx="147" cy="130"/>
                </a:xfrm>
                <a:custGeom>
                  <a:avLst/>
                  <a:gdLst/>
                  <a:ahLst/>
                  <a:cxnLst>
                    <a:cxn ang="0">
                      <a:pos x="141" y="30"/>
                    </a:cxn>
                    <a:cxn ang="0">
                      <a:pos x="147" y="30"/>
                    </a:cxn>
                    <a:cxn ang="0">
                      <a:pos x="163" y="32"/>
                    </a:cxn>
                    <a:cxn ang="0">
                      <a:pos x="185" y="37"/>
                    </a:cxn>
                    <a:cxn ang="0">
                      <a:pos x="211" y="47"/>
                    </a:cxn>
                    <a:cxn ang="0">
                      <a:pos x="237" y="62"/>
                    </a:cxn>
                    <a:cxn ang="0">
                      <a:pos x="262" y="85"/>
                    </a:cxn>
                    <a:cxn ang="0">
                      <a:pos x="279" y="116"/>
                    </a:cxn>
                    <a:cxn ang="0">
                      <a:pos x="290" y="155"/>
                    </a:cxn>
                    <a:cxn ang="0">
                      <a:pos x="295" y="198"/>
                    </a:cxn>
                    <a:cxn ang="0">
                      <a:pos x="302" y="237"/>
                    </a:cxn>
                    <a:cxn ang="0">
                      <a:pos x="312" y="270"/>
                    </a:cxn>
                    <a:cxn ang="0">
                      <a:pos x="326" y="298"/>
                    </a:cxn>
                    <a:cxn ang="0">
                      <a:pos x="341" y="321"/>
                    </a:cxn>
                    <a:cxn ang="0">
                      <a:pos x="363" y="340"/>
                    </a:cxn>
                    <a:cxn ang="0">
                      <a:pos x="386" y="352"/>
                    </a:cxn>
                    <a:cxn ang="0">
                      <a:pos x="416" y="359"/>
                    </a:cxn>
                    <a:cxn ang="0">
                      <a:pos x="607" y="392"/>
                    </a:cxn>
                    <a:cxn ang="0">
                      <a:pos x="616" y="392"/>
                    </a:cxn>
                    <a:cxn ang="0">
                      <a:pos x="630" y="397"/>
                    </a:cxn>
                    <a:cxn ang="0">
                      <a:pos x="648" y="405"/>
                    </a:cxn>
                    <a:cxn ang="0">
                      <a:pos x="667" y="418"/>
                    </a:cxn>
                    <a:cxn ang="0">
                      <a:pos x="685" y="439"/>
                    </a:cxn>
                    <a:cxn ang="0">
                      <a:pos x="698" y="465"/>
                    </a:cxn>
                    <a:cxn ang="0">
                      <a:pos x="704" y="502"/>
                    </a:cxn>
                    <a:cxn ang="0">
                      <a:pos x="712" y="653"/>
                    </a:cxn>
                    <a:cxn ang="0">
                      <a:pos x="724" y="472"/>
                    </a:cxn>
                    <a:cxn ang="0">
                      <a:pos x="724" y="469"/>
                    </a:cxn>
                    <a:cxn ang="0">
                      <a:pos x="720" y="459"/>
                    </a:cxn>
                    <a:cxn ang="0">
                      <a:pos x="715" y="446"/>
                    </a:cxn>
                    <a:cxn ang="0">
                      <a:pos x="706" y="430"/>
                    </a:cxn>
                    <a:cxn ang="0">
                      <a:pos x="692" y="412"/>
                    </a:cxn>
                    <a:cxn ang="0">
                      <a:pos x="673" y="396"/>
                    </a:cxn>
                    <a:cxn ang="0">
                      <a:pos x="645" y="380"/>
                    </a:cxn>
                    <a:cxn ang="0">
                      <a:pos x="610" y="369"/>
                    </a:cxn>
                    <a:cxn ang="0">
                      <a:pos x="423" y="342"/>
                    </a:cxn>
                    <a:cxn ang="0">
                      <a:pos x="413" y="341"/>
                    </a:cxn>
                    <a:cxn ang="0">
                      <a:pos x="398" y="337"/>
                    </a:cxn>
                    <a:cxn ang="0">
                      <a:pos x="380" y="327"/>
                    </a:cxn>
                    <a:cxn ang="0">
                      <a:pos x="359" y="311"/>
                    </a:cxn>
                    <a:cxn ang="0">
                      <a:pos x="340" y="284"/>
                    </a:cxn>
                    <a:cxn ang="0">
                      <a:pos x="323" y="245"/>
                    </a:cxn>
                    <a:cxn ang="0">
                      <a:pos x="312" y="193"/>
                    </a:cxn>
                    <a:cxn ang="0">
                      <a:pos x="310" y="159"/>
                    </a:cxn>
                    <a:cxn ang="0">
                      <a:pos x="308" y="148"/>
                    </a:cxn>
                    <a:cxn ang="0">
                      <a:pos x="304" y="130"/>
                    </a:cxn>
                    <a:cxn ang="0">
                      <a:pos x="294" y="105"/>
                    </a:cxn>
                    <a:cxn ang="0">
                      <a:pos x="279" y="79"/>
                    </a:cxn>
                    <a:cxn ang="0">
                      <a:pos x="255" y="52"/>
                    </a:cxn>
                    <a:cxn ang="0">
                      <a:pos x="223" y="30"/>
                    </a:cxn>
                    <a:cxn ang="0">
                      <a:pos x="180" y="14"/>
                    </a:cxn>
                    <a:cxn ang="0">
                      <a:pos x="0" y="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735" h="653">
                      <a:moveTo>
                        <a:pt x="0" y="23"/>
                      </a:moveTo>
                      <a:lnTo>
                        <a:pt x="141" y="30"/>
                      </a:lnTo>
                      <a:lnTo>
                        <a:pt x="143" y="30"/>
                      </a:lnTo>
                      <a:lnTo>
                        <a:pt x="147" y="30"/>
                      </a:lnTo>
                      <a:lnTo>
                        <a:pt x="153" y="30"/>
                      </a:lnTo>
                      <a:lnTo>
                        <a:pt x="163" y="32"/>
                      </a:lnTo>
                      <a:lnTo>
                        <a:pt x="172" y="33"/>
                      </a:lnTo>
                      <a:lnTo>
                        <a:pt x="185" y="37"/>
                      </a:lnTo>
                      <a:lnTo>
                        <a:pt x="197" y="41"/>
                      </a:lnTo>
                      <a:lnTo>
                        <a:pt x="211" y="47"/>
                      </a:lnTo>
                      <a:lnTo>
                        <a:pt x="223" y="53"/>
                      </a:lnTo>
                      <a:lnTo>
                        <a:pt x="237" y="62"/>
                      </a:lnTo>
                      <a:lnTo>
                        <a:pt x="250" y="72"/>
                      </a:lnTo>
                      <a:lnTo>
                        <a:pt x="262" y="85"/>
                      </a:lnTo>
                      <a:lnTo>
                        <a:pt x="271" y="99"/>
                      </a:lnTo>
                      <a:lnTo>
                        <a:pt x="279" y="116"/>
                      </a:lnTo>
                      <a:lnTo>
                        <a:pt x="285" y="134"/>
                      </a:lnTo>
                      <a:lnTo>
                        <a:pt x="290" y="155"/>
                      </a:lnTo>
                      <a:lnTo>
                        <a:pt x="292" y="177"/>
                      </a:lnTo>
                      <a:lnTo>
                        <a:pt x="295" y="198"/>
                      </a:lnTo>
                      <a:lnTo>
                        <a:pt x="298" y="218"/>
                      </a:lnTo>
                      <a:lnTo>
                        <a:pt x="302" y="237"/>
                      </a:lnTo>
                      <a:lnTo>
                        <a:pt x="307" y="253"/>
                      </a:lnTo>
                      <a:lnTo>
                        <a:pt x="312" y="270"/>
                      </a:lnTo>
                      <a:lnTo>
                        <a:pt x="319" y="284"/>
                      </a:lnTo>
                      <a:lnTo>
                        <a:pt x="326" y="298"/>
                      </a:lnTo>
                      <a:lnTo>
                        <a:pt x="333" y="311"/>
                      </a:lnTo>
                      <a:lnTo>
                        <a:pt x="341" y="321"/>
                      </a:lnTo>
                      <a:lnTo>
                        <a:pt x="352" y="331"/>
                      </a:lnTo>
                      <a:lnTo>
                        <a:pt x="363" y="340"/>
                      </a:lnTo>
                      <a:lnTo>
                        <a:pt x="373" y="345"/>
                      </a:lnTo>
                      <a:lnTo>
                        <a:pt x="386" y="352"/>
                      </a:lnTo>
                      <a:lnTo>
                        <a:pt x="400" y="356"/>
                      </a:lnTo>
                      <a:lnTo>
                        <a:pt x="416" y="359"/>
                      </a:lnTo>
                      <a:lnTo>
                        <a:pt x="606" y="392"/>
                      </a:lnTo>
                      <a:lnTo>
                        <a:pt x="607" y="392"/>
                      </a:lnTo>
                      <a:lnTo>
                        <a:pt x="611" y="392"/>
                      </a:lnTo>
                      <a:lnTo>
                        <a:pt x="616" y="392"/>
                      </a:lnTo>
                      <a:lnTo>
                        <a:pt x="623" y="395"/>
                      </a:lnTo>
                      <a:lnTo>
                        <a:pt x="630" y="397"/>
                      </a:lnTo>
                      <a:lnTo>
                        <a:pt x="639" y="401"/>
                      </a:lnTo>
                      <a:lnTo>
                        <a:pt x="648" y="405"/>
                      </a:lnTo>
                      <a:lnTo>
                        <a:pt x="658" y="412"/>
                      </a:lnTo>
                      <a:lnTo>
                        <a:pt x="667" y="418"/>
                      </a:lnTo>
                      <a:lnTo>
                        <a:pt x="676" y="428"/>
                      </a:lnTo>
                      <a:lnTo>
                        <a:pt x="685" y="439"/>
                      </a:lnTo>
                      <a:lnTo>
                        <a:pt x="692" y="451"/>
                      </a:lnTo>
                      <a:lnTo>
                        <a:pt x="698" y="465"/>
                      </a:lnTo>
                      <a:lnTo>
                        <a:pt x="703" y="483"/>
                      </a:lnTo>
                      <a:lnTo>
                        <a:pt x="704" y="502"/>
                      </a:lnTo>
                      <a:lnTo>
                        <a:pt x="705" y="524"/>
                      </a:lnTo>
                      <a:lnTo>
                        <a:pt x="712" y="653"/>
                      </a:lnTo>
                      <a:lnTo>
                        <a:pt x="735" y="651"/>
                      </a:lnTo>
                      <a:lnTo>
                        <a:pt x="724" y="472"/>
                      </a:lnTo>
                      <a:lnTo>
                        <a:pt x="724" y="471"/>
                      </a:lnTo>
                      <a:lnTo>
                        <a:pt x="724" y="469"/>
                      </a:lnTo>
                      <a:lnTo>
                        <a:pt x="721" y="464"/>
                      </a:lnTo>
                      <a:lnTo>
                        <a:pt x="720" y="459"/>
                      </a:lnTo>
                      <a:lnTo>
                        <a:pt x="718" y="452"/>
                      </a:lnTo>
                      <a:lnTo>
                        <a:pt x="715" y="446"/>
                      </a:lnTo>
                      <a:lnTo>
                        <a:pt x="712" y="437"/>
                      </a:lnTo>
                      <a:lnTo>
                        <a:pt x="706" y="430"/>
                      </a:lnTo>
                      <a:lnTo>
                        <a:pt x="700" y="420"/>
                      </a:lnTo>
                      <a:lnTo>
                        <a:pt x="692" y="412"/>
                      </a:lnTo>
                      <a:lnTo>
                        <a:pt x="683" y="403"/>
                      </a:lnTo>
                      <a:lnTo>
                        <a:pt x="673" y="396"/>
                      </a:lnTo>
                      <a:lnTo>
                        <a:pt x="659" y="387"/>
                      </a:lnTo>
                      <a:lnTo>
                        <a:pt x="645" y="380"/>
                      </a:lnTo>
                      <a:lnTo>
                        <a:pt x="628" y="373"/>
                      </a:lnTo>
                      <a:lnTo>
                        <a:pt x="610" y="369"/>
                      </a:lnTo>
                      <a:lnTo>
                        <a:pt x="424" y="342"/>
                      </a:lnTo>
                      <a:lnTo>
                        <a:pt x="423" y="342"/>
                      </a:lnTo>
                      <a:lnTo>
                        <a:pt x="420" y="342"/>
                      </a:lnTo>
                      <a:lnTo>
                        <a:pt x="413" y="341"/>
                      </a:lnTo>
                      <a:lnTo>
                        <a:pt x="407" y="340"/>
                      </a:lnTo>
                      <a:lnTo>
                        <a:pt x="398" y="337"/>
                      </a:lnTo>
                      <a:lnTo>
                        <a:pt x="389" y="332"/>
                      </a:lnTo>
                      <a:lnTo>
                        <a:pt x="380" y="327"/>
                      </a:lnTo>
                      <a:lnTo>
                        <a:pt x="370" y="321"/>
                      </a:lnTo>
                      <a:lnTo>
                        <a:pt x="359" y="311"/>
                      </a:lnTo>
                      <a:lnTo>
                        <a:pt x="350" y="298"/>
                      </a:lnTo>
                      <a:lnTo>
                        <a:pt x="340" y="284"/>
                      </a:lnTo>
                      <a:lnTo>
                        <a:pt x="331" y="267"/>
                      </a:lnTo>
                      <a:lnTo>
                        <a:pt x="323" y="245"/>
                      </a:lnTo>
                      <a:lnTo>
                        <a:pt x="316" y="221"/>
                      </a:lnTo>
                      <a:lnTo>
                        <a:pt x="312" y="193"/>
                      </a:lnTo>
                      <a:lnTo>
                        <a:pt x="310" y="161"/>
                      </a:lnTo>
                      <a:lnTo>
                        <a:pt x="310" y="159"/>
                      </a:lnTo>
                      <a:lnTo>
                        <a:pt x="309" y="155"/>
                      </a:lnTo>
                      <a:lnTo>
                        <a:pt x="308" y="148"/>
                      </a:lnTo>
                      <a:lnTo>
                        <a:pt x="307" y="139"/>
                      </a:lnTo>
                      <a:lnTo>
                        <a:pt x="304" y="130"/>
                      </a:lnTo>
                      <a:lnTo>
                        <a:pt x="299" y="118"/>
                      </a:lnTo>
                      <a:lnTo>
                        <a:pt x="294" y="105"/>
                      </a:lnTo>
                      <a:lnTo>
                        <a:pt x="287" y="93"/>
                      </a:lnTo>
                      <a:lnTo>
                        <a:pt x="279" y="79"/>
                      </a:lnTo>
                      <a:lnTo>
                        <a:pt x="268" y="66"/>
                      </a:lnTo>
                      <a:lnTo>
                        <a:pt x="255" y="52"/>
                      </a:lnTo>
                      <a:lnTo>
                        <a:pt x="240" y="42"/>
                      </a:lnTo>
                      <a:lnTo>
                        <a:pt x="223" y="30"/>
                      </a:lnTo>
                      <a:lnTo>
                        <a:pt x="203" y="21"/>
                      </a:lnTo>
                      <a:lnTo>
                        <a:pt x="180" y="14"/>
                      </a:lnTo>
                      <a:lnTo>
                        <a:pt x="153" y="9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5" name="Freeform 173">
                  <a:extLst>
                    <a:ext uri="{FF2B5EF4-FFF2-40B4-BE49-F238E27FC236}">
                      <a16:creationId xmlns:a16="http://schemas.microsoft.com/office/drawing/2014/main" id="{0CC7ED54-7D07-5993-9E1B-0CEDD8B3A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2469"/>
                  <a:ext cx="116" cy="1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2" y="1"/>
                    </a:cxn>
                    <a:cxn ang="0">
                      <a:pos x="32" y="2"/>
                    </a:cxn>
                    <a:cxn ang="0">
                      <a:pos x="61" y="4"/>
                    </a:cxn>
                    <a:cxn ang="0">
                      <a:pos x="95" y="6"/>
                    </a:cxn>
                    <a:cxn ang="0">
                      <a:pos x="136" y="7"/>
                    </a:cxn>
                    <a:cxn ang="0">
                      <a:pos x="181" y="9"/>
                    </a:cxn>
                    <a:cxn ang="0">
                      <a:pos x="229" y="9"/>
                    </a:cxn>
                    <a:cxn ang="0">
                      <a:pos x="255" y="10"/>
                    </a:cxn>
                    <a:cxn ang="0">
                      <a:pos x="262" y="11"/>
                    </a:cxn>
                    <a:cxn ang="0">
                      <a:pos x="274" y="12"/>
                    </a:cxn>
                    <a:cxn ang="0">
                      <a:pos x="294" y="15"/>
                    </a:cxn>
                    <a:cxn ang="0">
                      <a:pos x="317" y="18"/>
                    </a:cxn>
                    <a:cxn ang="0">
                      <a:pos x="345" y="20"/>
                    </a:cxn>
                    <a:cxn ang="0">
                      <a:pos x="376" y="21"/>
                    </a:cxn>
                    <a:cxn ang="0">
                      <a:pos x="412" y="22"/>
                    </a:cxn>
                    <a:cxn ang="0">
                      <a:pos x="581" y="49"/>
                    </a:cxn>
                    <a:cxn ang="0">
                      <a:pos x="544" y="47"/>
                    </a:cxn>
                    <a:cxn ang="0">
                      <a:pos x="496" y="46"/>
                    </a:cxn>
                    <a:cxn ang="0">
                      <a:pos x="440" y="44"/>
                    </a:cxn>
                    <a:cxn ang="0">
                      <a:pos x="381" y="40"/>
                    </a:cxn>
                    <a:cxn ang="0">
                      <a:pos x="324" y="37"/>
                    </a:cxn>
                    <a:cxn ang="0">
                      <a:pos x="272" y="33"/>
                    </a:cxn>
                    <a:cxn ang="0">
                      <a:pos x="248" y="31"/>
                    </a:cxn>
                    <a:cxn ang="0">
                      <a:pos x="231" y="31"/>
                    </a:cxn>
                    <a:cxn ang="0">
                      <a:pos x="205" y="30"/>
                    </a:cxn>
                    <a:cxn ang="0">
                      <a:pos x="168" y="29"/>
                    </a:cxn>
                    <a:cxn ang="0">
                      <a:pos x="127" y="27"/>
                    </a:cxn>
                    <a:cxn ang="0">
                      <a:pos x="85" y="26"/>
                    </a:cxn>
                    <a:cxn ang="0">
                      <a:pos x="47" y="24"/>
                    </a:cxn>
                    <a:cxn ang="0">
                      <a:pos x="13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1" h="4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2" y="1"/>
                      </a:lnTo>
                      <a:lnTo>
                        <a:pt x="21" y="1"/>
                      </a:lnTo>
                      <a:lnTo>
                        <a:pt x="32" y="2"/>
                      </a:lnTo>
                      <a:lnTo>
                        <a:pt x="45" y="3"/>
                      </a:lnTo>
                      <a:lnTo>
                        <a:pt x="61" y="4"/>
                      </a:lnTo>
                      <a:lnTo>
                        <a:pt x="78" y="5"/>
                      </a:lnTo>
                      <a:lnTo>
                        <a:pt x="95" y="6"/>
                      </a:lnTo>
                      <a:lnTo>
                        <a:pt x="115" y="6"/>
                      </a:lnTo>
                      <a:lnTo>
                        <a:pt x="136" y="7"/>
                      </a:lnTo>
                      <a:lnTo>
                        <a:pt x="158" y="8"/>
                      </a:lnTo>
                      <a:lnTo>
                        <a:pt x="181" y="9"/>
                      </a:lnTo>
                      <a:lnTo>
                        <a:pt x="205" y="9"/>
                      </a:lnTo>
                      <a:lnTo>
                        <a:pt x="229" y="9"/>
                      </a:lnTo>
                      <a:lnTo>
                        <a:pt x="254" y="10"/>
                      </a:lnTo>
                      <a:lnTo>
                        <a:pt x="255" y="10"/>
                      </a:lnTo>
                      <a:lnTo>
                        <a:pt x="257" y="10"/>
                      </a:lnTo>
                      <a:lnTo>
                        <a:pt x="262" y="11"/>
                      </a:lnTo>
                      <a:lnTo>
                        <a:pt x="267" y="12"/>
                      </a:lnTo>
                      <a:lnTo>
                        <a:pt x="274" y="12"/>
                      </a:lnTo>
                      <a:lnTo>
                        <a:pt x="283" y="15"/>
                      </a:lnTo>
                      <a:lnTo>
                        <a:pt x="294" y="15"/>
                      </a:lnTo>
                      <a:lnTo>
                        <a:pt x="306" y="17"/>
                      </a:lnTo>
                      <a:lnTo>
                        <a:pt x="317" y="18"/>
                      </a:lnTo>
                      <a:lnTo>
                        <a:pt x="331" y="19"/>
                      </a:lnTo>
                      <a:lnTo>
                        <a:pt x="345" y="20"/>
                      </a:lnTo>
                      <a:lnTo>
                        <a:pt x="361" y="21"/>
                      </a:lnTo>
                      <a:lnTo>
                        <a:pt x="376" y="21"/>
                      </a:lnTo>
                      <a:lnTo>
                        <a:pt x="395" y="22"/>
                      </a:lnTo>
                      <a:lnTo>
                        <a:pt x="412" y="22"/>
                      </a:lnTo>
                      <a:lnTo>
                        <a:pt x="430" y="23"/>
                      </a:lnTo>
                      <a:lnTo>
                        <a:pt x="581" y="49"/>
                      </a:lnTo>
                      <a:lnTo>
                        <a:pt x="564" y="48"/>
                      </a:lnTo>
                      <a:lnTo>
                        <a:pt x="544" y="47"/>
                      </a:lnTo>
                      <a:lnTo>
                        <a:pt x="521" y="46"/>
                      </a:lnTo>
                      <a:lnTo>
                        <a:pt x="496" y="46"/>
                      </a:lnTo>
                      <a:lnTo>
                        <a:pt x="469" y="45"/>
                      </a:lnTo>
                      <a:lnTo>
                        <a:pt x="440" y="44"/>
                      </a:lnTo>
                      <a:lnTo>
                        <a:pt x="410" y="42"/>
                      </a:lnTo>
                      <a:lnTo>
                        <a:pt x="381" y="40"/>
                      </a:lnTo>
                      <a:lnTo>
                        <a:pt x="353" y="39"/>
                      </a:lnTo>
                      <a:lnTo>
                        <a:pt x="324" y="37"/>
                      </a:lnTo>
                      <a:lnTo>
                        <a:pt x="297" y="35"/>
                      </a:lnTo>
                      <a:lnTo>
                        <a:pt x="272" y="33"/>
                      </a:lnTo>
                      <a:lnTo>
                        <a:pt x="250" y="32"/>
                      </a:lnTo>
                      <a:lnTo>
                        <a:pt x="248" y="31"/>
                      </a:lnTo>
                      <a:lnTo>
                        <a:pt x="241" y="31"/>
                      </a:lnTo>
                      <a:lnTo>
                        <a:pt x="231" y="31"/>
                      </a:lnTo>
                      <a:lnTo>
                        <a:pt x="220" y="31"/>
                      </a:lnTo>
                      <a:lnTo>
                        <a:pt x="205" y="30"/>
                      </a:lnTo>
                      <a:lnTo>
                        <a:pt x="187" y="30"/>
                      </a:lnTo>
                      <a:lnTo>
                        <a:pt x="168" y="29"/>
                      </a:lnTo>
                      <a:lnTo>
                        <a:pt x="149" y="29"/>
                      </a:lnTo>
                      <a:lnTo>
                        <a:pt x="127" y="27"/>
                      </a:lnTo>
                      <a:lnTo>
                        <a:pt x="106" y="26"/>
                      </a:lnTo>
                      <a:lnTo>
                        <a:pt x="85" y="26"/>
                      </a:lnTo>
                      <a:lnTo>
                        <a:pt x="66" y="25"/>
                      </a:lnTo>
                      <a:lnTo>
                        <a:pt x="47" y="24"/>
                      </a:lnTo>
                      <a:lnTo>
                        <a:pt x="29" y="23"/>
                      </a:lnTo>
                      <a:lnTo>
                        <a:pt x="13" y="21"/>
                      </a:lnTo>
                      <a:lnTo>
                        <a:pt x="2" y="2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174">
                  <a:extLst>
                    <a:ext uri="{FF2B5EF4-FFF2-40B4-BE49-F238E27FC236}">
                      <a16:creationId xmlns:a16="http://schemas.microsoft.com/office/drawing/2014/main" id="{1C52595D-BCEC-A6AA-2A7B-31A354191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2452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57" y="53"/>
                    </a:cxn>
                    <a:cxn ang="0">
                      <a:pos x="59" y="31"/>
                    </a:cxn>
                    <a:cxn ang="0">
                      <a:pos x="21" y="0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9" h="53">
                      <a:moveTo>
                        <a:pt x="0" y="8"/>
                      </a:moveTo>
                      <a:lnTo>
                        <a:pt x="57" y="53"/>
                      </a:lnTo>
                      <a:lnTo>
                        <a:pt x="59" y="31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175">
                  <a:extLst>
                    <a:ext uri="{FF2B5EF4-FFF2-40B4-BE49-F238E27FC236}">
                      <a16:creationId xmlns:a16="http://schemas.microsoft.com/office/drawing/2014/main" id="{513BB393-18AC-4C51-74AD-40AFBB240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434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1" y="74"/>
                    </a:cxn>
                    <a:cxn ang="0">
                      <a:pos x="23" y="81"/>
                    </a:cxn>
                    <a:cxn ang="0">
                      <a:pos x="27" y="89"/>
                    </a:cxn>
                    <a:cxn ang="0">
                      <a:pos x="33" y="95"/>
                    </a:cxn>
                    <a:cxn ang="0">
                      <a:pos x="42" y="101"/>
                    </a:cxn>
                    <a:cxn ang="0">
                      <a:pos x="54" y="104"/>
                    </a:cxn>
                    <a:cxn ang="0">
                      <a:pos x="69" y="104"/>
                    </a:cxn>
                    <a:cxn ang="0">
                      <a:pos x="80" y="101"/>
                    </a:cxn>
                    <a:cxn ang="0">
                      <a:pos x="87" y="95"/>
                    </a:cxn>
                    <a:cxn ang="0">
                      <a:pos x="96" y="87"/>
                    </a:cxn>
                    <a:cxn ang="0">
                      <a:pos x="100" y="77"/>
                    </a:cxn>
                    <a:cxn ang="0">
                      <a:pos x="102" y="65"/>
                    </a:cxn>
                    <a:cxn ang="0">
                      <a:pos x="102" y="52"/>
                    </a:cxn>
                    <a:cxn ang="0">
                      <a:pos x="99" y="36"/>
                    </a:cxn>
                    <a:cxn ang="0">
                      <a:pos x="91" y="26"/>
                    </a:cxn>
                    <a:cxn ang="0">
                      <a:pos x="80" y="19"/>
                    </a:cxn>
                    <a:cxn ang="0">
                      <a:pos x="69" y="17"/>
                    </a:cxn>
                    <a:cxn ang="0">
                      <a:pos x="56" y="20"/>
                    </a:cxn>
                    <a:cxn ang="0">
                      <a:pos x="43" y="26"/>
                    </a:cxn>
                    <a:cxn ang="0">
                      <a:pos x="33" y="35"/>
                    </a:cxn>
                    <a:cxn ang="0">
                      <a:pos x="26" y="48"/>
                    </a:cxn>
                    <a:cxn ang="0">
                      <a:pos x="0" y="51"/>
                    </a:cxn>
                    <a:cxn ang="0">
                      <a:pos x="1" y="48"/>
                    </a:cxn>
                    <a:cxn ang="0">
                      <a:pos x="6" y="38"/>
                    </a:cxn>
                    <a:cxn ang="0">
                      <a:pos x="14" y="26"/>
                    </a:cxn>
                    <a:cxn ang="0">
                      <a:pos x="26" y="14"/>
                    </a:cxn>
                    <a:cxn ang="0">
                      <a:pos x="40" y="4"/>
                    </a:cxn>
                    <a:cxn ang="0">
                      <a:pos x="60" y="0"/>
                    </a:cxn>
                    <a:cxn ang="0">
                      <a:pos x="83" y="3"/>
                    </a:cxn>
                    <a:cxn ang="0">
                      <a:pos x="111" y="18"/>
                    </a:cxn>
                    <a:cxn ang="0">
                      <a:pos x="114" y="22"/>
                    </a:cxn>
                    <a:cxn ang="0">
                      <a:pos x="117" y="31"/>
                    </a:cxn>
                    <a:cxn ang="0">
                      <a:pos x="121" y="42"/>
                    </a:cxn>
                    <a:cxn ang="0">
                      <a:pos x="123" y="55"/>
                    </a:cxn>
                    <a:cxn ang="0">
                      <a:pos x="122" y="70"/>
                    </a:cxn>
                    <a:cxn ang="0">
                      <a:pos x="116" y="85"/>
                    </a:cxn>
                    <a:cxn ang="0">
                      <a:pos x="106" y="101"/>
                    </a:cxn>
                    <a:cxn ang="0">
                      <a:pos x="89" y="115"/>
                    </a:cxn>
                    <a:cxn ang="0">
                      <a:pos x="71" y="123"/>
                    </a:cxn>
                    <a:cxn ang="0">
                      <a:pos x="54" y="125"/>
                    </a:cxn>
                    <a:cxn ang="0">
                      <a:pos x="38" y="124"/>
                    </a:cxn>
                    <a:cxn ang="0">
                      <a:pos x="24" y="118"/>
                    </a:cxn>
                    <a:cxn ang="0">
                      <a:pos x="12" y="108"/>
                    </a:cxn>
                    <a:cxn ang="0">
                      <a:pos x="5" y="95"/>
                    </a:cxn>
                    <a:cxn ang="0">
                      <a:pos x="0" y="80"/>
                    </a:cxn>
                    <a:cxn ang="0">
                      <a:pos x="21" y="73"/>
                    </a:cxn>
                  </a:cxnLst>
                  <a:rect l="0" t="0" r="r" b="b"/>
                  <a:pathLst>
                    <a:path w="123" h="125">
                      <a:moveTo>
                        <a:pt x="21" y="73"/>
                      </a:moveTo>
                      <a:lnTo>
                        <a:pt x="21" y="74"/>
                      </a:lnTo>
                      <a:lnTo>
                        <a:pt x="23" y="79"/>
                      </a:lnTo>
                      <a:lnTo>
                        <a:pt x="23" y="81"/>
                      </a:lnTo>
                      <a:lnTo>
                        <a:pt x="25" y="86"/>
                      </a:lnTo>
                      <a:lnTo>
                        <a:pt x="27" y="89"/>
                      </a:lnTo>
                      <a:lnTo>
                        <a:pt x="30" y="93"/>
                      </a:lnTo>
                      <a:lnTo>
                        <a:pt x="33" y="95"/>
                      </a:lnTo>
                      <a:lnTo>
                        <a:pt x="37" y="99"/>
                      </a:lnTo>
                      <a:lnTo>
                        <a:pt x="42" y="101"/>
                      </a:lnTo>
                      <a:lnTo>
                        <a:pt x="48" y="104"/>
                      </a:lnTo>
                      <a:lnTo>
                        <a:pt x="54" y="104"/>
                      </a:lnTo>
                      <a:lnTo>
                        <a:pt x="60" y="104"/>
                      </a:lnTo>
                      <a:lnTo>
                        <a:pt x="69" y="104"/>
                      </a:lnTo>
                      <a:lnTo>
                        <a:pt x="79" y="102"/>
                      </a:lnTo>
                      <a:lnTo>
                        <a:pt x="80" y="101"/>
                      </a:lnTo>
                      <a:lnTo>
                        <a:pt x="83" y="99"/>
                      </a:lnTo>
                      <a:lnTo>
                        <a:pt x="87" y="95"/>
                      </a:lnTo>
                      <a:lnTo>
                        <a:pt x="94" y="90"/>
                      </a:lnTo>
                      <a:lnTo>
                        <a:pt x="96" y="87"/>
                      </a:lnTo>
                      <a:lnTo>
                        <a:pt x="98" y="82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2" y="65"/>
                      </a:lnTo>
                      <a:lnTo>
                        <a:pt x="103" y="60"/>
                      </a:lnTo>
                      <a:lnTo>
                        <a:pt x="102" y="52"/>
                      </a:lnTo>
                      <a:lnTo>
                        <a:pt x="102" y="45"/>
                      </a:lnTo>
                      <a:lnTo>
                        <a:pt x="99" y="36"/>
                      </a:lnTo>
                      <a:lnTo>
                        <a:pt x="96" y="31"/>
                      </a:lnTo>
                      <a:lnTo>
                        <a:pt x="91" y="26"/>
                      </a:lnTo>
                      <a:lnTo>
                        <a:pt x="86" y="22"/>
                      </a:lnTo>
                      <a:lnTo>
                        <a:pt x="80" y="19"/>
                      </a:lnTo>
                      <a:lnTo>
                        <a:pt x="74" y="18"/>
                      </a:lnTo>
                      <a:lnTo>
                        <a:pt x="69" y="17"/>
                      </a:lnTo>
                      <a:lnTo>
                        <a:pt x="63" y="18"/>
                      </a:lnTo>
                      <a:lnTo>
                        <a:pt x="56" y="20"/>
                      </a:lnTo>
                      <a:lnTo>
                        <a:pt x="50" y="22"/>
                      </a:lnTo>
                      <a:lnTo>
                        <a:pt x="43" y="26"/>
                      </a:lnTo>
                      <a:lnTo>
                        <a:pt x="38" y="31"/>
                      </a:lnTo>
                      <a:lnTo>
                        <a:pt x="33" y="35"/>
                      </a:lnTo>
                      <a:lnTo>
                        <a:pt x="29" y="42"/>
                      </a:lnTo>
                      <a:lnTo>
                        <a:pt x="26" y="48"/>
                      </a:lnTo>
                      <a:lnTo>
                        <a:pt x="24" y="57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2" y="43"/>
                      </a:lnTo>
                      <a:lnTo>
                        <a:pt x="6" y="38"/>
                      </a:lnTo>
                      <a:lnTo>
                        <a:pt x="9" y="32"/>
                      </a:lnTo>
                      <a:lnTo>
                        <a:pt x="14" y="26"/>
                      </a:lnTo>
                      <a:lnTo>
                        <a:pt x="20" y="19"/>
                      </a:lnTo>
                      <a:lnTo>
                        <a:pt x="26" y="14"/>
                      </a:lnTo>
                      <a:lnTo>
                        <a:pt x="33" y="7"/>
                      </a:lnTo>
                      <a:lnTo>
                        <a:pt x="40" y="4"/>
                      </a:lnTo>
                      <a:lnTo>
                        <a:pt x="50" y="1"/>
                      </a:lnTo>
                      <a:lnTo>
                        <a:pt x="60" y="0"/>
                      </a:lnTo>
                      <a:lnTo>
                        <a:pt x="71" y="0"/>
                      </a:lnTo>
                      <a:lnTo>
                        <a:pt x="83" y="3"/>
                      </a:lnTo>
                      <a:lnTo>
                        <a:pt x="97" y="10"/>
                      </a:lnTo>
                      <a:lnTo>
                        <a:pt x="111" y="18"/>
                      </a:lnTo>
                      <a:lnTo>
                        <a:pt x="113" y="20"/>
                      </a:lnTo>
                      <a:lnTo>
                        <a:pt x="114" y="22"/>
                      </a:lnTo>
                      <a:lnTo>
                        <a:pt x="116" y="27"/>
                      </a:lnTo>
                      <a:lnTo>
                        <a:pt x="117" y="31"/>
                      </a:lnTo>
                      <a:lnTo>
                        <a:pt x="120" y="36"/>
                      </a:lnTo>
                      <a:lnTo>
                        <a:pt x="121" y="42"/>
                      </a:lnTo>
                      <a:lnTo>
                        <a:pt x="123" y="48"/>
                      </a:lnTo>
                      <a:lnTo>
                        <a:pt x="123" y="55"/>
                      </a:lnTo>
                      <a:lnTo>
                        <a:pt x="123" y="62"/>
                      </a:lnTo>
                      <a:lnTo>
                        <a:pt x="122" y="70"/>
                      </a:lnTo>
                      <a:lnTo>
                        <a:pt x="120" y="77"/>
                      </a:lnTo>
                      <a:lnTo>
                        <a:pt x="116" y="85"/>
                      </a:lnTo>
                      <a:lnTo>
                        <a:pt x="112" y="93"/>
                      </a:lnTo>
                      <a:lnTo>
                        <a:pt x="106" y="101"/>
                      </a:lnTo>
                      <a:lnTo>
                        <a:pt x="99" y="109"/>
                      </a:lnTo>
                      <a:lnTo>
                        <a:pt x="89" y="115"/>
                      </a:lnTo>
                      <a:lnTo>
                        <a:pt x="80" y="119"/>
                      </a:lnTo>
                      <a:lnTo>
                        <a:pt x="71" y="123"/>
                      </a:lnTo>
                      <a:lnTo>
                        <a:pt x="63" y="125"/>
                      </a:lnTo>
                      <a:lnTo>
                        <a:pt x="54" y="125"/>
                      </a:lnTo>
                      <a:lnTo>
                        <a:pt x="47" y="125"/>
                      </a:lnTo>
                      <a:lnTo>
                        <a:pt x="38" y="124"/>
                      </a:lnTo>
                      <a:lnTo>
                        <a:pt x="31" y="122"/>
                      </a:lnTo>
                      <a:lnTo>
                        <a:pt x="24" y="118"/>
                      </a:lnTo>
                      <a:lnTo>
                        <a:pt x="19" y="115"/>
                      </a:lnTo>
                      <a:lnTo>
                        <a:pt x="12" y="108"/>
                      </a:lnTo>
                      <a:lnTo>
                        <a:pt x="9" y="103"/>
                      </a:lnTo>
                      <a:lnTo>
                        <a:pt x="5" y="95"/>
                      </a:lnTo>
                      <a:lnTo>
                        <a:pt x="1" y="88"/>
                      </a:lnTo>
                      <a:lnTo>
                        <a:pt x="0" y="80"/>
                      </a:lnTo>
                      <a:lnTo>
                        <a:pt x="0" y="73"/>
                      </a:lnTo>
                      <a:lnTo>
                        <a:pt x="21" y="73"/>
                      </a:lnTo>
                      <a:lnTo>
                        <a:pt x="21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176">
                  <a:extLst>
                    <a:ext uri="{FF2B5EF4-FFF2-40B4-BE49-F238E27FC236}">
                      <a16:creationId xmlns:a16="http://schemas.microsoft.com/office/drawing/2014/main" id="{838DEF8C-94AA-9B35-2CA5-AE2959B35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2441"/>
                  <a:ext cx="20" cy="11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1" y="39"/>
                    </a:cxn>
                    <a:cxn ang="0">
                      <a:pos x="3" y="38"/>
                    </a:cxn>
                    <a:cxn ang="0">
                      <a:pos x="6" y="35"/>
                    </a:cxn>
                    <a:cxn ang="0">
                      <a:pos x="13" y="34"/>
                    </a:cxn>
                    <a:cxn ang="0">
                      <a:pos x="18" y="32"/>
                    </a:cxn>
                    <a:cxn ang="0">
                      <a:pos x="25" y="30"/>
                    </a:cxn>
                    <a:cxn ang="0">
                      <a:pos x="33" y="27"/>
                    </a:cxn>
                    <a:cxn ang="0">
                      <a:pos x="42" y="25"/>
                    </a:cxn>
                    <a:cxn ang="0">
                      <a:pos x="49" y="21"/>
                    </a:cxn>
                    <a:cxn ang="0">
                      <a:pos x="58" y="18"/>
                    </a:cxn>
                    <a:cxn ang="0">
                      <a:pos x="66" y="14"/>
                    </a:cxn>
                    <a:cxn ang="0">
                      <a:pos x="75" y="11"/>
                    </a:cxn>
                    <a:cxn ang="0">
                      <a:pos x="83" y="8"/>
                    </a:cxn>
                    <a:cxn ang="0">
                      <a:pos x="89" y="5"/>
                    </a:cxn>
                    <a:cxn ang="0">
                      <a:pos x="94" y="2"/>
                    </a:cxn>
                    <a:cxn ang="0">
                      <a:pos x="100" y="0"/>
                    </a:cxn>
                    <a:cxn ang="0">
                      <a:pos x="103" y="19"/>
                    </a:cxn>
                    <a:cxn ang="0">
                      <a:pos x="5" y="56"/>
                    </a:cxn>
                    <a:cxn ang="0">
                      <a:pos x="0" y="3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03" h="56">
                      <a:moveTo>
                        <a:pt x="0" y="39"/>
                      </a:moveTo>
                      <a:lnTo>
                        <a:pt x="1" y="39"/>
                      </a:lnTo>
                      <a:lnTo>
                        <a:pt x="3" y="38"/>
                      </a:lnTo>
                      <a:lnTo>
                        <a:pt x="6" y="35"/>
                      </a:lnTo>
                      <a:lnTo>
                        <a:pt x="13" y="34"/>
                      </a:lnTo>
                      <a:lnTo>
                        <a:pt x="18" y="32"/>
                      </a:lnTo>
                      <a:lnTo>
                        <a:pt x="25" y="30"/>
                      </a:lnTo>
                      <a:lnTo>
                        <a:pt x="33" y="27"/>
                      </a:lnTo>
                      <a:lnTo>
                        <a:pt x="42" y="25"/>
                      </a:lnTo>
                      <a:lnTo>
                        <a:pt x="49" y="21"/>
                      </a:lnTo>
                      <a:lnTo>
                        <a:pt x="58" y="18"/>
                      </a:lnTo>
                      <a:lnTo>
                        <a:pt x="66" y="14"/>
                      </a:lnTo>
                      <a:lnTo>
                        <a:pt x="75" y="11"/>
                      </a:lnTo>
                      <a:lnTo>
                        <a:pt x="83" y="8"/>
                      </a:lnTo>
                      <a:lnTo>
                        <a:pt x="89" y="5"/>
                      </a:lnTo>
                      <a:lnTo>
                        <a:pt x="94" y="2"/>
                      </a:lnTo>
                      <a:lnTo>
                        <a:pt x="100" y="0"/>
                      </a:lnTo>
                      <a:lnTo>
                        <a:pt x="103" y="19"/>
                      </a:lnTo>
                      <a:lnTo>
                        <a:pt x="5" y="56"/>
                      </a:lnTo>
                      <a:lnTo>
                        <a:pt x="0" y="3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177">
                  <a:extLst>
                    <a:ext uri="{FF2B5EF4-FFF2-40B4-BE49-F238E27FC236}">
                      <a16:creationId xmlns:a16="http://schemas.microsoft.com/office/drawing/2014/main" id="{3FEB696E-A82B-986E-38E0-DBFCCB9B3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5" y="2436"/>
                  <a:ext cx="7" cy="2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7" y="110"/>
                    </a:cxn>
                    <a:cxn ang="0">
                      <a:pos x="36" y="106"/>
                    </a:cxn>
                    <a:cxn ang="0">
                      <a:pos x="2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110">
                      <a:moveTo>
                        <a:pt x="0" y="5"/>
                      </a:moveTo>
                      <a:lnTo>
                        <a:pt x="17" y="110"/>
                      </a:lnTo>
                      <a:lnTo>
                        <a:pt x="36" y="106"/>
                      </a:lnTo>
                      <a:lnTo>
                        <a:pt x="2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178">
                  <a:extLst>
                    <a:ext uri="{FF2B5EF4-FFF2-40B4-BE49-F238E27FC236}">
                      <a16:creationId xmlns:a16="http://schemas.microsoft.com/office/drawing/2014/main" id="{F326E3B6-4FD7-29EE-ECC7-DF0D45428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1" y="2487"/>
                  <a:ext cx="156" cy="50"/>
                </a:xfrm>
                <a:custGeom>
                  <a:avLst/>
                  <a:gdLst/>
                  <a:ahLst/>
                  <a:cxnLst>
                    <a:cxn ang="0">
                      <a:pos x="11" y="211"/>
                    </a:cxn>
                    <a:cxn ang="0">
                      <a:pos x="14" y="176"/>
                    </a:cxn>
                    <a:cxn ang="0">
                      <a:pos x="29" y="136"/>
                    </a:cxn>
                    <a:cxn ang="0">
                      <a:pos x="56" y="95"/>
                    </a:cxn>
                    <a:cxn ang="0">
                      <a:pos x="104" y="59"/>
                    </a:cxn>
                    <a:cxn ang="0">
                      <a:pos x="172" y="32"/>
                    </a:cxn>
                    <a:cxn ang="0">
                      <a:pos x="270" y="19"/>
                    </a:cxn>
                    <a:cxn ang="0">
                      <a:pos x="284" y="18"/>
                    </a:cxn>
                    <a:cxn ang="0">
                      <a:pos x="324" y="18"/>
                    </a:cxn>
                    <a:cxn ang="0">
                      <a:pos x="381" y="18"/>
                    </a:cxn>
                    <a:cxn ang="0">
                      <a:pos x="449" y="19"/>
                    </a:cxn>
                    <a:cxn ang="0">
                      <a:pos x="520" y="20"/>
                    </a:cxn>
                    <a:cxn ang="0">
                      <a:pos x="588" y="22"/>
                    </a:cxn>
                    <a:cxn ang="0">
                      <a:pos x="644" y="25"/>
                    </a:cxn>
                    <a:cxn ang="0">
                      <a:pos x="684" y="32"/>
                    </a:cxn>
                    <a:cxn ang="0">
                      <a:pos x="687" y="32"/>
                    </a:cxn>
                    <a:cxn ang="0">
                      <a:pos x="699" y="36"/>
                    </a:cxn>
                    <a:cxn ang="0">
                      <a:pos x="715" y="46"/>
                    </a:cxn>
                    <a:cxn ang="0">
                      <a:pos x="732" y="64"/>
                    </a:cxn>
                    <a:cxn ang="0">
                      <a:pos x="747" y="90"/>
                    </a:cxn>
                    <a:cxn ang="0">
                      <a:pos x="758" y="128"/>
                    </a:cxn>
                    <a:cxn ang="0">
                      <a:pos x="761" y="182"/>
                    </a:cxn>
                    <a:cxn ang="0">
                      <a:pos x="755" y="252"/>
                    </a:cxn>
                    <a:cxn ang="0">
                      <a:pos x="776" y="246"/>
                    </a:cxn>
                    <a:cxn ang="0">
                      <a:pos x="779" y="229"/>
                    </a:cxn>
                    <a:cxn ang="0">
                      <a:pos x="781" y="199"/>
                    </a:cxn>
                    <a:cxn ang="0">
                      <a:pos x="782" y="161"/>
                    </a:cxn>
                    <a:cxn ang="0">
                      <a:pos x="778" y="119"/>
                    </a:cxn>
                    <a:cxn ang="0">
                      <a:pos x="767" y="78"/>
                    </a:cxn>
                    <a:cxn ang="0">
                      <a:pos x="745" y="43"/>
                    </a:cxn>
                    <a:cxn ang="0">
                      <a:pos x="712" y="18"/>
                    </a:cxn>
                    <a:cxn ang="0">
                      <a:pos x="687" y="11"/>
                    </a:cxn>
                    <a:cxn ang="0">
                      <a:pos x="664" y="9"/>
                    </a:cxn>
                    <a:cxn ang="0">
                      <a:pos x="624" y="8"/>
                    </a:cxn>
                    <a:cxn ang="0">
                      <a:pos x="570" y="5"/>
                    </a:cxn>
                    <a:cxn ang="0">
                      <a:pos x="505" y="3"/>
                    </a:cxn>
                    <a:cxn ang="0">
                      <a:pos x="436" y="1"/>
                    </a:cxn>
                    <a:cxn ang="0">
                      <a:pos x="365" y="0"/>
                    </a:cxn>
                    <a:cxn ang="0">
                      <a:pos x="295" y="0"/>
                    </a:cxn>
                    <a:cxn ang="0">
                      <a:pos x="231" y="2"/>
                    </a:cxn>
                    <a:cxn ang="0">
                      <a:pos x="177" y="9"/>
                    </a:cxn>
                    <a:cxn ang="0">
                      <a:pos x="128" y="22"/>
                    </a:cxn>
                    <a:cxn ang="0">
                      <a:pos x="88" y="40"/>
                    </a:cxn>
                    <a:cxn ang="0">
                      <a:pos x="55" y="63"/>
                    </a:cxn>
                    <a:cxn ang="0">
                      <a:pos x="31" y="88"/>
                    </a:cxn>
                    <a:cxn ang="0">
                      <a:pos x="12" y="115"/>
                    </a:cxn>
                    <a:cxn ang="0">
                      <a:pos x="3" y="148"/>
                    </a:cxn>
                    <a:cxn ang="0">
                      <a:pos x="10" y="224"/>
                    </a:cxn>
                  </a:cxnLst>
                  <a:rect l="0" t="0" r="r" b="b"/>
                  <a:pathLst>
                    <a:path w="782" h="252">
                      <a:moveTo>
                        <a:pt x="10" y="224"/>
                      </a:moveTo>
                      <a:lnTo>
                        <a:pt x="11" y="211"/>
                      </a:lnTo>
                      <a:lnTo>
                        <a:pt x="11" y="194"/>
                      </a:lnTo>
                      <a:lnTo>
                        <a:pt x="14" y="176"/>
                      </a:lnTo>
                      <a:lnTo>
                        <a:pt x="20" y="155"/>
                      </a:lnTo>
                      <a:lnTo>
                        <a:pt x="29" y="136"/>
                      </a:lnTo>
                      <a:lnTo>
                        <a:pt x="40" y="114"/>
                      </a:lnTo>
                      <a:lnTo>
                        <a:pt x="56" y="95"/>
                      </a:lnTo>
                      <a:lnTo>
                        <a:pt x="77" y="76"/>
                      </a:lnTo>
                      <a:lnTo>
                        <a:pt x="104" y="59"/>
                      </a:lnTo>
                      <a:lnTo>
                        <a:pt x="135" y="43"/>
                      </a:lnTo>
                      <a:lnTo>
                        <a:pt x="172" y="32"/>
                      </a:lnTo>
                      <a:lnTo>
                        <a:pt x="216" y="23"/>
                      </a:lnTo>
                      <a:lnTo>
                        <a:pt x="270" y="19"/>
                      </a:lnTo>
                      <a:lnTo>
                        <a:pt x="273" y="18"/>
                      </a:lnTo>
                      <a:lnTo>
                        <a:pt x="284" y="18"/>
                      </a:lnTo>
                      <a:lnTo>
                        <a:pt x="301" y="18"/>
                      </a:lnTo>
                      <a:lnTo>
                        <a:pt x="324" y="18"/>
                      </a:lnTo>
                      <a:lnTo>
                        <a:pt x="350" y="18"/>
                      </a:lnTo>
                      <a:lnTo>
                        <a:pt x="381" y="18"/>
                      </a:lnTo>
                      <a:lnTo>
                        <a:pt x="414" y="18"/>
                      </a:lnTo>
                      <a:lnTo>
                        <a:pt x="449" y="19"/>
                      </a:lnTo>
                      <a:lnTo>
                        <a:pt x="484" y="19"/>
                      </a:lnTo>
                      <a:lnTo>
                        <a:pt x="520" y="20"/>
                      </a:lnTo>
                      <a:lnTo>
                        <a:pt x="555" y="20"/>
                      </a:lnTo>
                      <a:lnTo>
                        <a:pt x="588" y="22"/>
                      </a:lnTo>
                      <a:lnTo>
                        <a:pt x="617" y="23"/>
                      </a:lnTo>
                      <a:lnTo>
                        <a:pt x="644" y="25"/>
                      </a:lnTo>
                      <a:lnTo>
                        <a:pt x="666" y="29"/>
                      </a:lnTo>
                      <a:lnTo>
                        <a:pt x="684" y="32"/>
                      </a:lnTo>
                      <a:lnTo>
                        <a:pt x="684" y="32"/>
                      </a:lnTo>
                      <a:lnTo>
                        <a:pt x="687" y="32"/>
                      </a:lnTo>
                      <a:lnTo>
                        <a:pt x="692" y="34"/>
                      </a:lnTo>
                      <a:lnTo>
                        <a:pt x="699" y="36"/>
                      </a:lnTo>
                      <a:lnTo>
                        <a:pt x="706" y="39"/>
                      </a:lnTo>
                      <a:lnTo>
                        <a:pt x="715" y="46"/>
                      </a:lnTo>
                      <a:lnTo>
                        <a:pt x="722" y="53"/>
                      </a:lnTo>
                      <a:lnTo>
                        <a:pt x="732" y="64"/>
                      </a:lnTo>
                      <a:lnTo>
                        <a:pt x="740" y="75"/>
                      </a:lnTo>
                      <a:lnTo>
                        <a:pt x="747" y="90"/>
                      </a:lnTo>
                      <a:lnTo>
                        <a:pt x="753" y="107"/>
                      </a:lnTo>
                      <a:lnTo>
                        <a:pt x="758" y="128"/>
                      </a:lnTo>
                      <a:lnTo>
                        <a:pt x="760" y="153"/>
                      </a:lnTo>
                      <a:lnTo>
                        <a:pt x="761" y="182"/>
                      </a:lnTo>
                      <a:lnTo>
                        <a:pt x="758" y="213"/>
                      </a:lnTo>
                      <a:lnTo>
                        <a:pt x="755" y="252"/>
                      </a:lnTo>
                      <a:lnTo>
                        <a:pt x="776" y="250"/>
                      </a:lnTo>
                      <a:lnTo>
                        <a:pt x="776" y="246"/>
                      </a:lnTo>
                      <a:lnTo>
                        <a:pt x="777" y="240"/>
                      </a:lnTo>
                      <a:lnTo>
                        <a:pt x="779" y="229"/>
                      </a:lnTo>
                      <a:lnTo>
                        <a:pt x="781" y="215"/>
                      </a:lnTo>
                      <a:lnTo>
                        <a:pt x="781" y="199"/>
                      </a:lnTo>
                      <a:lnTo>
                        <a:pt x="782" y="181"/>
                      </a:lnTo>
                      <a:lnTo>
                        <a:pt x="782" y="161"/>
                      </a:lnTo>
                      <a:lnTo>
                        <a:pt x="781" y="140"/>
                      </a:lnTo>
                      <a:lnTo>
                        <a:pt x="778" y="119"/>
                      </a:lnTo>
                      <a:lnTo>
                        <a:pt x="774" y="98"/>
                      </a:lnTo>
                      <a:lnTo>
                        <a:pt x="767" y="78"/>
                      </a:lnTo>
                      <a:lnTo>
                        <a:pt x="758" y="60"/>
                      </a:lnTo>
                      <a:lnTo>
                        <a:pt x="745" y="43"/>
                      </a:lnTo>
                      <a:lnTo>
                        <a:pt x="731" y="29"/>
                      </a:lnTo>
                      <a:lnTo>
                        <a:pt x="712" y="18"/>
                      </a:lnTo>
                      <a:lnTo>
                        <a:pt x="690" y="11"/>
                      </a:lnTo>
                      <a:lnTo>
                        <a:pt x="687" y="11"/>
                      </a:lnTo>
                      <a:lnTo>
                        <a:pt x="678" y="10"/>
                      </a:lnTo>
                      <a:lnTo>
                        <a:pt x="664" y="9"/>
                      </a:lnTo>
                      <a:lnTo>
                        <a:pt x="646" y="9"/>
                      </a:lnTo>
                      <a:lnTo>
                        <a:pt x="624" y="8"/>
                      </a:lnTo>
                      <a:lnTo>
                        <a:pt x="599" y="6"/>
                      </a:lnTo>
                      <a:lnTo>
                        <a:pt x="570" y="5"/>
                      </a:lnTo>
                      <a:lnTo>
                        <a:pt x="540" y="4"/>
                      </a:lnTo>
                      <a:lnTo>
                        <a:pt x="505" y="3"/>
                      </a:lnTo>
                      <a:lnTo>
                        <a:pt x="472" y="2"/>
                      </a:lnTo>
                      <a:lnTo>
                        <a:pt x="436" y="1"/>
                      </a:lnTo>
                      <a:lnTo>
                        <a:pt x="400" y="1"/>
                      </a:lnTo>
                      <a:lnTo>
                        <a:pt x="365" y="0"/>
                      </a:lnTo>
                      <a:lnTo>
                        <a:pt x="329" y="0"/>
                      </a:lnTo>
                      <a:lnTo>
                        <a:pt x="295" y="0"/>
                      </a:lnTo>
                      <a:lnTo>
                        <a:pt x="263" y="1"/>
                      </a:lnTo>
                      <a:lnTo>
                        <a:pt x="231" y="2"/>
                      </a:lnTo>
                      <a:lnTo>
                        <a:pt x="204" y="5"/>
                      </a:lnTo>
                      <a:lnTo>
                        <a:pt x="177" y="9"/>
                      </a:lnTo>
                      <a:lnTo>
                        <a:pt x="152" y="16"/>
                      </a:lnTo>
                      <a:lnTo>
                        <a:pt x="128" y="22"/>
                      </a:lnTo>
                      <a:lnTo>
                        <a:pt x="107" y="31"/>
                      </a:lnTo>
                      <a:lnTo>
                        <a:pt x="88" y="40"/>
                      </a:lnTo>
                      <a:lnTo>
                        <a:pt x="71" y="51"/>
                      </a:lnTo>
                      <a:lnTo>
                        <a:pt x="55" y="63"/>
                      </a:lnTo>
                      <a:lnTo>
                        <a:pt x="42" y="75"/>
                      </a:lnTo>
                      <a:lnTo>
                        <a:pt x="31" y="88"/>
                      </a:lnTo>
                      <a:lnTo>
                        <a:pt x="21" y="102"/>
                      </a:lnTo>
                      <a:lnTo>
                        <a:pt x="12" y="115"/>
                      </a:lnTo>
                      <a:lnTo>
                        <a:pt x="6" y="132"/>
                      </a:lnTo>
                      <a:lnTo>
                        <a:pt x="3" y="148"/>
                      </a:lnTo>
                      <a:lnTo>
                        <a:pt x="0" y="163"/>
                      </a:lnTo>
                      <a:lnTo>
                        <a:pt x="10" y="224"/>
                      </a:lnTo>
                      <a:lnTo>
                        <a:pt x="10" y="2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179">
                  <a:extLst>
                    <a:ext uri="{FF2B5EF4-FFF2-40B4-BE49-F238E27FC236}">
                      <a16:creationId xmlns:a16="http://schemas.microsoft.com/office/drawing/2014/main" id="{1357F349-FC35-B552-C1DD-B157145EF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2455"/>
                  <a:ext cx="58" cy="22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4" y="18"/>
                    </a:cxn>
                    <a:cxn ang="0">
                      <a:pos x="23" y="18"/>
                    </a:cxn>
                    <a:cxn ang="0">
                      <a:pos x="36" y="18"/>
                    </a:cxn>
                    <a:cxn ang="0">
                      <a:pos x="55" y="20"/>
                    </a:cxn>
                    <a:cxn ang="0">
                      <a:pos x="75" y="20"/>
                    </a:cxn>
                    <a:cxn ang="0">
                      <a:pos x="98" y="22"/>
                    </a:cxn>
                    <a:cxn ang="0">
                      <a:pos x="122" y="25"/>
                    </a:cxn>
                    <a:cxn ang="0">
                      <a:pos x="147" y="29"/>
                    </a:cxn>
                    <a:cxn ang="0">
                      <a:pos x="171" y="33"/>
                    </a:cxn>
                    <a:cxn ang="0">
                      <a:pos x="194" y="39"/>
                    </a:cxn>
                    <a:cxn ang="0">
                      <a:pos x="216" y="47"/>
                    </a:cxn>
                    <a:cxn ang="0">
                      <a:pos x="234" y="54"/>
                    </a:cxn>
                    <a:cxn ang="0">
                      <a:pos x="249" y="65"/>
                    </a:cxn>
                    <a:cxn ang="0">
                      <a:pos x="260" y="77"/>
                    </a:cxn>
                    <a:cxn ang="0">
                      <a:pos x="264" y="90"/>
                    </a:cxn>
                    <a:cxn ang="0">
                      <a:pos x="263" y="106"/>
                    </a:cxn>
                    <a:cxn ang="0">
                      <a:pos x="290" y="114"/>
                    </a:cxn>
                    <a:cxn ang="0">
                      <a:pos x="290" y="112"/>
                    </a:cxn>
                    <a:cxn ang="0">
                      <a:pos x="291" y="109"/>
                    </a:cxn>
                    <a:cxn ang="0">
                      <a:pos x="291" y="104"/>
                    </a:cxn>
                    <a:cxn ang="0">
                      <a:pos x="291" y="97"/>
                    </a:cxn>
                    <a:cxn ang="0">
                      <a:pos x="289" y="88"/>
                    </a:cxn>
                    <a:cxn ang="0">
                      <a:pos x="285" y="78"/>
                    </a:cxn>
                    <a:cxn ang="0">
                      <a:pos x="278" y="67"/>
                    </a:cxn>
                    <a:cxn ang="0">
                      <a:pos x="268" y="57"/>
                    </a:cxn>
                    <a:cxn ang="0">
                      <a:pos x="253" y="46"/>
                    </a:cxn>
                    <a:cxn ang="0">
                      <a:pos x="236" y="36"/>
                    </a:cxn>
                    <a:cxn ang="0">
                      <a:pos x="212" y="25"/>
                    </a:cxn>
                    <a:cxn ang="0">
                      <a:pos x="185" y="17"/>
                    </a:cxn>
                    <a:cxn ang="0">
                      <a:pos x="148" y="9"/>
                    </a:cxn>
                    <a:cxn ang="0">
                      <a:pos x="107" y="4"/>
                    </a:cxn>
                    <a:cxn ang="0">
                      <a:pos x="58" y="1"/>
                    </a:cxn>
                    <a:cxn ang="0">
                      <a:pos x="0" y="0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91" h="114">
                      <a:moveTo>
                        <a:pt x="12" y="18"/>
                      </a:moveTo>
                      <a:lnTo>
                        <a:pt x="14" y="18"/>
                      </a:lnTo>
                      <a:lnTo>
                        <a:pt x="23" y="18"/>
                      </a:lnTo>
                      <a:lnTo>
                        <a:pt x="36" y="18"/>
                      </a:lnTo>
                      <a:lnTo>
                        <a:pt x="55" y="20"/>
                      </a:lnTo>
                      <a:lnTo>
                        <a:pt x="75" y="20"/>
                      </a:lnTo>
                      <a:lnTo>
                        <a:pt x="98" y="22"/>
                      </a:lnTo>
                      <a:lnTo>
                        <a:pt x="122" y="25"/>
                      </a:lnTo>
                      <a:lnTo>
                        <a:pt x="147" y="29"/>
                      </a:lnTo>
                      <a:lnTo>
                        <a:pt x="171" y="33"/>
                      </a:lnTo>
                      <a:lnTo>
                        <a:pt x="194" y="39"/>
                      </a:lnTo>
                      <a:lnTo>
                        <a:pt x="216" y="47"/>
                      </a:lnTo>
                      <a:lnTo>
                        <a:pt x="234" y="54"/>
                      </a:lnTo>
                      <a:lnTo>
                        <a:pt x="249" y="65"/>
                      </a:lnTo>
                      <a:lnTo>
                        <a:pt x="260" y="77"/>
                      </a:lnTo>
                      <a:lnTo>
                        <a:pt x="264" y="90"/>
                      </a:lnTo>
                      <a:lnTo>
                        <a:pt x="263" y="106"/>
                      </a:lnTo>
                      <a:lnTo>
                        <a:pt x="290" y="114"/>
                      </a:lnTo>
                      <a:lnTo>
                        <a:pt x="290" y="112"/>
                      </a:lnTo>
                      <a:lnTo>
                        <a:pt x="291" y="109"/>
                      </a:lnTo>
                      <a:lnTo>
                        <a:pt x="291" y="104"/>
                      </a:lnTo>
                      <a:lnTo>
                        <a:pt x="291" y="97"/>
                      </a:lnTo>
                      <a:lnTo>
                        <a:pt x="289" y="88"/>
                      </a:lnTo>
                      <a:lnTo>
                        <a:pt x="285" y="78"/>
                      </a:lnTo>
                      <a:lnTo>
                        <a:pt x="278" y="67"/>
                      </a:lnTo>
                      <a:lnTo>
                        <a:pt x="268" y="57"/>
                      </a:lnTo>
                      <a:lnTo>
                        <a:pt x="253" y="46"/>
                      </a:lnTo>
                      <a:lnTo>
                        <a:pt x="236" y="36"/>
                      </a:lnTo>
                      <a:lnTo>
                        <a:pt x="212" y="25"/>
                      </a:lnTo>
                      <a:lnTo>
                        <a:pt x="185" y="17"/>
                      </a:lnTo>
                      <a:lnTo>
                        <a:pt x="148" y="9"/>
                      </a:lnTo>
                      <a:lnTo>
                        <a:pt x="107" y="4"/>
                      </a:lnTo>
                      <a:lnTo>
                        <a:pt x="58" y="1"/>
                      </a:lnTo>
                      <a:lnTo>
                        <a:pt x="0" y="0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2" name="Freeform 180">
                  <a:extLst>
                    <a:ext uri="{FF2B5EF4-FFF2-40B4-BE49-F238E27FC236}">
                      <a16:creationId xmlns:a16="http://schemas.microsoft.com/office/drawing/2014/main" id="{A6801B5F-EF76-056C-5BA4-4043AF8A9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467"/>
                  <a:ext cx="25" cy="38"/>
                </a:xfrm>
                <a:custGeom>
                  <a:avLst/>
                  <a:gdLst/>
                  <a:ahLst/>
                  <a:cxnLst>
                    <a:cxn ang="0">
                      <a:pos x="11" y="92"/>
                    </a:cxn>
                    <a:cxn ang="0">
                      <a:pos x="103" y="24"/>
                    </a:cxn>
                    <a:cxn ang="0">
                      <a:pos x="98" y="163"/>
                    </a:cxn>
                    <a:cxn ang="0">
                      <a:pos x="29" y="106"/>
                    </a:cxn>
                    <a:cxn ang="0">
                      <a:pos x="40" y="147"/>
                    </a:cxn>
                    <a:cxn ang="0">
                      <a:pos x="96" y="191"/>
                    </a:cxn>
                    <a:cxn ang="0">
                      <a:pos x="98" y="191"/>
                    </a:cxn>
                    <a:cxn ang="0">
                      <a:pos x="100" y="191"/>
                    </a:cxn>
                    <a:cxn ang="0">
                      <a:pos x="103" y="191"/>
                    </a:cxn>
                    <a:cxn ang="0">
                      <a:pos x="107" y="192"/>
                    </a:cxn>
                    <a:cxn ang="0">
                      <a:pos x="112" y="191"/>
                    </a:cxn>
                    <a:cxn ang="0">
                      <a:pos x="116" y="188"/>
                    </a:cxn>
                    <a:cxn ang="0">
                      <a:pos x="118" y="185"/>
                    </a:cxn>
                    <a:cxn ang="0">
                      <a:pos x="120" y="182"/>
                    </a:cxn>
                    <a:cxn ang="0">
                      <a:pos x="120" y="179"/>
                    </a:cxn>
                    <a:cxn ang="0">
                      <a:pos x="121" y="175"/>
                    </a:cxn>
                    <a:cxn ang="0">
                      <a:pos x="121" y="1"/>
                    </a:cxn>
                    <a:cxn ang="0">
                      <a:pos x="120" y="1"/>
                    </a:cxn>
                    <a:cxn ang="0">
                      <a:pos x="117" y="0"/>
                    </a:cxn>
                    <a:cxn ang="0">
                      <a:pos x="114" y="0"/>
                    </a:cxn>
                    <a:cxn ang="0">
                      <a:pos x="109" y="1"/>
                    </a:cxn>
                    <a:cxn ang="0">
                      <a:pos x="104" y="2"/>
                    </a:cxn>
                    <a:cxn ang="0">
                      <a:pos x="99" y="4"/>
                    </a:cxn>
                    <a:cxn ang="0">
                      <a:pos x="91" y="7"/>
                    </a:cxn>
                    <a:cxn ang="0">
                      <a:pos x="84" y="13"/>
                    </a:cxn>
                    <a:cxn ang="0">
                      <a:pos x="73" y="18"/>
                    </a:cxn>
                    <a:cxn ang="0">
                      <a:pos x="62" y="26"/>
                    </a:cxn>
                    <a:cxn ang="0">
                      <a:pos x="48" y="34"/>
                    </a:cxn>
                    <a:cxn ang="0">
                      <a:pos x="34" y="46"/>
                    </a:cxn>
                    <a:cxn ang="0">
                      <a:pos x="17" y="60"/>
                    </a:cxn>
                    <a:cxn ang="0">
                      <a:pos x="0" y="76"/>
                    </a:cxn>
                    <a:cxn ang="0">
                      <a:pos x="11" y="92"/>
                    </a:cxn>
                    <a:cxn ang="0">
                      <a:pos x="11" y="92"/>
                    </a:cxn>
                  </a:cxnLst>
                  <a:rect l="0" t="0" r="r" b="b"/>
                  <a:pathLst>
                    <a:path w="121" h="192">
                      <a:moveTo>
                        <a:pt x="11" y="92"/>
                      </a:moveTo>
                      <a:lnTo>
                        <a:pt x="103" y="24"/>
                      </a:lnTo>
                      <a:lnTo>
                        <a:pt x="98" y="163"/>
                      </a:lnTo>
                      <a:lnTo>
                        <a:pt x="29" y="106"/>
                      </a:lnTo>
                      <a:lnTo>
                        <a:pt x="40" y="147"/>
                      </a:lnTo>
                      <a:lnTo>
                        <a:pt x="96" y="191"/>
                      </a:lnTo>
                      <a:lnTo>
                        <a:pt x="98" y="191"/>
                      </a:lnTo>
                      <a:lnTo>
                        <a:pt x="100" y="191"/>
                      </a:lnTo>
                      <a:lnTo>
                        <a:pt x="103" y="191"/>
                      </a:lnTo>
                      <a:lnTo>
                        <a:pt x="107" y="192"/>
                      </a:lnTo>
                      <a:lnTo>
                        <a:pt x="112" y="191"/>
                      </a:lnTo>
                      <a:lnTo>
                        <a:pt x="116" y="188"/>
                      </a:lnTo>
                      <a:lnTo>
                        <a:pt x="118" y="185"/>
                      </a:lnTo>
                      <a:lnTo>
                        <a:pt x="120" y="182"/>
                      </a:lnTo>
                      <a:lnTo>
                        <a:pt x="120" y="179"/>
                      </a:lnTo>
                      <a:lnTo>
                        <a:pt x="121" y="175"/>
                      </a:lnTo>
                      <a:lnTo>
                        <a:pt x="121" y="1"/>
                      </a:lnTo>
                      <a:lnTo>
                        <a:pt x="120" y="1"/>
                      </a:lnTo>
                      <a:lnTo>
                        <a:pt x="117" y="0"/>
                      </a:lnTo>
                      <a:lnTo>
                        <a:pt x="114" y="0"/>
                      </a:lnTo>
                      <a:lnTo>
                        <a:pt x="109" y="1"/>
                      </a:lnTo>
                      <a:lnTo>
                        <a:pt x="104" y="2"/>
                      </a:lnTo>
                      <a:lnTo>
                        <a:pt x="99" y="4"/>
                      </a:lnTo>
                      <a:lnTo>
                        <a:pt x="91" y="7"/>
                      </a:lnTo>
                      <a:lnTo>
                        <a:pt x="84" y="13"/>
                      </a:lnTo>
                      <a:lnTo>
                        <a:pt x="73" y="18"/>
                      </a:lnTo>
                      <a:lnTo>
                        <a:pt x="62" y="26"/>
                      </a:lnTo>
                      <a:lnTo>
                        <a:pt x="48" y="34"/>
                      </a:lnTo>
                      <a:lnTo>
                        <a:pt x="34" y="46"/>
                      </a:lnTo>
                      <a:lnTo>
                        <a:pt x="17" y="60"/>
                      </a:lnTo>
                      <a:lnTo>
                        <a:pt x="0" y="76"/>
                      </a:lnTo>
                      <a:lnTo>
                        <a:pt x="11" y="92"/>
                      </a:lnTo>
                      <a:lnTo>
                        <a:pt x="11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181">
                  <a:extLst>
                    <a:ext uri="{FF2B5EF4-FFF2-40B4-BE49-F238E27FC236}">
                      <a16:creationId xmlns:a16="http://schemas.microsoft.com/office/drawing/2014/main" id="{7349498B-24FB-5111-6F4F-FF9247906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5" y="2490"/>
                  <a:ext cx="78" cy="58"/>
                </a:xfrm>
                <a:custGeom>
                  <a:avLst/>
                  <a:gdLst/>
                  <a:ahLst/>
                  <a:cxnLst>
                    <a:cxn ang="0">
                      <a:pos x="21" y="234"/>
                    </a:cxn>
                    <a:cxn ang="0">
                      <a:pos x="21" y="214"/>
                    </a:cxn>
                    <a:cxn ang="0">
                      <a:pos x="24" y="180"/>
                    </a:cxn>
                    <a:cxn ang="0">
                      <a:pos x="32" y="139"/>
                    </a:cxn>
                    <a:cxn ang="0">
                      <a:pos x="50" y="96"/>
                    </a:cxn>
                    <a:cxn ang="0">
                      <a:pos x="79" y="59"/>
                    </a:cxn>
                    <a:cxn ang="0">
                      <a:pos x="123" y="31"/>
                    </a:cxn>
                    <a:cxn ang="0">
                      <a:pos x="186" y="21"/>
                    </a:cxn>
                    <a:cxn ang="0">
                      <a:pos x="227" y="23"/>
                    </a:cxn>
                    <a:cxn ang="0">
                      <a:pos x="243" y="24"/>
                    </a:cxn>
                    <a:cxn ang="0">
                      <a:pos x="268" y="26"/>
                    </a:cxn>
                    <a:cxn ang="0">
                      <a:pos x="301" y="36"/>
                    </a:cxn>
                    <a:cxn ang="0">
                      <a:pos x="331" y="53"/>
                    </a:cxn>
                    <a:cxn ang="0">
                      <a:pos x="355" y="81"/>
                    </a:cxn>
                    <a:cxn ang="0">
                      <a:pos x="366" y="124"/>
                    </a:cxn>
                    <a:cxn ang="0">
                      <a:pos x="361" y="181"/>
                    </a:cxn>
                    <a:cxn ang="0">
                      <a:pos x="339" y="228"/>
                    </a:cxn>
                    <a:cxn ang="0">
                      <a:pos x="338" y="287"/>
                    </a:cxn>
                    <a:cxn ang="0">
                      <a:pos x="350" y="266"/>
                    </a:cxn>
                    <a:cxn ang="0">
                      <a:pos x="367" y="228"/>
                    </a:cxn>
                    <a:cxn ang="0">
                      <a:pos x="384" y="181"/>
                    </a:cxn>
                    <a:cxn ang="0">
                      <a:pos x="390" y="131"/>
                    </a:cxn>
                    <a:cxn ang="0">
                      <a:pos x="380" y="81"/>
                    </a:cxn>
                    <a:cxn ang="0">
                      <a:pos x="346" y="39"/>
                    </a:cxn>
                    <a:cxn ang="0">
                      <a:pos x="279" y="11"/>
                    </a:cxn>
                    <a:cxn ang="0">
                      <a:pos x="229" y="4"/>
                    </a:cxn>
                    <a:cxn ang="0">
                      <a:pos x="209" y="2"/>
                    </a:cxn>
                    <a:cxn ang="0">
                      <a:pos x="177" y="0"/>
                    </a:cxn>
                    <a:cxn ang="0">
                      <a:pos x="135" y="5"/>
                    </a:cxn>
                    <a:cxn ang="0">
                      <a:pos x="92" y="21"/>
                    </a:cxn>
                    <a:cxn ang="0">
                      <a:pos x="51" y="52"/>
                    </a:cxn>
                    <a:cxn ang="0">
                      <a:pos x="18" y="104"/>
                    </a:cxn>
                    <a:cxn ang="0">
                      <a:pos x="1" y="182"/>
                    </a:cxn>
                    <a:cxn ang="0">
                      <a:pos x="21" y="237"/>
                    </a:cxn>
                  </a:cxnLst>
                  <a:rect l="0" t="0" r="r" b="b"/>
                  <a:pathLst>
                    <a:path w="390" h="290">
                      <a:moveTo>
                        <a:pt x="21" y="237"/>
                      </a:moveTo>
                      <a:lnTo>
                        <a:pt x="21" y="234"/>
                      </a:lnTo>
                      <a:lnTo>
                        <a:pt x="21" y="226"/>
                      </a:lnTo>
                      <a:lnTo>
                        <a:pt x="21" y="214"/>
                      </a:lnTo>
                      <a:lnTo>
                        <a:pt x="21" y="198"/>
                      </a:lnTo>
                      <a:lnTo>
                        <a:pt x="24" y="180"/>
                      </a:lnTo>
                      <a:lnTo>
                        <a:pt x="27" y="159"/>
                      </a:lnTo>
                      <a:lnTo>
                        <a:pt x="32" y="139"/>
                      </a:lnTo>
                      <a:lnTo>
                        <a:pt x="41" y="119"/>
                      </a:lnTo>
                      <a:lnTo>
                        <a:pt x="50" y="96"/>
                      </a:lnTo>
                      <a:lnTo>
                        <a:pt x="63" y="76"/>
                      </a:lnTo>
                      <a:lnTo>
                        <a:pt x="79" y="59"/>
                      </a:lnTo>
                      <a:lnTo>
                        <a:pt x="100" y="44"/>
                      </a:lnTo>
                      <a:lnTo>
                        <a:pt x="123" y="31"/>
                      </a:lnTo>
                      <a:lnTo>
                        <a:pt x="152" y="23"/>
                      </a:lnTo>
                      <a:lnTo>
                        <a:pt x="186" y="21"/>
                      </a:lnTo>
                      <a:lnTo>
                        <a:pt x="225" y="24"/>
                      </a:lnTo>
                      <a:lnTo>
                        <a:pt x="227" y="23"/>
                      </a:lnTo>
                      <a:lnTo>
                        <a:pt x="233" y="23"/>
                      </a:lnTo>
                      <a:lnTo>
                        <a:pt x="243" y="24"/>
                      </a:lnTo>
                      <a:lnTo>
                        <a:pt x="254" y="25"/>
                      </a:lnTo>
                      <a:lnTo>
                        <a:pt x="268" y="26"/>
                      </a:lnTo>
                      <a:lnTo>
                        <a:pt x="285" y="31"/>
                      </a:lnTo>
                      <a:lnTo>
                        <a:pt x="301" y="36"/>
                      </a:lnTo>
                      <a:lnTo>
                        <a:pt x="317" y="45"/>
                      </a:lnTo>
                      <a:lnTo>
                        <a:pt x="331" y="53"/>
                      </a:lnTo>
                      <a:lnTo>
                        <a:pt x="345" y="66"/>
                      </a:lnTo>
                      <a:lnTo>
                        <a:pt x="355" y="81"/>
                      </a:lnTo>
                      <a:lnTo>
                        <a:pt x="363" y="102"/>
                      </a:lnTo>
                      <a:lnTo>
                        <a:pt x="366" y="124"/>
                      </a:lnTo>
                      <a:lnTo>
                        <a:pt x="366" y="151"/>
                      </a:lnTo>
                      <a:lnTo>
                        <a:pt x="361" y="181"/>
                      </a:lnTo>
                      <a:lnTo>
                        <a:pt x="349" y="217"/>
                      </a:lnTo>
                      <a:lnTo>
                        <a:pt x="339" y="228"/>
                      </a:lnTo>
                      <a:lnTo>
                        <a:pt x="336" y="290"/>
                      </a:lnTo>
                      <a:lnTo>
                        <a:pt x="338" y="287"/>
                      </a:lnTo>
                      <a:lnTo>
                        <a:pt x="344" y="279"/>
                      </a:lnTo>
                      <a:lnTo>
                        <a:pt x="350" y="266"/>
                      </a:lnTo>
                      <a:lnTo>
                        <a:pt x="359" y="249"/>
                      </a:lnTo>
                      <a:lnTo>
                        <a:pt x="367" y="228"/>
                      </a:lnTo>
                      <a:lnTo>
                        <a:pt x="377" y="206"/>
                      </a:lnTo>
                      <a:lnTo>
                        <a:pt x="384" y="181"/>
                      </a:lnTo>
                      <a:lnTo>
                        <a:pt x="390" y="156"/>
                      </a:lnTo>
                      <a:lnTo>
                        <a:pt x="390" y="131"/>
                      </a:lnTo>
                      <a:lnTo>
                        <a:pt x="388" y="105"/>
                      </a:lnTo>
                      <a:lnTo>
                        <a:pt x="380" y="81"/>
                      </a:lnTo>
                      <a:lnTo>
                        <a:pt x="366" y="59"/>
                      </a:lnTo>
                      <a:lnTo>
                        <a:pt x="346" y="39"/>
                      </a:lnTo>
                      <a:lnTo>
                        <a:pt x="317" y="23"/>
                      </a:lnTo>
                      <a:lnTo>
                        <a:pt x="279" y="11"/>
                      </a:lnTo>
                      <a:lnTo>
                        <a:pt x="232" y="5"/>
                      </a:lnTo>
                      <a:lnTo>
                        <a:pt x="229" y="4"/>
                      </a:lnTo>
                      <a:lnTo>
                        <a:pt x="221" y="3"/>
                      </a:lnTo>
                      <a:lnTo>
                        <a:pt x="209" y="2"/>
                      </a:lnTo>
                      <a:lnTo>
                        <a:pt x="194" y="0"/>
                      </a:lnTo>
                      <a:lnTo>
                        <a:pt x="177" y="0"/>
                      </a:lnTo>
                      <a:lnTo>
                        <a:pt x="157" y="1"/>
                      </a:lnTo>
                      <a:lnTo>
                        <a:pt x="135" y="5"/>
                      </a:lnTo>
                      <a:lnTo>
                        <a:pt x="114" y="11"/>
                      </a:lnTo>
                      <a:lnTo>
                        <a:pt x="92" y="21"/>
                      </a:lnTo>
                      <a:lnTo>
                        <a:pt x="71" y="35"/>
                      </a:lnTo>
                      <a:lnTo>
                        <a:pt x="51" y="52"/>
                      </a:lnTo>
                      <a:lnTo>
                        <a:pt x="34" y="76"/>
                      </a:lnTo>
                      <a:lnTo>
                        <a:pt x="18" y="104"/>
                      </a:lnTo>
                      <a:lnTo>
                        <a:pt x="9" y="140"/>
                      </a:lnTo>
                      <a:lnTo>
                        <a:pt x="1" y="182"/>
                      </a:lnTo>
                      <a:lnTo>
                        <a:pt x="0" y="232"/>
                      </a:lnTo>
                      <a:lnTo>
                        <a:pt x="21" y="237"/>
                      </a:lnTo>
                      <a:lnTo>
                        <a:pt x="21" y="2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4" name="Freeform 182">
                  <a:extLst>
                    <a:ext uri="{FF2B5EF4-FFF2-40B4-BE49-F238E27FC236}">
                      <a16:creationId xmlns:a16="http://schemas.microsoft.com/office/drawing/2014/main" id="{3EA2EF74-D77F-E07C-B5B7-40021C2DA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" y="2542"/>
                  <a:ext cx="16" cy="5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77" y="0"/>
                    </a:cxn>
                    <a:cxn ang="0">
                      <a:pos x="75" y="26"/>
                    </a:cxn>
                    <a:cxn ang="0">
                      <a:pos x="0" y="21"/>
                    </a:cxn>
                    <a:cxn ang="0">
                      <a:pos x="6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77" h="26">
                      <a:moveTo>
                        <a:pt x="6" y="3"/>
                      </a:moveTo>
                      <a:lnTo>
                        <a:pt x="77" y="0"/>
                      </a:lnTo>
                      <a:lnTo>
                        <a:pt x="75" y="26"/>
                      </a:lnTo>
                      <a:lnTo>
                        <a:pt x="0" y="21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183">
                  <a:extLst>
                    <a:ext uri="{FF2B5EF4-FFF2-40B4-BE49-F238E27FC236}">
                      <a16:creationId xmlns:a16="http://schemas.microsoft.com/office/drawing/2014/main" id="{E42D8D5F-CB39-3DB4-C003-8677189B4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4" y="2529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4" y="119"/>
                    </a:cxn>
                    <a:cxn ang="0">
                      <a:pos x="16" y="121"/>
                    </a:cxn>
                    <a:cxn ang="0">
                      <a:pos x="34" y="122"/>
                    </a:cxn>
                    <a:cxn ang="0">
                      <a:pos x="54" y="121"/>
                    </a:cxn>
                    <a:cxn ang="0">
                      <a:pos x="73" y="118"/>
                    </a:cxn>
                    <a:cxn ang="0">
                      <a:pos x="92" y="110"/>
                    </a:cxn>
                    <a:cxn ang="0">
                      <a:pos x="103" y="97"/>
                    </a:cxn>
                    <a:cxn ang="0">
                      <a:pos x="109" y="79"/>
                    </a:cxn>
                    <a:cxn ang="0">
                      <a:pos x="104" y="58"/>
                    </a:cxn>
                    <a:cxn ang="0">
                      <a:pos x="98" y="42"/>
                    </a:cxn>
                    <a:cxn ang="0">
                      <a:pos x="86" y="29"/>
                    </a:cxn>
                    <a:cxn ang="0">
                      <a:pos x="74" y="20"/>
                    </a:cxn>
                    <a:cxn ang="0">
                      <a:pos x="61" y="14"/>
                    </a:cxn>
                    <a:cxn ang="0">
                      <a:pos x="51" y="9"/>
                    </a:cxn>
                    <a:cxn ang="0">
                      <a:pos x="43" y="7"/>
                    </a:cxn>
                    <a:cxn ang="0">
                      <a:pos x="41" y="33"/>
                    </a:cxn>
                    <a:cxn ang="0">
                      <a:pos x="49" y="35"/>
                    </a:cxn>
                    <a:cxn ang="0">
                      <a:pos x="56" y="37"/>
                    </a:cxn>
                    <a:cxn ang="0">
                      <a:pos x="67" y="43"/>
                    </a:cxn>
                    <a:cxn ang="0">
                      <a:pos x="75" y="49"/>
                    </a:cxn>
                    <a:cxn ang="0">
                      <a:pos x="82" y="58"/>
                    </a:cxn>
                    <a:cxn ang="0">
                      <a:pos x="86" y="67"/>
                    </a:cxn>
                    <a:cxn ang="0">
                      <a:pos x="86" y="80"/>
                    </a:cxn>
                    <a:cxn ang="0">
                      <a:pos x="81" y="92"/>
                    </a:cxn>
                    <a:cxn ang="0">
                      <a:pos x="73" y="100"/>
                    </a:cxn>
                    <a:cxn ang="0">
                      <a:pos x="64" y="104"/>
                    </a:cxn>
                    <a:cxn ang="0">
                      <a:pos x="53" y="106"/>
                    </a:cxn>
                    <a:cxn ang="0">
                      <a:pos x="43" y="105"/>
                    </a:cxn>
                    <a:cxn ang="0">
                      <a:pos x="36" y="104"/>
                    </a:cxn>
                    <a:cxn ang="0">
                      <a:pos x="29" y="103"/>
                    </a:cxn>
                    <a:cxn ang="0">
                      <a:pos x="41" y="7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09" h="122">
                      <a:moveTo>
                        <a:pt x="20" y="0"/>
                      </a:move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9" y="120"/>
                      </a:lnTo>
                      <a:lnTo>
                        <a:pt x="16" y="121"/>
                      </a:lnTo>
                      <a:lnTo>
                        <a:pt x="25" y="121"/>
                      </a:lnTo>
                      <a:lnTo>
                        <a:pt x="34" y="122"/>
                      </a:lnTo>
                      <a:lnTo>
                        <a:pt x="44" y="121"/>
                      </a:lnTo>
                      <a:lnTo>
                        <a:pt x="54" y="121"/>
                      </a:lnTo>
                      <a:lnTo>
                        <a:pt x="64" y="119"/>
                      </a:lnTo>
                      <a:lnTo>
                        <a:pt x="73" y="118"/>
                      </a:lnTo>
                      <a:lnTo>
                        <a:pt x="83" y="115"/>
                      </a:lnTo>
                      <a:lnTo>
                        <a:pt x="92" y="110"/>
                      </a:lnTo>
                      <a:lnTo>
                        <a:pt x="98" y="105"/>
                      </a:lnTo>
                      <a:lnTo>
                        <a:pt x="103" y="97"/>
                      </a:lnTo>
                      <a:lnTo>
                        <a:pt x="107" y="89"/>
                      </a:lnTo>
                      <a:lnTo>
                        <a:pt x="109" y="79"/>
                      </a:lnTo>
                      <a:lnTo>
                        <a:pt x="107" y="68"/>
                      </a:lnTo>
                      <a:lnTo>
                        <a:pt x="104" y="58"/>
                      </a:lnTo>
                      <a:lnTo>
                        <a:pt x="101" y="49"/>
                      </a:lnTo>
                      <a:lnTo>
                        <a:pt x="98" y="42"/>
                      </a:lnTo>
                      <a:lnTo>
                        <a:pt x="92" y="35"/>
                      </a:lnTo>
                      <a:lnTo>
                        <a:pt x="86" y="29"/>
                      </a:lnTo>
                      <a:lnTo>
                        <a:pt x="81" y="24"/>
                      </a:lnTo>
                      <a:lnTo>
                        <a:pt x="74" y="20"/>
                      </a:lnTo>
                      <a:lnTo>
                        <a:pt x="68" y="16"/>
                      </a:lnTo>
                      <a:lnTo>
                        <a:pt x="61" y="14"/>
                      </a:lnTo>
                      <a:lnTo>
                        <a:pt x="55" y="10"/>
                      </a:lnTo>
                      <a:lnTo>
                        <a:pt x="51" y="9"/>
                      </a:lnTo>
                      <a:lnTo>
                        <a:pt x="45" y="8"/>
                      </a:lnTo>
                      <a:lnTo>
                        <a:pt x="43" y="7"/>
                      </a:lnTo>
                      <a:lnTo>
                        <a:pt x="41" y="7"/>
                      </a:lnTo>
                      <a:lnTo>
                        <a:pt x="41" y="33"/>
                      </a:lnTo>
                      <a:lnTo>
                        <a:pt x="42" y="33"/>
                      </a:lnTo>
                      <a:lnTo>
                        <a:pt x="49" y="35"/>
                      </a:lnTo>
                      <a:lnTo>
                        <a:pt x="52" y="35"/>
                      </a:lnTo>
                      <a:lnTo>
                        <a:pt x="56" y="37"/>
                      </a:lnTo>
                      <a:lnTo>
                        <a:pt x="61" y="39"/>
                      </a:lnTo>
                      <a:lnTo>
                        <a:pt x="67" y="43"/>
                      </a:lnTo>
                      <a:lnTo>
                        <a:pt x="70" y="45"/>
                      </a:lnTo>
                      <a:lnTo>
                        <a:pt x="75" y="49"/>
                      </a:lnTo>
                      <a:lnTo>
                        <a:pt x="79" y="52"/>
                      </a:lnTo>
                      <a:lnTo>
                        <a:pt x="82" y="58"/>
                      </a:lnTo>
                      <a:lnTo>
                        <a:pt x="84" y="61"/>
                      </a:lnTo>
                      <a:lnTo>
                        <a:pt x="86" y="67"/>
                      </a:lnTo>
                      <a:lnTo>
                        <a:pt x="86" y="73"/>
                      </a:lnTo>
                      <a:lnTo>
                        <a:pt x="86" y="80"/>
                      </a:lnTo>
                      <a:lnTo>
                        <a:pt x="84" y="87"/>
                      </a:lnTo>
                      <a:lnTo>
                        <a:pt x="81" y="92"/>
                      </a:lnTo>
                      <a:lnTo>
                        <a:pt x="76" y="95"/>
                      </a:lnTo>
                      <a:lnTo>
                        <a:pt x="73" y="100"/>
                      </a:lnTo>
                      <a:lnTo>
                        <a:pt x="68" y="102"/>
                      </a:lnTo>
                      <a:lnTo>
                        <a:pt x="64" y="104"/>
                      </a:lnTo>
                      <a:lnTo>
                        <a:pt x="58" y="105"/>
                      </a:lnTo>
                      <a:lnTo>
                        <a:pt x="53" y="106"/>
                      </a:lnTo>
                      <a:lnTo>
                        <a:pt x="47" y="105"/>
                      </a:lnTo>
                      <a:lnTo>
                        <a:pt x="43" y="105"/>
                      </a:lnTo>
                      <a:lnTo>
                        <a:pt x="39" y="105"/>
                      </a:lnTo>
                      <a:lnTo>
                        <a:pt x="36" y="104"/>
                      </a:lnTo>
                      <a:lnTo>
                        <a:pt x="31" y="103"/>
                      </a:lnTo>
                      <a:lnTo>
                        <a:pt x="29" y="103"/>
                      </a:lnTo>
                      <a:lnTo>
                        <a:pt x="27" y="103"/>
                      </a:lnTo>
                      <a:lnTo>
                        <a:pt x="41" y="7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184">
                  <a:extLst>
                    <a:ext uri="{FF2B5EF4-FFF2-40B4-BE49-F238E27FC236}">
                      <a16:creationId xmlns:a16="http://schemas.microsoft.com/office/drawing/2014/main" id="{B267DFE6-635E-91CD-F948-2C33B47F6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2" y="2503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37" y="10"/>
                    </a:cxn>
                    <a:cxn ang="0">
                      <a:pos x="30" y="17"/>
                    </a:cxn>
                    <a:cxn ang="0">
                      <a:pos x="26" y="27"/>
                    </a:cxn>
                    <a:cxn ang="0">
                      <a:pos x="22" y="40"/>
                    </a:cxn>
                    <a:cxn ang="0">
                      <a:pos x="20" y="56"/>
                    </a:cxn>
                    <a:cxn ang="0">
                      <a:pos x="23" y="74"/>
                    </a:cxn>
                    <a:cxn ang="0">
                      <a:pos x="29" y="96"/>
                    </a:cxn>
                    <a:cxn ang="0">
                      <a:pos x="36" y="110"/>
                    </a:cxn>
                    <a:cxn ang="0">
                      <a:pos x="42" y="116"/>
                    </a:cxn>
                    <a:cxn ang="0">
                      <a:pos x="54" y="120"/>
                    </a:cxn>
                    <a:cxn ang="0">
                      <a:pos x="61" y="117"/>
                    </a:cxn>
                    <a:cxn ang="0">
                      <a:pos x="65" y="109"/>
                    </a:cxn>
                    <a:cxn ang="0">
                      <a:pos x="66" y="104"/>
                    </a:cxn>
                    <a:cxn ang="0">
                      <a:pos x="63" y="98"/>
                    </a:cxn>
                    <a:cxn ang="0">
                      <a:pos x="59" y="93"/>
                    </a:cxn>
                    <a:cxn ang="0">
                      <a:pos x="53" y="93"/>
                    </a:cxn>
                    <a:cxn ang="0">
                      <a:pos x="47" y="99"/>
                    </a:cxn>
                    <a:cxn ang="0">
                      <a:pos x="31" y="87"/>
                    </a:cxn>
                    <a:cxn ang="0">
                      <a:pos x="38" y="83"/>
                    </a:cxn>
                    <a:cxn ang="0">
                      <a:pos x="44" y="79"/>
                    </a:cxn>
                    <a:cxn ang="0">
                      <a:pos x="54" y="76"/>
                    </a:cxn>
                    <a:cxn ang="0">
                      <a:pos x="62" y="75"/>
                    </a:cxn>
                    <a:cxn ang="0">
                      <a:pos x="71" y="77"/>
                    </a:cxn>
                    <a:cxn ang="0">
                      <a:pos x="80" y="85"/>
                    </a:cxn>
                    <a:cxn ang="0">
                      <a:pos x="86" y="99"/>
                    </a:cxn>
                    <a:cxn ang="0">
                      <a:pos x="85" y="113"/>
                    </a:cxn>
                    <a:cxn ang="0">
                      <a:pos x="77" y="127"/>
                    </a:cxn>
                    <a:cxn ang="0">
                      <a:pos x="63" y="134"/>
                    </a:cxn>
                    <a:cxn ang="0">
                      <a:pos x="47" y="137"/>
                    </a:cxn>
                    <a:cxn ang="0">
                      <a:pos x="29" y="132"/>
                    </a:cxn>
                    <a:cxn ang="0">
                      <a:pos x="15" y="116"/>
                    </a:cxn>
                    <a:cxn ang="0">
                      <a:pos x="3" y="90"/>
                    </a:cxn>
                    <a:cxn ang="0">
                      <a:pos x="1" y="53"/>
                    </a:cxn>
                    <a:cxn ang="0">
                      <a:pos x="1" y="46"/>
                    </a:cxn>
                    <a:cxn ang="0">
                      <a:pos x="1" y="40"/>
                    </a:cxn>
                    <a:cxn ang="0">
                      <a:pos x="3" y="32"/>
                    </a:cxn>
                    <a:cxn ang="0">
                      <a:pos x="7" y="24"/>
                    </a:cxn>
                    <a:cxn ang="0">
                      <a:pos x="11" y="15"/>
                    </a:cxn>
                    <a:cxn ang="0">
                      <a:pos x="17" y="6"/>
                    </a:cxn>
                    <a:cxn ang="0">
                      <a:pos x="26" y="0"/>
                    </a:cxn>
                    <a:cxn ang="0">
                      <a:pos x="39" y="9"/>
                    </a:cxn>
                  </a:cxnLst>
                  <a:rect l="0" t="0" r="r" b="b"/>
                  <a:pathLst>
                    <a:path w="87" h="137">
                      <a:moveTo>
                        <a:pt x="39" y="9"/>
                      </a:moveTo>
                      <a:lnTo>
                        <a:pt x="37" y="10"/>
                      </a:lnTo>
                      <a:lnTo>
                        <a:pt x="33" y="15"/>
                      </a:lnTo>
                      <a:lnTo>
                        <a:pt x="30" y="17"/>
                      </a:lnTo>
                      <a:lnTo>
                        <a:pt x="28" y="22"/>
                      </a:lnTo>
                      <a:lnTo>
                        <a:pt x="26" y="27"/>
                      </a:lnTo>
                      <a:lnTo>
                        <a:pt x="24" y="33"/>
                      </a:lnTo>
                      <a:lnTo>
                        <a:pt x="22" y="40"/>
                      </a:lnTo>
                      <a:lnTo>
                        <a:pt x="20" y="47"/>
                      </a:lnTo>
                      <a:lnTo>
                        <a:pt x="20" y="56"/>
                      </a:lnTo>
                      <a:lnTo>
                        <a:pt x="20" y="65"/>
                      </a:lnTo>
                      <a:lnTo>
                        <a:pt x="23" y="74"/>
                      </a:lnTo>
                      <a:lnTo>
                        <a:pt x="25" y="85"/>
                      </a:lnTo>
                      <a:lnTo>
                        <a:pt x="29" y="96"/>
                      </a:lnTo>
                      <a:lnTo>
                        <a:pt x="34" y="109"/>
                      </a:lnTo>
                      <a:lnTo>
                        <a:pt x="36" y="110"/>
                      </a:lnTo>
                      <a:lnTo>
                        <a:pt x="39" y="114"/>
                      </a:lnTo>
                      <a:lnTo>
                        <a:pt x="42" y="116"/>
                      </a:lnTo>
                      <a:lnTo>
                        <a:pt x="48" y="120"/>
                      </a:lnTo>
                      <a:lnTo>
                        <a:pt x="54" y="120"/>
                      </a:lnTo>
                      <a:lnTo>
                        <a:pt x="59" y="120"/>
                      </a:lnTo>
                      <a:lnTo>
                        <a:pt x="61" y="117"/>
                      </a:lnTo>
                      <a:lnTo>
                        <a:pt x="62" y="115"/>
                      </a:lnTo>
                      <a:lnTo>
                        <a:pt x="65" y="109"/>
                      </a:lnTo>
                      <a:lnTo>
                        <a:pt x="67" y="105"/>
                      </a:lnTo>
                      <a:lnTo>
                        <a:pt x="66" y="104"/>
                      </a:lnTo>
                      <a:lnTo>
                        <a:pt x="66" y="101"/>
                      </a:lnTo>
                      <a:lnTo>
                        <a:pt x="63" y="98"/>
                      </a:lnTo>
                      <a:lnTo>
                        <a:pt x="62" y="95"/>
                      </a:lnTo>
                      <a:lnTo>
                        <a:pt x="59" y="93"/>
                      </a:lnTo>
                      <a:lnTo>
                        <a:pt x="55" y="93"/>
                      </a:lnTo>
                      <a:lnTo>
                        <a:pt x="53" y="93"/>
                      </a:lnTo>
                      <a:lnTo>
                        <a:pt x="51" y="95"/>
                      </a:lnTo>
                      <a:lnTo>
                        <a:pt x="47" y="99"/>
                      </a:lnTo>
                      <a:lnTo>
                        <a:pt x="44" y="103"/>
                      </a:lnTo>
                      <a:lnTo>
                        <a:pt x="31" y="87"/>
                      </a:lnTo>
                      <a:lnTo>
                        <a:pt x="32" y="86"/>
                      </a:lnTo>
                      <a:lnTo>
                        <a:pt x="38" y="83"/>
                      </a:lnTo>
                      <a:lnTo>
                        <a:pt x="40" y="80"/>
                      </a:lnTo>
                      <a:lnTo>
                        <a:pt x="44" y="79"/>
                      </a:lnTo>
                      <a:lnTo>
                        <a:pt x="48" y="77"/>
                      </a:lnTo>
                      <a:lnTo>
                        <a:pt x="54" y="76"/>
                      </a:lnTo>
                      <a:lnTo>
                        <a:pt x="57" y="75"/>
                      </a:lnTo>
                      <a:lnTo>
                        <a:pt x="62" y="75"/>
                      </a:lnTo>
                      <a:lnTo>
                        <a:pt x="67" y="76"/>
                      </a:lnTo>
                      <a:lnTo>
                        <a:pt x="71" y="77"/>
                      </a:lnTo>
                      <a:lnTo>
                        <a:pt x="75" y="80"/>
                      </a:lnTo>
                      <a:lnTo>
                        <a:pt x="80" y="85"/>
                      </a:lnTo>
                      <a:lnTo>
                        <a:pt x="83" y="90"/>
                      </a:lnTo>
                      <a:lnTo>
                        <a:pt x="86" y="99"/>
                      </a:lnTo>
                      <a:lnTo>
                        <a:pt x="87" y="106"/>
                      </a:lnTo>
                      <a:lnTo>
                        <a:pt x="85" y="113"/>
                      </a:lnTo>
                      <a:lnTo>
                        <a:pt x="82" y="120"/>
                      </a:lnTo>
                      <a:lnTo>
                        <a:pt x="77" y="127"/>
                      </a:lnTo>
                      <a:lnTo>
                        <a:pt x="71" y="130"/>
                      </a:lnTo>
                      <a:lnTo>
                        <a:pt x="63" y="134"/>
                      </a:lnTo>
                      <a:lnTo>
                        <a:pt x="56" y="136"/>
                      </a:lnTo>
                      <a:lnTo>
                        <a:pt x="47" y="137"/>
                      </a:lnTo>
                      <a:lnTo>
                        <a:pt x="39" y="135"/>
                      </a:lnTo>
                      <a:lnTo>
                        <a:pt x="29" y="132"/>
                      </a:lnTo>
                      <a:lnTo>
                        <a:pt x="22" y="124"/>
                      </a:lnTo>
                      <a:lnTo>
                        <a:pt x="15" y="116"/>
                      </a:lnTo>
                      <a:lnTo>
                        <a:pt x="9" y="104"/>
                      </a:lnTo>
                      <a:lnTo>
                        <a:pt x="3" y="90"/>
                      </a:lnTo>
                      <a:lnTo>
                        <a:pt x="1" y="73"/>
                      </a:lnTo>
                      <a:lnTo>
                        <a:pt x="1" y="53"/>
                      </a:lnTo>
                      <a:lnTo>
                        <a:pt x="0" y="50"/>
                      </a:lnTo>
                      <a:lnTo>
                        <a:pt x="1" y="46"/>
                      </a:lnTo>
                      <a:lnTo>
                        <a:pt x="1" y="43"/>
                      </a:lnTo>
                      <a:lnTo>
                        <a:pt x="1" y="40"/>
                      </a:lnTo>
                      <a:lnTo>
                        <a:pt x="2" y="35"/>
                      </a:lnTo>
                      <a:lnTo>
                        <a:pt x="3" y="32"/>
                      </a:lnTo>
                      <a:lnTo>
                        <a:pt x="4" y="27"/>
                      </a:lnTo>
                      <a:lnTo>
                        <a:pt x="7" y="24"/>
                      </a:lnTo>
                      <a:lnTo>
                        <a:pt x="9" y="18"/>
                      </a:lnTo>
                      <a:lnTo>
                        <a:pt x="11" y="15"/>
                      </a:lnTo>
                      <a:lnTo>
                        <a:pt x="13" y="11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6" y="0"/>
                      </a:lnTo>
                      <a:lnTo>
                        <a:pt x="39" y="9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185">
                  <a:extLst>
                    <a:ext uri="{FF2B5EF4-FFF2-40B4-BE49-F238E27FC236}">
                      <a16:creationId xmlns:a16="http://schemas.microsoft.com/office/drawing/2014/main" id="{928CC675-894A-FDBE-C296-7118F2B6F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2527"/>
                  <a:ext cx="26" cy="28"/>
                </a:xfrm>
                <a:custGeom>
                  <a:avLst/>
                  <a:gdLst/>
                  <a:ahLst/>
                  <a:cxnLst>
                    <a:cxn ang="0">
                      <a:pos x="25" y="54"/>
                    </a:cxn>
                    <a:cxn ang="0">
                      <a:pos x="29" y="45"/>
                    </a:cxn>
                    <a:cxn ang="0">
                      <a:pos x="35" y="37"/>
                    </a:cxn>
                    <a:cxn ang="0">
                      <a:pos x="43" y="31"/>
                    </a:cxn>
                    <a:cxn ang="0">
                      <a:pos x="54" y="27"/>
                    </a:cxn>
                    <a:cxn ang="0">
                      <a:pos x="68" y="26"/>
                    </a:cxn>
                    <a:cxn ang="0">
                      <a:pos x="79" y="27"/>
                    </a:cxn>
                    <a:cxn ang="0">
                      <a:pos x="88" y="31"/>
                    </a:cxn>
                    <a:cxn ang="0">
                      <a:pos x="95" y="37"/>
                    </a:cxn>
                    <a:cxn ang="0">
                      <a:pos x="102" y="45"/>
                    </a:cxn>
                    <a:cxn ang="0">
                      <a:pos x="105" y="55"/>
                    </a:cxn>
                    <a:cxn ang="0">
                      <a:pos x="107" y="69"/>
                    </a:cxn>
                    <a:cxn ang="0">
                      <a:pos x="104" y="87"/>
                    </a:cxn>
                    <a:cxn ang="0">
                      <a:pos x="94" y="105"/>
                    </a:cxn>
                    <a:cxn ang="0">
                      <a:pos x="81" y="118"/>
                    </a:cxn>
                    <a:cxn ang="0">
                      <a:pos x="67" y="122"/>
                    </a:cxn>
                    <a:cxn ang="0">
                      <a:pos x="53" y="121"/>
                    </a:cxn>
                    <a:cxn ang="0">
                      <a:pos x="40" y="115"/>
                    </a:cxn>
                    <a:cxn ang="0">
                      <a:pos x="31" y="104"/>
                    </a:cxn>
                    <a:cxn ang="0">
                      <a:pos x="23" y="90"/>
                    </a:cxn>
                    <a:cxn ang="0">
                      <a:pos x="21" y="76"/>
                    </a:cxn>
                    <a:cxn ang="0">
                      <a:pos x="1" y="68"/>
                    </a:cxn>
                    <a:cxn ang="0">
                      <a:pos x="0" y="71"/>
                    </a:cxn>
                    <a:cxn ang="0">
                      <a:pos x="1" y="79"/>
                    </a:cxn>
                    <a:cxn ang="0">
                      <a:pos x="3" y="90"/>
                    </a:cxn>
                    <a:cxn ang="0">
                      <a:pos x="8" y="104"/>
                    </a:cxn>
                    <a:cxn ang="0">
                      <a:pos x="16" y="118"/>
                    </a:cxn>
                    <a:cxn ang="0">
                      <a:pos x="29" y="130"/>
                    </a:cxn>
                    <a:cxn ang="0">
                      <a:pos x="46" y="137"/>
                    </a:cxn>
                    <a:cxn ang="0">
                      <a:pos x="71" y="141"/>
                    </a:cxn>
                    <a:cxn ang="0">
                      <a:pos x="78" y="141"/>
                    </a:cxn>
                    <a:cxn ang="0">
                      <a:pos x="86" y="138"/>
                    </a:cxn>
                    <a:cxn ang="0">
                      <a:pos x="96" y="135"/>
                    </a:cxn>
                    <a:cxn ang="0">
                      <a:pos x="106" y="129"/>
                    </a:cxn>
                    <a:cxn ang="0">
                      <a:pos x="116" y="118"/>
                    </a:cxn>
                    <a:cxn ang="0">
                      <a:pos x="124" y="104"/>
                    </a:cxn>
                    <a:cxn ang="0">
                      <a:pos x="132" y="86"/>
                    </a:cxn>
                    <a:cxn ang="0">
                      <a:pos x="132" y="83"/>
                    </a:cxn>
                    <a:cxn ang="0">
                      <a:pos x="133" y="76"/>
                    </a:cxn>
                    <a:cxn ang="0">
                      <a:pos x="132" y="66"/>
                    </a:cxn>
                    <a:cxn ang="0">
                      <a:pos x="131" y="54"/>
                    </a:cxn>
                    <a:cxn ang="0">
                      <a:pos x="126" y="40"/>
                    </a:cxn>
                    <a:cxn ang="0">
                      <a:pos x="118" y="26"/>
                    </a:cxn>
                    <a:cxn ang="0">
                      <a:pos x="105" y="14"/>
                    </a:cxn>
                    <a:cxn ang="0">
                      <a:pos x="87" y="4"/>
                    </a:cxn>
                    <a:cxn ang="0">
                      <a:pos x="66" y="0"/>
                    </a:cxn>
                    <a:cxn ang="0">
                      <a:pos x="48" y="3"/>
                    </a:cxn>
                    <a:cxn ang="0">
                      <a:pos x="34" y="10"/>
                    </a:cxn>
                    <a:cxn ang="0">
                      <a:pos x="22" y="19"/>
                    </a:cxn>
                    <a:cxn ang="0">
                      <a:pos x="13" y="30"/>
                    </a:cxn>
                    <a:cxn ang="0">
                      <a:pos x="6" y="40"/>
                    </a:cxn>
                    <a:cxn ang="0">
                      <a:pos x="3" y="47"/>
                    </a:cxn>
                    <a:cxn ang="0">
                      <a:pos x="2" y="51"/>
                    </a:cxn>
                    <a:cxn ang="0">
                      <a:pos x="25" y="56"/>
                    </a:cxn>
                  </a:cxnLst>
                  <a:rect l="0" t="0" r="r" b="b"/>
                  <a:pathLst>
                    <a:path w="133" h="141">
                      <a:moveTo>
                        <a:pt x="25" y="56"/>
                      </a:moveTo>
                      <a:lnTo>
                        <a:pt x="25" y="54"/>
                      </a:lnTo>
                      <a:lnTo>
                        <a:pt x="25" y="51"/>
                      </a:lnTo>
                      <a:lnTo>
                        <a:pt x="29" y="45"/>
                      </a:lnTo>
                      <a:lnTo>
                        <a:pt x="33" y="40"/>
                      </a:lnTo>
                      <a:lnTo>
                        <a:pt x="35" y="37"/>
                      </a:lnTo>
                      <a:lnTo>
                        <a:pt x="39" y="34"/>
                      </a:lnTo>
                      <a:lnTo>
                        <a:pt x="43" y="31"/>
                      </a:lnTo>
                      <a:lnTo>
                        <a:pt x="49" y="29"/>
                      </a:lnTo>
                      <a:lnTo>
                        <a:pt x="54" y="27"/>
                      </a:lnTo>
                      <a:lnTo>
                        <a:pt x="62" y="26"/>
                      </a:lnTo>
                      <a:lnTo>
                        <a:pt x="68" y="26"/>
                      </a:lnTo>
                      <a:lnTo>
                        <a:pt x="78" y="26"/>
                      </a:lnTo>
                      <a:lnTo>
                        <a:pt x="79" y="27"/>
                      </a:lnTo>
                      <a:lnTo>
                        <a:pt x="84" y="29"/>
                      </a:lnTo>
                      <a:lnTo>
                        <a:pt x="88" y="31"/>
                      </a:lnTo>
                      <a:lnTo>
                        <a:pt x="91" y="33"/>
                      </a:lnTo>
                      <a:lnTo>
                        <a:pt x="95" y="37"/>
                      </a:lnTo>
                      <a:lnTo>
                        <a:pt x="98" y="41"/>
                      </a:lnTo>
                      <a:lnTo>
                        <a:pt x="102" y="45"/>
                      </a:lnTo>
                      <a:lnTo>
                        <a:pt x="104" y="51"/>
                      </a:lnTo>
                      <a:lnTo>
                        <a:pt x="105" y="55"/>
                      </a:lnTo>
                      <a:lnTo>
                        <a:pt x="107" y="62"/>
                      </a:lnTo>
                      <a:lnTo>
                        <a:pt x="107" y="69"/>
                      </a:lnTo>
                      <a:lnTo>
                        <a:pt x="106" y="78"/>
                      </a:lnTo>
                      <a:lnTo>
                        <a:pt x="104" y="87"/>
                      </a:lnTo>
                      <a:lnTo>
                        <a:pt x="100" y="97"/>
                      </a:lnTo>
                      <a:lnTo>
                        <a:pt x="94" y="105"/>
                      </a:lnTo>
                      <a:lnTo>
                        <a:pt x="88" y="113"/>
                      </a:lnTo>
                      <a:lnTo>
                        <a:pt x="81" y="118"/>
                      </a:lnTo>
                      <a:lnTo>
                        <a:pt x="75" y="121"/>
                      </a:lnTo>
                      <a:lnTo>
                        <a:pt x="67" y="122"/>
                      </a:lnTo>
                      <a:lnTo>
                        <a:pt x="61" y="122"/>
                      </a:lnTo>
                      <a:lnTo>
                        <a:pt x="53" y="121"/>
                      </a:lnTo>
                      <a:lnTo>
                        <a:pt x="48" y="119"/>
                      </a:lnTo>
                      <a:lnTo>
                        <a:pt x="40" y="115"/>
                      </a:lnTo>
                      <a:lnTo>
                        <a:pt x="36" y="110"/>
                      </a:lnTo>
                      <a:lnTo>
                        <a:pt x="31" y="104"/>
                      </a:lnTo>
                      <a:lnTo>
                        <a:pt x="26" y="98"/>
                      </a:lnTo>
                      <a:lnTo>
                        <a:pt x="23" y="90"/>
                      </a:lnTo>
                      <a:lnTo>
                        <a:pt x="22" y="84"/>
                      </a:lnTo>
                      <a:lnTo>
                        <a:pt x="21" y="76"/>
                      </a:lnTo>
                      <a:lnTo>
                        <a:pt x="23" y="69"/>
                      </a:lnTo>
                      <a:lnTo>
                        <a:pt x="1" y="68"/>
                      </a:lnTo>
                      <a:lnTo>
                        <a:pt x="0" y="68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1" y="79"/>
                      </a:lnTo>
                      <a:lnTo>
                        <a:pt x="1" y="85"/>
                      </a:lnTo>
                      <a:lnTo>
                        <a:pt x="3" y="90"/>
                      </a:lnTo>
                      <a:lnTo>
                        <a:pt x="4" y="97"/>
                      </a:lnTo>
                      <a:lnTo>
                        <a:pt x="8" y="104"/>
                      </a:lnTo>
                      <a:lnTo>
                        <a:pt x="11" y="111"/>
                      </a:lnTo>
                      <a:lnTo>
                        <a:pt x="16" y="118"/>
                      </a:lnTo>
                      <a:lnTo>
                        <a:pt x="21" y="123"/>
                      </a:lnTo>
                      <a:lnTo>
                        <a:pt x="29" y="130"/>
                      </a:lnTo>
                      <a:lnTo>
                        <a:pt x="36" y="133"/>
                      </a:lnTo>
                      <a:lnTo>
                        <a:pt x="46" y="137"/>
                      </a:lnTo>
                      <a:lnTo>
                        <a:pt x="58" y="140"/>
                      </a:lnTo>
                      <a:lnTo>
                        <a:pt x="71" y="141"/>
                      </a:lnTo>
                      <a:lnTo>
                        <a:pt x="73" y="141"/>
                      </a:lnTo>
                      <a:lnTo>
                        <a:pt x="78" y="141"/>
                      </a:lnTo>
                      <a:lnTo>
                        <a:pt x="81" y="138"/>
                      </a:lnTo>
                      <a:lnTo>
                        <a:pt x="86" y="138"/>
                      </a:lnTo>
                      <a:lnTo>
                        <a:pt x="90" y="136"/>
                      </a:lnTo>
                      <a:lnTo>
                        <a:pt x="96" y="135"/>
                      </a:lnTo>
                      <a:lnTo>
                        <a:pt x="101" y="132"/>
                      </a:lnTo>
                      <a:lnTo>
                        <a:pt x="106" y="129"/>
                      </a:lnTo>
                      <a:lnTo>
                        <a:pt x="110" y="123"/>
                      </a:lnTo>
                      <a:lnTo>
                        <a:pt x="116" y="118"/>
                      </a:lnTo>
                      <a:lnTo>
                        <a:pt x="120" y="112"/>
                      </a:lnTo>
                      <a:lnTo>
                        <a:pt x="124" y="104"/>
                      </a:lnTo>
                      <a:lnTo>
                        <a:pt x="127" y="96"/>
                      </a:lnTo>
                      <a:lnTo>
                        <a:pt x="132" y="86"/>
                      </a:lnTo>
                      <a:lnTo>
                        <a:pt x="132" y="85"/>
                      </a:lnTo>
                      <a:lnTo>
                        <a:pt x="132" y="83"/>
                      </a:lnTo>
                      <a:lnTo>
                        <a:pt x="132" y="79"/>
                      </a:lnTo>
                      <a:lnTo>
                        <a:pt x="133" y="76"/>
                      </a:lnTo>
                      <a:lnTo>
                        <a:pt x="132" y="71"/>
                      </a:lnTo>
                      <a:lnTo>
                        <a:pt x="132" y="66"/>
                      </a:lnTo>
                      <a:lnTo>
                        <a:pt x="132" y="59"/>
                      </a:lnTo>
                      <a:lnTo>
                        <a:pt x="131" y="54"/>
                      </a:lnTo>
                      <a:lnTo>
                        <a:pt x="127" y="46"/>
                      </a:lnTo>
                      <a:lnTo>
                        <a:pt x="126" y="40"/>
                      </a:lnTo>
                      <a:lnTo>
                        <a:pt x="121" y="32"/>
                      </a:lnTo>
                      <a:lnTo>
                        <a:pt x="118" y="26"/>
                      </a:lnTo>
                      <a:lnTo>
                        <a:pt x="111" y="19"/>
                      </a:lnTo>
                      <a:lnTo>
                        <a:pt x="105" y="14"/>
                      </a:lnTo>
                      <a:lnTo>
                        <a:pt x="96" y="9"/>
                      </a:lnTo>
                      <a:lnTo>
                        <a:pt x="87" y="4"/>
                      </a:lnTo>
                      <a:lnTo>
                        <a:pt x="76" y="1"/>
                      </a:lnTo>
                      <a:lnTo>
                        <a:pt x="66" y="0"/>
                      </a:lnTo>
                      <a:lnTo>
                        <a:pt x="57" y="0"/>
                      </a:lnTo>
                      <a:lnTo>
                        <a:pt x="48" y="3"/>
                      </a:lnTo>
                      <a:lnTo>
                        <a:pt x="40" y="5"/>
                      </a:lnTo>
                      <a:lnTo>
                        <a:pt x="34" y="10"/>
                      </a:lnTo>
                      <a:lnTo>
                        <a:pt x="26" y="14"/>
                      </a:lnTo>
                      <a:lnTo>
                        <a:pt x="22" y="19"/>
                      </a:lnTo>
                      <a:lnTo>
                        <a:pt x="17" y="25"/>
                      </a:lnTo>
                      <a:lnTo>
                        <a:pt x="13" y="30"/>
                      </a:lnTo>
                      <a:lnTo>
                        <a:pt x="8" y="34"/>
                      </a:lnTo>
                      <a:lnTo>
                        <a:pt x="6" y="40"/>
                      </a:lnTo>
                      <a:lnTo>
                        <a:pt x="4" y="43"/>
                      </a:lnTo>
                      <a:lnTo>
                        <a:pt x="3" y="47"/>
                      </a:lnTo>
                      <a:lnTo>
                        <a:pt x="2" y="49"/>
                      </a:lnTo>
                      <a:lnTo>
                        <a:pt x="2" y="51"/>
                      </a:lnTo>
                      <a:lnTo>
                        <a:pt x="25" y="56"/>
                      </a:lnTo>
                      <a:lnTo>
                        <a:pt x="25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186">
                  <a:extLst>
                    <a:ext uri="{FF2B5EF4-FFF2-40B4-BE49-F238E27FC236}">
                      <a16:creationId xmlns:a16="http://schemas.microsoft.com/office/drawing/2014/main" id="{5D41D3C9-0695-D893-A8AD-E3A6FBA40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4" y="2533"/>
                  <a:ext cx="9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1" y="0"/>
                    </a:cxn>
                    <a:cxn ang="0">
                      <a:pos x="41" y="19"/>
                    </a:cxn>
                    <a:cxn ang="0">
                      <a:pos x="0" y="2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1" h="21">
                      <a:moveTo>
                        <a:pt x="2" y="0"/>
                      </a:moveTo>
                      <a:lnTo>
                        <a:pt x="41" y="0"/>
                      </a:lnTo>
                      <a:lnTo>
                        <a:pt x="41" y="19"/>
                      </a:lnTo>
                      <a:lnTo>
                        <a:pt x="0" y="2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187">
                  <a:extLst>
                    <a:ext uri="{FF2B5EF4-FFF2-40B4-BE49-F238E27FC236}">
                      <a16:creationId xmlns:a16="http://schemas.microsoft.com/office/drawing/2014/main" id="{516885C3-A1D6-BA9E-CE01-97253048A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8" y="2526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80" y="73"/>
                    </a:cxn>
                    <a:cxn ang="0">
                      <a:pos x="87" y="58"/>
                    </a:cxn>
                    <a:cxn ang="0">
                      <a:pos x="10" y="0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87" h="73">
                      <a:moveTo>
                        <a:pt x="0" y="15"/>
                      </a:moveTo>
                      <a:lnTo>
                        <a:pt x="80" y="73"/>
                      </a:lnTo>
                      <a:lnTo>
                        <a:pt x="87" y="58"/>
                      </a:lnTo>
                      <a:lnTo>
                        <a:pt x="1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188">
                  <a:extLst>
                    <a:ext uri="{FF2B5EF4-FFF2-40B4-BE49-F238E27FC236}">
                      <a16:creationId xmlns:a16="http://schemas.microsoft.com/office/drawing/2014/main" id="{0672F41D-E8FF-AC7F-89CA-4C3225F7C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8" y="2524"/>
                  <a:ext cx="19" cy="20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1" y="82"/>
                    </a:cxn>
                    <a:cxn ang="0">
                      <a:pos x="6" y="80"/>
                    </a:cxn>
                    <a:cxn ang="0">
                      <a:pos x="10" y="75"/>
                    </a:cxn>
                    <a:cxn ang="0">
                      <a:pos x="16" y="70"/>
                    </a:cxn>
                    <a:cxn ang="0">
                      <a:pos x="22" y="64"/>
                    </a:cxn>
                    <a:cxn ang="0">
                      <a:pos x="29" y="56"/>
                    </a:cxn>
                    <a:cxn ang="0">
                      <a:pos x="36" y="48"/>
                    </a:cxn>
                    <a:cxn ang="0">
                      <a:pos x="43" y="41"/>
                    </a:cxn>
                    <a:cxn ang="0">
                      <a:pos x="50" y="33"/>
                    </a:cxn>
                    <a:cxn ang="0">
                      <a:pos x="56" y="26"/>
                    </a:cxn>
                    <a:cxn ang="0">
                      <a:pos x="62" y="18"/>
                    </a:cxn>
                    <a:cxn ang="0">
                      <a:pos x="69" y="13"/>
                    </a:cxn>
                    <a:cxn ang="0">
                      <a:pos x="73" y="8"/>
                    </a:cxn>
                    <a:cxn ang="0">
                      <a:pos x="78" y="3"/>
                    </a:cxn>
                    <a:cxn ang="0">
                      <a:pos x="80" y="0"/>
                    </a:cxn>
                    <a:cxn ang="0">
                      <a:pos x="81" y="0"/>
                    </a:cxn>
                    <a:cxn ang="0">
                      <a:pos x="96" y="16"/>
                    </a:cxn>
                    <a:cxn ang="0">
                      <a:pos x="13" y="99"/>
                    </a:cxn>
                    <a:cxn ang="0">
                      <a:pos x="0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96" h="99">
                      <a:moveTo>
                        <a:pt x="0" y="84"/>
                      </a:moveTo>
                      <a:lnTo>
                        <a:pt x="1" y="82"/>
                      </a:lnTo>
                      <a:lnTo>
                        <a:pt x="6" y="80"/>
                      </a:lnTo>
                      <a:lnTo>
                        <a:pt x="10" y="75"/>
                      </a:lnTo>
                      <a:lnTo>
                        <a:pt x="16" y="70"/>
                      </a:lnTo>
                      <a:lnTo>
                        <a:pt x="22" y="64"/>
                      </a:lnTo>
                      <a:lnTo>
                        <a:pt x="29" y="56"/>
                      </a:lnTo>
                      <a:lnTo>
                        <a:pt x="36" y="48"/>
                      </a:lnTo>
                      <a:lnTo>
                        <a:pt x="43" y="41"/>
                      </a:lnTo>
                      <a:lnTo>
                        <a:pt x="50" y="33"/>
                      </a:lnTo>
                      <a:lnTo>
                        <a:pt x="56" y="26"/>
                      </a:lnTo>
                      <a:lnTo>
                        <a:pt x="62" y="18"/>
                      </a:lnTo>
                      <a:lnTo>
                        <a:pt x="69" y="13"/>
                      </a:lnTo>
                      <a:lnTo>
                        <a:pt x="73" y="8"/>
                      </a:lnTo>
                      <a:lnTo>
                        <a:pt x="78" y="3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96" y="16"/>
                      </a:lnTo>
                      <a:lnTo>
                        <a:pt x="13" y="99"/>
                      </a:lnTo>
                      <a:lnTo>
                        <a:pt x="0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189">
                  <a:extLst>
                    <a:ext uri="{FF2B5EF4-FFF2-40B4-BE49-F238E27FC236}">
                      <a16:creationId xmlns:a16="http://schemas.microsoft.com/office/drawing/2014/main" id="{3669A49F-175B-7233-5969-FBD3271C9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2" y="2525"/>
                  <a:ext cx="17" cy="19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4" y="0"/>
                    </a:cxn>
                    <a:cxn ang="0">
                      <a:pos x="87" y="16"/>
                    </a:cxn>
                    <a:cxn ang="0">
                      <a:pos x="14" y="95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87" h="95">
                      <a:moveTo>
                        <a:pt x="0" y="81"/>
                      </a:moveTo>
                      <a:lnTo>
                        <a:pt x="74" y="0"/>
                      </a:lnTo>
                      <a:lnTo>
                        <a:pt x="87" y="16"/>
                      </a:lnTo>
                      <a:lnTo>
                        <a:pt x="14" y="95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190">
                  <a:extLst>
                    <a:ext uri="{FF2B5EF4-FFF2-40B4-BE49-F238E27FC236}">
                      <a16:creationId xmlns:a16="http://schemas.microsoft.com/office/drawing/2014/main" id="{F93D6BE0-CE4A-14F6-D7C6-8BEF50FDD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2" y="2525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" y="15"/>
                    </a:cxn>
                    <a:cxn ang="0">
                      <a:pos x="3" y="18"/>
                    </a:cxn>
                    <a:cxn ang="0">
                      <a:pos x="5" y="21"/>
                    </a:cxn>
                    <a:cxn ang="0">
                      <a:pos x="8" y="24"/>
                    </a:cxn>
                    <a:cxn ang="0">
                      <a:pos x="10" y="29"/>
                    </a:cxn>
                    <a:cxn ang="0">
                      <a:pos x="13" y="33"/>
                    </a:cxn>
                    <a:cxn ang="0">
                      <a:pos x="17" y="38"/>
                    </a:cxn>
                    <a:cxn ang="0">
                      <a:pos x="21" y="44"/>
                    </a:cxn>
                    <a:cxn ang="0">
                      <a:pos x="25" y="49"/>
                    </a:cxn>
                    <a:cxn ang="0">
                      <a:pos x="31" y="55"/>
                    </a:cxn>
                    <a:cxn ang="0">
                      <a:pos x="36" y="61"/>
                    </a:cxn>
                    <a:cxn ang="0">
                      <a:pos x="42" y="66"/>
                    </a:cxn>
                    <a:cxn ang="0">
                      <a:pos x="49" y="72"/>
                    </a:cxn>
                    <a:cxn ang="0">
                      <a:pos x="57" y="78"/>
                    </a:cxn>
                    <a:cxn ang="0">
                      <a:pos x="66" y="84"/>
                    </a:cxn>
                    <a:cxn ang="0">
                      <a:pos x="76" y="90"/>
                    </a:cxn>
                    <a:cxn ang="0">
                      <a:pos x="82" y="70"/>
                    </a:cxn>
                    <a:cxn ang="0">
                      <a:pos x="81" y="70"/>
                    </a:cxn>
                    <a:cxn ang="0">
                      <a:pos x="80" y="68"/>
                    </a:cxn>
                    <a:cxn ang="0">
                      <a:pos x="77" y="66"/>
                    </a:cxn>
                    <a:cxn ang="0">
                      <a:pos x="74" y="65"/>
                    </a:cxn>
                    <a:cxn ang="0">
                      <a:pos x="69" y="61"/>
                    </a:cxn>
                    <a:cxn ang="0">
                      <a:pos x="64" y="58"/>
                    </a:cxn>
                    <a:cxn ang="0">
                      <a:pos x="59" y="52"/>
                    </a:cxn>
                    <a:cxn ang="0">
                      <a:pos x="53" y="49"/>
                    </a:cxn>
                    <a:cxn ang="0">
                      <a:pos x="48" y="43"/>
                    </a:cxn>
                    <a:cxn ang="0">
                      <a:pos x="42" y="37"/>
                    </a:cxn>
                    <a:cxn ang="0">
                      <a:pos x="36" y="32"/>
                    </a:cxn>
                    <a:cxn ang="0">
                      <a:pos x="32" y="25"/>
                    </a:cxn>
                    <a:cxn ang="0">
                      <a:pos x="26" y="19"/>
                    </a:cxn>
                    <a:cxn ang="0">
                      <a:pos x="22" y="13"/>
                    </a:cxn>
                    <a:cxn ang="0">
                      <a:pos x="19" y="6"/>
                    </a:cxn>
                    <a:cxn ang="0">
                      <a:pos x="17" y="0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82" h="90">
                      <a:moveTo>
                        <a:pt x="0" y="14"/>
                      </a:moveTo>
                      <a:lnTo>
                        <a:pt x="2" y="15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8" y="24"/>
                      </a:lnTo>
                      <a:lnTo>
                        <a:pt x="10" y="29"/>
                      </a:lnTo>
                      <a:lnTo>
                        <a:pt x="13" y="33"/>
                      </a:lnTo>
                      <a:lnTo>
                        <a:pt x="17" y="38"/>
                      </a:lnTo>
                      <a:lnTo>
                        <a:pt x="21" y="44"/>
                      </a:lnTo>
                      <a:lnTo>
                        <a:pt x="25" y="49"/>
                      </a:lnTo>
                      <a:lnTo>
                        <a:pt x="31" y="55"/>
                      </a:lnTo>
                      <a:lnTo>
                        <a:pt x="36" y="61"/>
                      </a:lnTo>
                      <a:lnTo>
                        <a:pt x="42" y="66"/>
                      </a:lnTo>
                      <a:lnTo>
                        <a:pt x="49" y="72"/>
                      </a:lnTo>
                      <a:lnTo>
                        <a:pt x="57" y="78"/>
                      </a:lnTo>
                      <a:lnTo>
                        <a:pt x="66" y="84"/>
                      </a:lnTo>
                      <a:lnTo>
                        <a:pt x="76" y="90"/>
                      </a:lnTo>
                      <a:lnTo>
                        <a:pt x="82" y="70"/>
                      </a:lnTo>
                      <a:lnTo>
                        <a:pt x="81" y="70"/>
                      </a:lnTo>
                      <a:lnTo>
                        <a:pt x="80" y="68"/>
                      </a:lnTo>
                      <a:lnTo>
                        <a:pt x="77" y="66"/>
                      </a:lnTo>
                      <a:lnTo>
                        <a:pt x="74" y="65"/>
                      </a:lnTo>
                      <a:lnTo>
                        <a:pt x="69" y="61"/>
                      </a:lnTo>
                      <a:lnTo>
                        <a:pt x="64" y="58"/>
                      </a:lnTo>
                      <a:lnTo>
                        <a:pt x="59" y="52"/>
                      </a:lnTo>
                      <a:lnTo>
                        <a:pt x="53" y="49"/>
                      </a:lnTo>
                      <a:lnTo>
                        <a:pt x="48" y="43"/>
                      </a:lnTo>
                      <a:lnTo>
                        <a:pt x="42" y="37"/>
                      </a:lnTo>
                      <a:lnTo>
                        <a:pt x="36" y="32"/>
                      </a:lnTo>
                      <a:lnTo>
                        <a:pt x="32" y="25"/>
                      </a:lnTo>
                      <a:lnTo>
                        <a:pt x="26" y="19"/>
                      </a:lnTo>
                      <a:lnTo>
                        <a:pt x="22" y="13"/>
                      </a:lnTo>
                      <a:lnTo>
                        <a:pt x="19" y="6"/>
                      </a:lnTo>
                      <a:lnTo>
                        <a:pt x="17" y="0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191">
                  <a:extLst>
                    <a:ext uri="{FF2B5EF4-FFF2-40B4-BE49-F238E27FC236}">
                      <a16:creationId xmlns:a16="http://schemas.microsoft.com/office/drawing/2014/main" id="{10B5B979-6EA2-F1FD-E7FB-C68C31C9C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6" y="2519"/>
                  <a:ext cx="15" cy="22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7" y="2"/>
                    </a:cxn>
                    <a:cxn ang="0">
                      <a:pos x="14" y="8"/>
                    </a:cxn>
                    <a:cxn ang="0">
                      <a:pos x="11" y="11"/>
                    </a:cxn>
                    <a:cxn ang="0">
                      <a:pos x="9" y="15"/>
                    </a:cxn>
                    <a:cxn ang="0">
                      <a:pos x="6" y="21"/>
                    </a:cxn>
                    <a:cxn ang="0">
                      <a:pos x="3" y="28"/>
                    </a:cxn>
                    <a:cxn ang="0">
                      <a:pos x="2" y="34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2" y="54"/>
                    </a:cxn>
                    <a:cxn ang="0">
                      <a:pos x="3" y="62"/>
                    </a:cxn>
                    <a:cxn ang="0">
                      <a:pos x="8" y="70"/>
                    </a:cxn>
                    <a:cxn ang="0">
                      <a:pos x="12" y="78"/>
                    </a:cxn>
                    <a:cxn ang="0">
                      <a:pos x="20" y="85"/>
                    </a:cxn>
                    <a:cxn ang="0">
                      <a:pos x="26" y="92"/>
                    </a:cxn>
                    <a:cxn ang="0">
                      <a:pos x="34" y="98"/>
                    </a:cxn>
                    <a:cxn ang="0">
                      <a:pos x="40" y="102"/>
                    </a:cxn>
                    <a:cxn ang="0">
                      <a:pos x="45" y="107"/>
                    </a:cxn>
                    <a:cxn ang="0">
                      <a:pos x="51" y="108"/>
                    </a:cxn>
                    <a:cxn ang="0">
                      <a:pos x="56" y="110"/>
                    </a:cxn>
                    <a:cxn ang="0">
                      <a:pos x="59" y="111"/>
                    </a:cxn>
                    <a:cxn ang="0">
                      <a:pos x="65" y="112"/>
                    </a:cxn>
                    <a:cxn ang="0">
                      <a:pos x="70" y="112"/>
                    </a:cxn>
                    <a:cxn ang="0">
                      <a:pos x="74" y="110"/>
                    </a:cxn>
                    <a:cxn ang="0">
                      <a:pos x="77" y="109"/>
                    </a:cxn>
                    <a:cxn ang="0">
                      <a:pos x="79" y="109"/>
                    </a:cxn>
                    <a:cxn ang="0">
                      <a:pos x="75" y="95"/>
                    </a:cxn>
                    <a:cxn ang="0">
                      <a:pos x="73" y="95"/>
                    </a:cxn>
                    <a:cxn ang="0">
                      <a:pos x="72" y="96"/>
                    </a:cxn>
                    <a:cxn ang="0">
                      <a:pos x="68" y="97"/>
                    </a:cxn>
                    <a:cxn ang="0">
                      <a:pos x="65" y="98"/>
                    </a:cxn>
                    <a:cxn ang="0">
                      <a:pos x="61" y="98"/>
                    </a:cxn>
                    <a:cxn ang="0">
                      <a:pos x="58" y="97"/>
                    </a:cxn>
                    <a:cxn ang="0">
                      <a:pos x="54" y="96"/>
                    </a:cxn>
                    <a:cxn ang="0">
                      <a:pos x="51" y="94"/>
                    </a:cxn>
                    <a:cxn ang="0">
                      <a:pos x="45" y="92"/>
                    </a:cxn>
                    <a:cxn ang="0">
                      <a:pos x="41" y="88"/>
                    </a:cxn>
                    <a:cxn ang="0">
                      <a:pos x="36" y="84"/>
                    </a:cxn>
                    <a:cxn ang="0">
                      <a:pos x="31" y="80"/>
                    </a:cxn>
                    <a:cxn ang="0">
                      <a:pos x="30" y="79"/>
                    </a:cxn>
                    <a:cxn ang="0">
                      <a:pos x="27" y="73"/>
                    </a:cxn>
                    <a:cxn ang="0">
                      <a:pos x="25" y="70"/>
                    </a:cxn>
                    <a:cxn ang="0">
                      <a:pos x="24" y="66"/>
                    </a:cxn>
                    <a:cxn ang="0">
                      <a:pos x="22" y="62"/>
                    </a:cxn>
                    <a:cxn ang="0">
                      <a:pos x="21" y="57"/>
                    </a:cxn>
                    <a:cxn ang="0">
                      <a:pos x="19" y="53"/>
                    </a:cxn>
                    <a:cxn ang="0">
                      <a:pos x="19" y="48"/>
                    </a:cxn>
                    <a:cxn ang="0">
                      <a:pos x="17" y="42"/>
                    </a:cxn>
                    <a:cxn ang="0">
                      <a:pos x="20" y="37"/>
                    </a:cxn>
                    <a:cxn ang="0">
                      <a:pos x="20" y="32"/>
                    </a:cxn>
                    <a:cxn ang="0">
                      <a:pos x="22" y="26"/>
                    </a:cxn>
                    <a:cxn ang="0">
                      <a:pos x="25" y="21"/>
                    </a:cxn>
                    <a:cxn ang="0">
                      <a:pos x="30" y="17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79" h="112">
                      <a:moveTo>
                        <a:pt x="20" y="0"/>
                      </a:moveTo>
                      <a:lnTo>
                        <a:pt x="17" y="2"/>
                      </a:lnTo>
                      <a:lnTo>
                        <a:pt x="14" y="8"/>
                      </a:lnTo>
                      <a:lnTo>
                        <a:pt x="11" y="11"/>
                      </a:lnTo>
                      <a:lnTo>
                        <a:pt x="9" y="15"/>
                      </a:lnTo>
                      <a:lnTo>
                        <a:pt x="6" y="21"/>
                      </a:lnTo>
                      <a:lnTo>
                        <a:pt x="3" y="28"/>
                      </a:lnTo>
                      <a:lnTo>
                        <a:pt x="2" y="34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2" y="54"/>
                      </a:lnTo>
                      <a:lnTo>
                        <a:pt x="3" y="62"/>
                      </a:lnTo>
                      <a:lnTo>
                        <a:pt x="8" y="70"/>
                      </a:lnTo>
                      <a:lnTo>
                        <a:pt x="12" y="78"/>
                      </a:lnTo>
                      <a:lnTo>
                        <a:pt x="20" y="85"/>
                      </a:lnTo>
                      <a:lnTo>
                        <a:pt x="26" y="92"/>
                      </a:lnTo>
                      <a:lnTo>
                        <a:pt x="34" y="98"/>
                      </a:lnTo>
                      <a:lnTo>
                        <a:pt x="40" y="102"/>
                      </a:lnTo>
                      <a:lnTo>
                        <a:pt x="45" y="107"/>
                      </a:lnTo>
                      <a:lnTo>
                        <a:pt x="51" y="108"/>
                      </a:lnTo>
                      <a:lnTo>
                        <a:pt x="56" y="110"/>
                      </a:lnTo>
                      <a:lnTo>
                        <a:pt x="59" y="111"/>
                      </a:lnTo>
                      <a:lnTo>
                        <a:pt x="65" y="112"/>
                      </a:lnTo>
                      <a:lnTo>
                        <a:pt x="70" y="112"/>
                      </a:lnTo>
                      <a:lnTo>
                        <a:pt x="74" y="110"/>
                      </a:lnTo>
                      <a:lnTo>
                        <a:pt x="77" y="109"/>
                      </a:lnTo>
                      <a:lnTo>
                        <a:pt x="79" y="109"/>
                      </a:lnTo>
                      <a:lnTo>
                        <a:pt x="75" y="95"/>
                      </a:lnTo>
                      <a:lnTo>
                        <a:pt x="73" y="95"/>
                      </a:lnTo>
                      <a:lnTo>
                        <a:pt x="72" y="96"/>
                      </a:lnTo>
                      <a:lnTo>
                        <a:pt x="68" y="97"/>
                      </a:lnTo>
                      <a:lnTo>
                        <a:pt x="65" y="98"/>
                      </a:lnTo>
                      <a:lnTo>
                        <a:pt x="61" y="98"/>
                      </a:lnTo>
                      <a:lnTo>
                        <a:pt x="58" y="97"/>
                      </a:lnTo>
                      <a:lnTo>
                        <a:pt x="54" y="96"/>
                      </a:lnTo>
                      <a:lnTo>
                        <a:pt x="51" y="94"/>
                      </a:lnTo>
                      <a:lnTo>
                        <a:pt x="45" y="92"/>
                      </a:lnTo>
                      <a:lnTo>
                        <a:pt x="41" y="88"/>
                      </a:lnTo>
                      <a:lnTo>
                        <a:pt x="36" y="84"/>
                      </a:lnTo>
                      <a:lnTo>
                        <a:pt x="31" y="80"/>
                      </a:lnTo>
                      <a:lnTo>
                        <a:pt x="30" y="79"/>
                      </a:lnTo>
                      <a:lnTo>
                        <a:pt x="27" y="73"/>
                      </a:lnTo>
                      <a:lnTo>
                        <a:pt x="25" y="70"/>
                      </a:lnTo>
                      <a:lnTo>
                        <a:pt x="24" y="66"/>
                      </a:lnTo>
                      <a:lnTo>
                        <a:pt x="22" y="62"/>
                      </a:lnTo>
                      <a:lnTo>
                        <a:pt x="21" y="57"/>
                      </a:lnTo>
                      <a:lnTo>
                        <a:pt x="19" y="53"/>
                      </a:lnTo>
                      <a:lnTo>
                        <a:pt x="19" y="48"/>
                      </a:lnTo>
                      <a:lnTo>
                        <a:pt x="17" y="42"/>
                      </a:lnTo>
                      <a:lnTo>
                        <a:pt x="20" y="37"/>
                      </a:lnTo>
                      <a:lnTo>
                        <a:pt x="20" y="32"/>
                      </a:lnTo>
                      <a:lnTo>
                        <a:pt x="22" y="26"/>
                      </a:lnTo>
                      <a:lnTo>
                        <a:pt x="25" y="21"/>
                      </a:lnTo>
                      <a:lnTo>
                        <a:pt x="30" y="17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192">
                  <a:extLst>
                    <a:ext uri="{FF2B5EF4-FFF2-40B4-BE49-F238E27FC236}">
                      <a16:creationId xmlns:a16="http://schemas.microsoft.com/office/drawing/2014/main" id="{777F411D-01D2-1D4C-2DB0-0662B9FC2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2520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35" y="30"/>
                    </a:cxn>
                    <a:cxn ang="0">
                      <a:pos x="44" y="25"/>
                    </a:cxn>
                    <a:cxn ang="0">
                      <a:pos x="55" y="21"/>
                    </a:cxn>
                    <a:cxn ang="0">
                      <a:pos x="67" y="20"/>
                    </a:cxn>
                    <a:cxn ang="0">
                      <a:pos x="79" y="22"/>
                    </a:cxn>
                    <a:cxn ang="0">
                      <a:pos x="92" y="30"/>
                    </a:cxn>
                    <a:cxn ang="0">
                      <a:pos x="99" y="39"/>
                    </a:cxn>
                    <a:cxn ang="0">
                      <a:pos x="102" y="47"/>
                    </a:cxn>
                    <a:cxn ang="0">
                      <a:pos x="103" y="56"/>
                    </a:cxn>
                    <a:cxn ang="0">
                      <a:pos x="102" y="67"/>
                    </a:cxn>
                    <a:cxn ang="0">
                      <a:pos x="100" y="80"/>
                    </a:cxn>
                    <a:cxn ang="0">
                      <a:pos x="94" y="94"/>
                    </a:cxn>
                    <a:cxn ang="0">
                      <a:pos x="85" y="108"/>
                    </a:cxn>
                    <a:cxn ang="0">
                      <a:pos x="76" y="116"/>
                    </a:cxn>
                    <a:cxn ang="0">
                      <a:pos x="70" y="117"/>
                    </a:cxn>
                    <a:cxn ang="0">
                      <a:pos x="62" y="118"/>
                    </a:cxn>
                    <a:cxn ang="0">
                      <a:pos x="56" y="117"/>
                    </a:cxn>
                    <a:cxn ang="0">
                      <a:pos x="47" y="115"/>
                    </a:cxn>
                    <a:cxn ang="0">
                      <a:pos x="40" y="111"/>
                    </a:cxn>
                    <a:cxn ang="0">
                      <a:pos x="33" y="104"/>
                    </a:cxn>
                    <a:cxn ang="0">
                      <a:pos x="29" y="98"/>
                    </a:cxn>
                    <a:cxn ang="0">
                      <a:pos x="25" y="92"/>
                    </a:cxn>
                    <a:cxn ang="0">
                      <a:pos x="20" y="85"/>
                    </a:cxn>
                    <a:cxn ang="0">
                      <a:pos x="19" y="77"/>
                    </a:cxn>
                    <a:cxn ang="0">
                      <a:pos x="19" y="69"/>
                    </a:cxn>
                    <a:cxn ang="0">
                      <a:pos x="20" y="59"/>
                    </a:cxn>
                    <a:cxn ang="0">
                      <a:pos x="4" y="49"/>
                    </a:cxn>
                    <a:cxn ang="0">
                      <a:pos x="3" y="52"/>
                    </a:cxn>
                    <a:cxn ang="0">
                      <a:pos x="1" y="60"/>
                    </a:cxn>
                    <a:cxn ang="0">
                      <a:pos x="0" y="72"/>
                    </a:cxn>
                    <a:cxn ang="0">
                      <a:pos x="1" y="86"/>
                    </a:cxn>
                    <a:cxn ang="0">
                      <a:pos x="5" y="100"/>
                    </a:cxn>
                    <a:cxn ang="0">
                      <a:pos x="15" y="114"/>
                    </a:cxn>
                    <a:cxn ang="0">
                      <a:pos x="31" y="126"/>
                    </a:cxn>
                    <a:cxn ang="0">
                      <a:pos x="56" y="136"/>
                    </a:cxn>
                    <a:cxn ang="0">
                      <a:pos x="59" y="135"/>
                    </a:cxn>
                    <a:cxn ang="0">
                      <a:pos x="69" y="135"/>
                    </a:cxn>
                    <a:cxn ang="0">
                      <a:pos x="80" y="132"/>
                    </a:cxn>
                    <a:cxn ang="0">
                      <a:pos x="96" y="125"/>
                    </a:cxn>
                    <a:cxn ang="0">
                      <a:pos x="107" y="111"/>
                    </a:cxn>
                    <a:cxn ang="0">
                      <a:pos x="118" y="92"/>
                    </a:cxn>
                    <a:cxn ang="0">
                      <a:pos x="121" y="64"/>
                    </a:cxn>
                    <a:cxn ang="0">
                      <a:pos x="118" y="27"/>
                    </a:cxn>
                    <a:cxn ang="0">
                      <a:pos x="115" y="24"/>
                    </a:cxn>
                    <a:cxn ang="0">
                      <a:pos x="108" y="17"/>
                    </a:cxn>
                    <a:cxn ang="0">
                      <a:pos x="97" y="10"/>
                    </a:cxn>
                    <a:cxn ang="0">
                      <a:pos x="84" y="3"/>
                    </a:cxn>
                    <a:cxn ang="0">
                      <a:pos x="65" y="0"/>
                    </a:cxn>
                    <a:cxn ang="0">
                      <a:pos x="48" y="2"/>
                    </a:cxn>
                    <a:cxn ang="0">
                      <a:pos x="28" y="13"/>
                    </a:cxn>
                    <a:cxn ang="0">
                      <a:pos x="9" y="33"/>
                    </a:cxn>
                    <a:cxn ang="0">
                      <a:pos x="27" y="39"/>
                    </a:cxn>
                  </a:cxnLst>
                  <a:rect l="0" t="0" r="r" b="b"/>
                  <a:pathLst>
                    <a:path w="121" h="136">
                      <a:moveTo>
                        <a:pt x="27" y="39"/>
                      </a:moveTo>
                      <a:lnTo>
                        <a:pt x="28" y="36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40" y="28"/>
                      </a:lnTo>
                      <a:lnTo>
                        <a:pt x="44" y="25"/>
                      </a:lnTo>
                      <a:lnTo>
                        <a:pt x="50" y="24"/>
                      </a:lnTo>
                      <a:lnTo>
                        <a:pt x="55" y="21"/>
                      </a:lnTo>
                      <a:lnTo>
                        <a:pt x="61" y="20"/>
                      </a:lnTo>
                      <a:lnTo>
                        <a:pt x="67" y="20"/>
                      </a:lnTo>
                      <a:lnTo>
                        <a:pt x="73" y="21"/>
                      </a:lnTo>
                      <a:lnTo>
                        <a:pt x="79" y="22"/>
                      </a:lnTo>
                      <a:lnTo>
                        <a:pt x="86" y="26"/>
                      </a:lnTo>
                      <a:lnTo>
                        <a:pt x="92" y="30"/>
                      </a:lnTo>
                      <a:lnTo>
                        <a:pt x="99" y="36"/>
                      </a:lnTo>
                      <a:lnTo>
                        <a:pt x="99" y="39"/>
                      </a:lnTo>
                      <a:lnTo>
                        <a:pt x="101" y="44"/>
                      </a:lnTo>
                      <a:lnTo>
                        <a:pt x="102" y="47"/>
                      </a:lnTo>
                      <a:lnTo>
                        <a:pt x="102" y="51"/>
                      </a:lnTo>
                      <a:lnTo>
                        <a:pt x="103" y="56"/>
                      </a:lnTo>
                      <a:lnTo>
                        <a:pt x="104" y="62"/>
                      </a:lnTo>
                      <a:lnTo>
                        <a:pt x="102" y="67"/>
                      </a:lnTo>
                      <a:lnTo>
                        <a:pt x="102" y="73"/>
                      </a:lnTo>
                      <a:lnTo>
                        <a:pt x="100" y="80"/>
                      </a:lnTo>
                      <a:lnTo>
                        <a:pt x="98" y="87"/>
                      </a:lnTo>
                      <a:lnTo>
                        <a:pt x="94" y="94"/>
                      </a:lnTo>
                      <a:lnTo>
                        <a:pt x="90" y="101"/>
                      </a:lnTo>
                      <a:lnTo>
                        <a:pt x="85" y="108"/>
                      </a:lnTo>
                      <a:lnTo>
                        <a:pt x="78" y="116"/>
                      </a:lnTo>
                      <a:lnTo>
                        <a:pt x="76" y="116"/>
                      </a:lnTo>
                      <a:lnTo>
                        <a:pt x="73" y="117"/>
                      </a:lnTo>
                      <a:lnTo>
                        <a:pt x="70" y="117"/>
                      </a:lnTo>
                      <a:lnTo>
                        <a:pt x="67" y="118"/>
                      </a:lnTo>
                      <a:lnTo>
                        <a:pt x="62" y="118"/>
                      </a:lnTo>
                      <a:lnTo>
                        <a:pt x="59" y="119"/>
                      </a:lnTo>
                      <a:lnTo>
                        <a:pt x="56" y="117"/>
                      </a:lnTo>
                      <a:lnTo>
                        <a:pt x="51" y="117"/>
                      </a:lnTo>
                      <a:lnTo>
                        <a:pt x="47" y="115"/>
                      </a:lnTo>
                      <a:lnTo>
                        <a:pt x="43" y="114"/>
                      </a:lnTo>
                      <a:lnTo>
                        <a:pt x="40" y="111"/>
                      </a:lnTo>
                      <a:lnTo>
                        <a:pt x="36" y="108"/>
                      </a:lnTo>
                      <a:lnTo>
                        <a:pt x="33" y="104"/>
                      </a:lnTo>
                      <a:lnTo>
                        <a:pt x="31" y="100"/>
                      </a:lnTo>
                      <a:lnTo>
                        <a:pt x="29" y="98"/>
                      </a:lnTo>
                      <a:lnTo>
                        <a:pt x="28" y="96"/>
                      </a:lnTo>
                      <a:lnTo>
                        <a:pt x="25" y="92"/>
                      </a:lnTo>
                      <a:lnTo>
                        <a:pt x="22" y="88"/>
                      </a:lnTo>
                      <a:lnTo>
                        <a:pt x="20" y="85"/>
                      </a:lnTo>
                      <a:lnTo>
                        <a:pt x="20" y="81"/>
                      </a:lnTo>
                      <a:lnTo>
                        <a:pt x="19" y="77"/>
                      </a:lnTo>
                      <a:lnTo>
                        <a:pt x="19" y="73"/>
                      </a:lnTo>
                      <a:lnTo>
                        <a:pt x="19" y="69"/>
                      </a:lnTo>
                      <a:lnTo>
                        <a:pt x="19" y="64"/>
                      </a:lnTo>
                      <a:lnTo>
                        <a:pt x="20" y="59"/>
                      </a:lnTo>
                      <a:lnTo>
                        <a:pt x="22" y="54"/>
                      </a:lnTo>
                      <a:lnTo>
                        <a:pt x="4" y="49"/>
                      </a:lnTo>
                      <a:lnTo>
                        <a:pt x="3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" y="86"/>
                      </a:lnTo>
                      <a:lnTo>
                        <a:pt x="2" y="92"/>
                      </a:lnTo>
                      <a:lnTo>
                        <a:pt x="5" y="100"/>
                      </a:lnTo>
                      <a:lnTo>
                        <a:pt x="9" y="106"/>
                      </a:lnTo>
                      <a:lnTo>
                        <a:pt x="15" y="114"/>
                      </a:lnTo>
                      <a:lnTo>
                        <a:pt x="21" y="120"/>
                      </a:lnTo>
                      <a:lnTo>
                        <a:pt x="31" y="126"/>
                      </a:lnTo>
                      <a:lnTo>
                        <a:pt x="42" y="131"/>
                      </a:lnTo>
                      <a:lnTo>
                        <a:pt x="56" y="136"/>
                      </a:lnTo>
                      <a:lnTo>
                        <a:pt x="57" y="135"/>
                      </a:lnTo>
                      <a:lnTo>
                        <a:pt x="59" y="135"/>
                      </a:lnTo>
                      <a:lnTo>
                        <a:pt x="62" y="135"/>
                      </a:lnTo>
                      <a:lnTo>
                        <a:pt x="69" y="135"/>
                      </a:lnTo>
                      <a:lnTo>
                        <a:pt x="74" y="133"/>
                      </a:lnTo>
                      <a:lnTo>
                        <a:pt x="80" y="132"/>
                      </a:lnTo>
                      <a:lnTo>
                        <a:pt x="88" y="129"/>
                      </a:lnTo>
                      <a:lnTo>
                        <a:pt x="96" y="125"/>
                      </a:lnTo>
                      <a:lnTo>
                        <a:pt x="101" y="119"/>
                      </a:lnTo>
                      <a:lnTo>
                        <a:pt x="107" y="111"/>
                      </a:lnTo>
                      <a:lnTo>
                        <a:pt x="113" y="103"/>
                      </a:lnTo>
                      <a:lnTo>
                        <a:pt x="118" y="92"/>
                      </a:lnTo>
                      <a:lnTo>
                        <a:pt x="120" y="79"/>
                      </a:lnTo>
                      <a:lnTo>
                        <a:pt x="121" y="64"/>
                      </a:lnTo>
                      <a:lnTo>
                        <a:pt x="121" y="46"/>
                      </a:lnTo>
                      <a:lnTo>
                        <a:pt x="118" y="27"/>
                      </a:lnTo>
                      <a:lnTo>
                        <a:pt x="117" y="25"/>
                      </a:lnTo>
                      <a:lnTo>
                        <a:pt x="115" y="24"/>
                      </a:lnTo>
                      <a:lnTo>
                        <a:pt x="112" y="20"/>
                      </a:lnTo>
                      <a:lnTo>
                        <a:pt x="108" y="17"/>
                      </a:lnTo>
                      <a:lnTo>
                        <a:pt x="103" y="13"/>
                      </a:lnTo>
                      <a:lnTo>
                        <a:pt x="97" y="10"/>
                      </a:lnTo>
                      <a:lnTo>
                        <a:pt x="90" y="5"/>
                      </a:lnTo>
                      <a:lnTo>
                        <a:pt x="84" y="3"/>
                      </a:lnTo>
                      <a:lnTo>
                        <a:pt x="74" y="1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8" y="13"/>
                      </a:lnTo>
                      <a:lnTo>
                        <a:pt x="18" y="21"/>
                      </a:lnTo>
                      <a:lnTo>
                        <a:pt x="9" y="33"/>
                      </a:lnTo>
                      <a:lnTo>
                        <a:pt x="27" y="39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193">
                  <a:extLst>
                    <a:ext uri="{FF2B5EF4-FFF2-40B4-BE49-F238E27FC236}">
                      <a16:creationId xmlns:a16="http://schemas.microsoft.com/office/drawing/2014/main" id="{977CB7EE-B956-3136-2C22-BC7F28C64A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2535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" y="36"/>
                    </a:cxn>
                    <a:cxn ang="0">
                      <a:pos x="0" y="34"/>
                    </a:cxn>
                    <a:cxn ang="0">
                      <a:pos x="0" y="32"/>
                    </a:cxn>
                    <a:cxn ang="0">
                      <a:pos x="0" y="29"/>
                    </a:cxn>
                    <a:cxn ang="0">
                      <a:pos x="0" y="26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3" y="6"/>
                    </a:cxn>
                    <a:cxn ang="0">
                      <a:pos x="6" y="0"/>
                    </a:cxn>
                    <a:cxn ang="0">
                      <a:pos x="26" y="7"/>
                    </a:cxn>
                    <a:cxn ang="0">
                      <a:pos x="26" y="7"/>
                    </a:cxn>
                    <a:cxn ang="0">
                      <a:pos x="25" y="10"/>
                    </a:cxn>
                    <a:cxn ang="0">
                      <a:pos x="24" y="13"/>
                    </a:cxn>
                    <a:cxn ang="0">
                      <a:pos x="23" y="18"/>
                    </a:cxn>
                    <a:cxn ang="0">
                      <a:pos x="22" y="22"/>
                    </a:cxn>
                    <a:cxn ang="0">
                      <a:pos x="22" y="27"/>
                    </a:cxn>
                    <a:cxn ang="0">
                      <a:pos x="21" y="31"/>
                    </a:cxn>
                    <a:cxn ang="0">
                      <a:pos x="21" y="34"/>
                    </a:cxn>
                    <a:cxn ang="0">
                      <a:pos x="1" y="36"/>
                    </a:cxn>
                    <a:cxn ang="0">
                      <a:pos x="1" y="36"/>
                    </a:cxn>
                  </a:cxnLst>
                  <a:rect l="0" t="0" r="r" b="b"/>
                  <a:pathLst>
                    <a:path w="26" h="36">
                      <a:moveTo>
                        <a:pt x="1" y="36"/>
                      </a:move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3" y="6"/>
                      </a:lnTo>
                      <a:lnTo>
                        <a:pt x="6" y="0"/>
                      </a:lnTo>
                      <a:lnTo>
                        <a:pt x="26" y="7"/>
                      </a:lnTo>
                      <a:lnTo>
                        <a:pt x="26" y="7"/>
                      </a:lnTo>
                      <a:lnTo>
                        <a:pt x="25" y="10"/>
                      </a:lnTo>
                      <a:lnTo>
                        <a:pt x="24" y="13"/>
                      </a:lnTo>
                      <a:lnTo>
                        <a:pt x="23" y="18"/>
                      </a:lnTo>
                      <a:lnTo>
                        <a:pt x="22" y="22"/>
                      </a:lnTo>
                      <a:lnTo>
                        <a:pt x="22" y="27"/>
                      </a:lnTo>
                      <a:lnTo>
                        <a:pt x="21" y="31"/>
                      </a:lnTo>
                      <a:lnTo>
                        <a:pt x="21" y="34"/>
                      </a:lnTo>
                      <a:lnTo>
                        <a:pt x="1" y="36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194">
                  <a:extLst>
                    <a:ext uri="{FF2B5EF4-FFF2-40B4-BE49-F238E27FC236}">
                      <a16:creationId xmlns:a16="http://schemas.microsoft.com/office/drawing/2014/main" id="{FFB1F21C-2039-433E-1453-04B2E5C30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2534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22" y="29"/>
                    </a:cxn>
                    <a:cxn ang="0">
                      <a:pos x="22" y="25"/>
                    </a:cxn>
                    <a:cxn ang="0">
                      <a:pos x="24" y="21"/>
                    </a:cxn>
                    <a:cxn ang="0">
                      <a:pos x="25" y="20"/>
                    </a:cxn>
                    <a:cxn ang="0">
                      <a:pos x="28" y="19"/>
                    </a:cxn>
                    <a:cxn ang="0">
                      <a:pos x="31" y="20"/>
                    </a:cxn>
                    <a:cxn ang="0">
                      <a:pos x="36" y="23"/>
                    </a:cxn>
                    <a:cxn ang="0">
                      <a:pos x="37" y="25"/>
                    </a:cxn>
                    <a:cxn ang="0">
                      <a:pos x="39" y="30"/>
                    </a:cxn>
                    <a:cxn ang="0">
                      <a:pos x="38" y="33"/>
                    </a:cxn>
                    <a:cxn ang="0">
                      <a:pos x="38" y="35"/>
                    </a:cxn>
                    <a:cxn ang="0">
                      <a:pos x="34" y="37"/>
                    </a:cxn>
                    <a:cxn ang="0">
                      <a:pos x="30" y="39"/>
                    </a:cxn>
                    <a:cxn ang="0">
                      <a:pos x="27" y="54"/>
                    </a:cxn>
                    <a:cxn ang="0">
                      <a:pos x="28" y="54"/>
                    </a:cxn>
                    <a:cxn ang="0">
                      <a:pos x="32" y="54"/>
                    </a:cxn>
                    <a:cxn ang="0">
                      <a:pos x="37" y="54"/>
                    </a:cxn>
                    <a:cxn ang="0">
                      <a:pos x="43" y="52"/>
                    </a:cxn>
                    <a:cxn ang="0">
                      <a:pos x="46" y="50"/>
                    </a:cxn>
                    <a:cxn ang="0">
                      <a:pos x="48" y="48"/>
                    </a:cxn>
                    <a:cxn ang="0">
                      <a:pos x="51" y="46"/>
                    </a:cxn>
                    <a:cxn ang="0">
                      <a:pos x="53" y="43"/>
                    </a:cxn>
                    <a:cxn ang="0">
                      <a:pos x="55" y="37"/>
                    </a:cxn>
                    <a:cxn ang="0">
                      <a:pos x="55" y="32"/>
                    </a:cxn>
                    <a:cxn ang="0">
                      <a:pos x="55" y="25"/>
                    </a:cxn>
                    <a:cxn ang="0">
                      <a:pos x="55" y="19"/>
                    </a:cxn>
                    <a:cxn ang="0">
                      <a:pos x="54" y="18"/>
                    </a:cxn>
                    <a:cxn ang="0">
                      <a:pos x="53" y="15"/>
                    </a:cxn>
                    <a:cxn ang="0">
                      <a:pos x="49" y="9"/>
                    </a:cxn>
                    <a:cxn ang="0">
                      <a:pos x="46" y="6"/>
                    </a:cxn>
                    <a:cxn ang="0">
                      <a:pos x="42" y="4"/>
                    </a:cxn>
                    <a:cxn ang="0">
                      <a:pos x="40" y="2"/>
                    </a:cxn>
                    <a:cxn ang="0">
                      <a:pos x="36" y="1"/>
                    </a:cxn>
                    <a:cxn ang="0">
                      <a:pos x="32" y="1"/>
                    </a:cxn>
                    <a:cxn ang="0">
                      <a:pos x="27" y="0"/>
                    </a:cxn>
                    <a:cxn ang="0">
                      <a:pos x="22" y="1"/>
                    </a:cxn>
                    <a:cxn ang="0">
                      <a:pos x="16" y="2"/>
                    </a:cxn>
                    <a:cxn ang="0">
                      <a:pos x="11" y="6"/>
                    </a:cxn>
                    <a:cxn ang="0">
                      <a:pos x="10" y="6"/>
                    </a:cxn>
                    <a:cxn ang="0">
                      <a:pos x="8" y="7"/>
                    </a:cxn>
                    <a:cxn ang="0">
                      <a:pos x="5" y="10"/>
                    </a:cxn>
                    <a:cxn ang="0">
                      <a:pos x="4" y="15"/>
                    </a:cxn>
                    <a:cxn ang="0">
                      <a:pos x="2" y="19"/>
                    </a:cxn>
                    <a:cxn ang="0">
                      <a:pos x="1" y="25"/>
                    </a:cxn>
                    <a:cxn ang="0">
                      <a:pos x="0" y="31"/>
                    </a:cxn>
                    <a:cxn ang="0">
                      <a:pos x="2" y="37"/>
                    </a:cxn>
                    <a:cxn ang="0">
                      <a:pos x="22" y="29"/>
                    </a:cxn>
                    <a:cxn ang="0">
                      <a:pos x="22" y="29"/>
                    </a:cxn>
                  </a:cxnLst>
                  <a:rect l="0" t="0" r="r" b="b"/>
                  <a:pathLst>
                    <a:path w="55" h="54">
                      <a:moveTo>
                        <a:pt x="22" y="29"/>
                      </a:moveTo>
                      <a:lnTo>
                        <a:pt x="22" y="25"/>
                      </a:lnTo>
                      <a:lnTo>
                        <a:pt x="24" y="21"/>
                      </a:lnTo>
                      <a:lnTo>
                        <a:pt x="25" y="20"/>
                      </a:lnTo>
                      <a:lnTo>
                        <a:pt x="28" y="19"/>
                      </a:lnTo>
                      <a:lnTo>
                        <a:pt x="31" y="20"/>
                      </a:lnTo>
                      <a:lnTo>
                        <a:pt x="36" y="23"/>
                      </a:lnTo>
                      <a:lnTo>
                        <a:pt x="37" y="25"/>
                      </a:lnTo>
                      <a:lnTo>
                        <a:pt x="39" y="30"/>
                      </a:lnTo>
                      <a:lnTo>
                        <a:pt x="38" y="33"/>
                      </a:lnTo>
                      <a:lnTo>
                        <a:pt x="38" y="35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7" y="54"/>
                      </a:lnTo>
                      <a:lnTo>
                        <a:pt x="28" y="54"/>
                      </a:lnTo>
                      <a:lnTo>
                        <a:pt x="32" y="54"/>
                      </a:lnTo>
                      <a:lnTo>
                        <a:pt x="37" y="54"/>
                      </a:lnTo>
                      <a:lnTo>
                        <a:pt x="43" y="52"/>
                      </a:lnTo>
                      <a:lnTo>
                        <a:pt x="46" y="50"/>
                      </a:lnTo>
                      <a:lnTo>
                        <a:pt x="48" y="48"/>
                      </a:lnTo>
                      <a:lnTo>
                        <a:pt x="51" y="46"/>
                      </a:lnTo>
                      <a:lnTo>
                        <a:pt x="53" y="43"/>
                      </a:lnTo>
                      <a:lnTo>
                        <a:pt x="55" y="37"/>
                      </a:lnTo>
                      <a:lnTo>
                        <a:pt x="55" y="32"/>
                      </a:lnTo>
                      <a:lnTo>
                        <a:pt x="55" y="25"/>
                      </a:lnTo>
                      <a:lnTo>
                        <a:pt x="55" y="19"/>
                      </a:lnTo>
                      <a:lnTo>
                        <a:pt x="54" y="18"/>
                      </a:lnTo>
                      <a:lnTo>
                        <a:pt x="53" y="15"/>
                      </a:lnTo>
                      <a:lnTo>
                        <a:pt x="49" y="9"/>
                      </a:lnTo>
                      <a:lnTo>
                        <a:pt x="46" y="6"/>
                      </a:lnTo>
                      <a:lnTo>
                        <a:pt x="42" y="4"/>
                      </a:lnTo>
                      <a:lnTo>
                        <a:pt x="40" y="2"/>
                      </a:lnTo>
                      <a:lnTo>
                        <a:pt x="36" y="1"/>
                      </a:lnTo>
                      <a:lnTo>
                        <a:pt x="32" y="1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6" y="2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5" y="10"/>
                      </a:lnTo>
                      <a:lnTo>
                        <a:pt x="4" y="15"/>
                      </a:lnTo>
                      <a:lnTo>
                        <a:pt x="2" y="19"/>
                      </a:lnTo>
                      <a:lnTo>
                        <a:pt x="1" y="25"/>
                      </a:lnTo>
                      <a:lnTo>
                        <a:pt x="0" y="31"/>
                      </a:lnTo>
                      <a:lnTo>
                        <a:pt x="2" y="37"/>
                      </a:lnTo>
                      <a:lnTo>
                        <a:pt x="22" y="29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195">
                  <a:extLst>
                    <a:ext uri="{FF2B5EF4-FFF2-40B4-BE49-F238E27FC236}">
                      <a16:creationId xmlns:a16="http://schemas.microsoft.com/office/drawing/2014/main" id="{30202E34-10BF-A8C0-0218-7E9AB3CDD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7" y="2521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33" y="40"/>
                    </a:cxn>
                    <a:cxn ang="0">
                      <a:pos x="38" y="35"/>
                    </a:cxn>
                    <a:cxn ang="0">
                      <a:pos x="45" y="30"/>
                    </a:cxn>
                    <a:cxn ang="0">
                      <a:pos x="53" y="26"/>
                    </a:cxn>
                    <a:cxn ang="0">
                      <a:pos x="62" y="24"/>
                    </a:cxn>
                    <a:cxn ang="0">
                      <a:pos x="72" y="24"/>
                    </a:cxn>
                    <a:cxn ang="0">
                      <a:pos x="84" y="29"/>
                    </a:cxn>
                    <a:cxn ang="0">
                      <a:pos x="90" y="35"/>
                    </a:cxn>
                    <a:cxn ang="0">
                      <a:pos x="95" y="40"/>
                    </a:cxn>
                    <a:cxn ang="0">
                      <a:pos x="100" y="50"/>
                    </a:cxn>
                    <a:cxn ang="0">
                      <a:pos x="102" y="58"/>
                    </a:cxn>
                    <a:cxn ang="0">
                      <a:pos x="103" y="70"/>
                    </a:cxn>
                    <a:cxn ang="0">
                      <a:pos x="101" y="85"/>
                    </a:cxn>
                    <a:cxn ang="0">
                      <a:pos x="97" y="95"/>
                    </a:cxn>
                    <a:cxn ang="0">
                      <a:pos x="92" y="102"/>
                    </a:cxn>
                    <a:cxn ang="0">
                      <a:pos x="85" y="108"/>
                    </a:cxn>
                    <a:cxn ang="0">
                      <a:pos x="77" y="113"/>
                    </a:cxn>
                    <a:cxn ang="0">
                      <a:pos x="67" y="115"/>
                    </a:cxn>
                    <a:cxn ang="0">
                      <a:pos x="56" y="113"/>
                    </a:cxn>
                    <a:cxn ang="0">
                      <a:pos x="42" y="108"/>
                    </a:cxn>
                    <a:cxn ang="0">
                      <a:pos x="34" y="100"/>
                    </a:cxn>
                    <a:cxn ang="0">
                      <a:pos x="28" y="95"/>
                    </a:cxn>
                    <a:cxn ang="0">
                      <a:pos x="23" y="86"/>
                    </a:cxn>
                    <a:cxn ang="0">
                      <a:pos x="22" y="79"/>
                    </a:cxn>
                    <a:cxn ang="0">
                      <a:pos x="22" y="69"/>
                    </a:cxn>
                    <a:cxn ang="0">
                      <a:pos x="27" y="58"/>
                    </a:cxn>
                    <a:cxn ang="0">
                      <a:pos x="7" y="43"/>
                    </a:cxn>
                    <a:cxn ang="0">
                      <a:pos x="6" y="45"/>
                    </a:cxn>
                    <a:cxn ang="0">
                      <a:pos x="4" y="53"/>
                    </a:cxn>
                    <a:cxn ang="0">
                      <a:pos x="1" y="63"/>
                    </a:cxn>
                    <a:cxn ang="0">
                      <a:pos x="0" y="75"/>
                    </a:cxn>
                    <a:cxn ang="0">
                      <a:pos x="1" y="88"/>
                    </a:cxn>
                    <a:cxn ang="0">
                      <a:pos x="5" y="102"/>
                    </a:cxn>
                    <a:cxn ang="0">
                      <a:pos x="14" y="114"/>
                    </a:cxn>
                    <a:cxn ang="0">
                      <a:pos x="30" y="125"/>
                    </a:cxn>
                    <a:cxn ang="0">
                      <a:pos x="46" y="130"/>
                    </a:cxn>
                    <a:cxn ang="0">
                      <a:pos x="62" y="133"/>
                    </a:cxn>
                    <a:cxn ang="0">
                      <a:pos x="76" y="132"/>
                    </a:cxn>
                    <a:cxn ang="0">
                      <a:pos x="90" y="129"/>
                    </a:cxn>
                    <a:cxn ang="0">
                      <a:pos x="101" y="123"/>
                    </a:cxn>
                    <a:cxn ang="0">
                      <a:pos x="111" y="113"/>
                    </a:cxn>
                    <a:cxn ang="0">
                      <a:pos x="118" y="102"/>
                    </a:cxn>
                    <a:cxn ang="0">
                      <a:pos x="124" y="88"/>
                    </a:cxn>
                    <a:cxn ang="0">
                      <a:pos x="125" y="82"/>
                    </a:cxn>
                    <a:cxn ang="0">
                      <a:pos x="125" y="74"/>
                    </a:cxn>
                    <a:cxn ang="0">
                      <a:pos x="125" y="66"/>
                    </a:cxn>
                    <a:cxn ang="0">
                      <a:pos x="123" y="53"/>
                    </a:cxn>
                    <a:cxn ang="0">
                      <a:pos x="120" y="41"/>
                    </a:cxn>
                    <a:cxn ang="0">
                      <a:pos x="115" y="27"/>
                    </a:cxn>
                    <a:cxn ang="0">
                      <a:pos x="105" y="13"/>
                    </a:cxn>
                    <a:cxn ang="0">
                      <a:pos x="103" y="12"/>
                    </a:cxn>
                    <a:cxn ang="0">
                      <a:pos x="95" y="8"/>
                    </a:cxn>
                    <a:cxn ang="0">
                      <a:pos x="86" y="5"/>
                    </a:cxn>
                    <a:cxn ang="0">
                      <a:pos x="74" y="1"/>
                    </a:cxn>
                    <a:cxn ang="0">
                      <a:pos x="59" y="1"/>
                    </a:cxn>
                    <a:cxn ang="0">
                      <a:pos x="44" y="5"/>
                    </a:cxn>
                    <a:cxn ang="0">
                      <a:pos x="27" y="13"/>
                    </a:cxn>
                    <a:cxn ang="0">
                      <a:pos x="12" y="30"/>
                    </a:cxn>
                    <a:cxn ang="0">
                      <a:pos x="33" y="42"/>
                    </a:cxn>
                  </a:cxnLst>
                  <a:rect l="0" t="0" r="r" b="b"/>
                  <a:pathLst>
                    <a:path w="125" h="133">
                      <a:moveTo>
                        <a:pt x="33" y="42"/>
                      </a:moveTo>
                      <a:lnTo>
                        <a:pt x="33" y="40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42" y="33"/>
                      </a:lnTo>
                      <a:lnTo>
                        <a:pt x="45" y="30"/>
                      </a:lnTo>
                      <a:lnTo>
                        <a:pt x="49" y="28"/>
                      </a:lnTo>
                      <a:lnTo>
                        <a:pt x="53" y="26"/>
                      </a:lnTo>
                      <a:lnTo>
                        <a:pt x="58" y="25"/>
                      </a:lnTo>
                      <a:lnTo>
                        <a:pt x="62" y="24"/>
                      </a:lnTo>
                      <a:lnTo>
                        <a:pt x="67" y="24"/>
                      </a:lnTo>
                      <a:lnTo>
                        <a:pt x="72" y="24"/>
                      </a:lnTo>
                      <a:lnTo>
                        <a:pt x="77" y="27"/>
                      </a:lnTo>
                      <a:lnTo>
                        <a:pt x="84" y="29"/>
                      </a:lnTo>
                      <a:lnTo>
                        <a:pt x="89" y="35"/>
                      </a:lnTo>
                      <a:lnTo>
                        <a:pt x="90" y="35"/>
                      </a:lnTo>
                      <a:lnTo>
                        <a:pt x="92" y="37"/>
                      </a:lnTo>
                      <a:lnTo>
                        <a:pt x="95" y="40"/>
                      </a:lnTo>
                      <a:lnTo>
                        <a:pt x="100" y="46"/>
                      </a:lnTo>
                      <a:lnTo>
                        <a:pt x="100" y="50"/>
                      </a:lnTo>
                      <a:lnTo>
                        <a:pt x="101" y="54"/>
                      </a:lnTo>
                      <a:lnTo>
                        <a:pt x="102" y="58"/>
                      </a:lnTo>
                      <a:lnTo>
                        <a:pt x="103" y="64"/>
                      </a:lnTo>
                      <a:lnTo>
                        <a:pt x="103" y="70"/>
                      </a:lnTo>
                      <a:lnTo>
                        <a:pt x="102" y="77"/>
                      </a:lnTo>
                      <a:lnTo>
                        <a:pt x="101" y="85"/>
                      </a:lnTo>
                      <a:lnTo>
                        <a:pt x="100" y="94"/>
                      </a:lnTo>
                      <a:lnTo>
                        <a:pt x="97" y="95"/>
                      </a:lnTo>
                      <a:lnTo>
                        <a:pt x="94" y="99"/>
                      </a:lnTo>
                      <a:lnTo>
                        <a:pt x="92" y="102"/>
                      </a:lnTo>
                      <a:lnTo>
                        <a:pt x="89" y="105"/>
                      </a:lnTo>
                      <a:lnTo>
                        <a:pt x="85" y="108"/>
                      </a:lnTo>
                      <a:lnTo>
                        <a:pt x="81" y="111"/>
                      </a:lnTo>
                      <a:lnTo>
                        <a:pt x="77" y="113"/>
                      </a:lnTo>
                      <a:lnTo>
                        <a:pt x="73" y="114"/>
                      </a:lnTo>
                      <a:lnTo>
                        <a:pt x="67" y="115"/>
                      </a:lnTo>
                      <a:lnTo>
                        <a:pt x="62" y="115"/>
                      </a:lnTo>
                      <a:lnTo>
                        <a:pt x="56" y="113"/>
                      </a:lnTo>
                      <a:lnTo>
                        <a:pt x="49" y="111"/>
                      </a:lnTo>
                      <a:lnTo>
                        <a:pt x="42" y="108"/>
                      </a:lnTo>
                      <a:lnTo>
                        <a:pt x="35" y="102"/>
                      </a:lnTo>
                      <a:lnTo>
                        <a:pt x="34" y="100"/>
                      </a:lnTo>
                      <a:lnTo>
                        <a:pt x="31" y="99"/>
                      </a:lnTo>
                      <a:lnTo>
                        <a:pt x="28" y="95"/>
                      </a:lnTo>
                      <a:lnTo>
                        <a:pt x="25" y="90"/>
                      </a:lnTo>
                      <a:lnTo>
                        <a:pt x="23" y="86"/>
                      </a:lnTo>
                      <a:lnTo>
                        <a:pt x="22" y="83"/>
                      </a:lnTo>
                      <a:lnTo>
                        <a:pt x="22" y="79"/>
                      </a:lnTo>
                      <a:lnTo>
                        <a:pt x="22" y="74"/>
                      </a:lnTo>
                      <a:lnTo>
                        <a:pt x="22" y="69"/>
                      </a:lnTo>
                      <a:lnTo>
                        <a:pt x="24" y="64"/>
                      </a:lnTo>
                      <a:lnTo>
                        <a:pt x="27" y="58"/>
                      </a:lnTo>
                      <a:lnTo>
                        <a:pt x="30" y="52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6" y="45"/>
                      </a:lnTo>
                      <a:lnTo>
                        <a:pt x="5" y="49"/>
                      </a:lnTo>
                      <a:lnTo>
                        <a:pt x="4" y="53"/>
                      </a:lnTo>
                      <a:lnTo>
                        <a:pt x="2" y="57"/>
                      </a:lnTo>
                      <a:lnTo>
                        <a:pt x="1" y="63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0" y="81"/>
                      </a:lnTo>
                      <a:lnTo>
                        <a:pt x="1" y="88"/>
                      </a:lnTo>
                      <a:lnTo>
                        <a:pt x="2" y="95"/>
                      </a:lnTo>
                      <a:lnTo>
                        <a:pt x="5" y="102"/>
                      </a:lnTo>
                      <a:lnTo>
                        <a:pt x="8" y="108"/>
                      </a:lnTo>
                      <a:lnTo>
                        <a:pt x="14" y="114"/>
                      </a:lnTo>
                      <a:lnTo>
                        <a:pt x="21" y="119"/>
                      </a:lnTo>
                      <a:lnTo>
                        <a:pt x="30" y="125"/>
                      </a:lnTo>
                      <a:lnTo>
                        <a:pt x="37" y="128"/>
                      </a:lnTo>
                      <a:lnTo>
                        <a:pt x="46" y="130"/>
                      </a:lnTo>
                      <a:lnTo>
                        <a:pt x="53" y="132"/>
                      </a:lnTo>
                      <a:lnTo>
                        <a:pt x="62" y="133"/>
                      </a:lnTo>
                      <a:lnTo>
                        <a:pt x="68" y="133"/>
                      </a:lnTo>
                      <a:lnTo>
                        <a:pt x="76" y="132"/>
                      </a:lnTo>
                      <a:lnTo>
                        <a:pt x="82" y="130"/>
                      </a:lnTo>
                      <a:lnTo>
                        <a:pt x="90" y="129"/>
                      </a:lnTo>
                      <a:lnTo>
                        <a:pt x="95" y="126"/>
                      </a:lnTo>
                      <a:lnTo>
                        <a:pt x="101" y="123"/>
                      </a:lnTo>
                      <a:lnTo>
                        <a:pt x="106" y="117"/>
                      </a:lnTo>
                      <a:lnTo>
                        <a:pt x="111" y="113"/>
                      </a:lnTo>
                      <a:lnTo>
                        <a:pt x="115" y="108"/>
                      </a:lnTo>
                      <a:lnTo>
                        <a:pt x="118" y="102"/>
                      </a:lnTo>
                      <a:lnTo>
                        <a:pt x="121" y="95"/>
                      </a:lnTo>
                      <a:lnTo>
                        <a:pt x="124" y="88"/>
                      </a:lnTo>
                      <a:lnTo>
                        <a:pt x="124" y="86"/>
                      </a:lnTo>
                      <a:lnTo>
                        <a:pt x="125" y="82"/>
                      </a:lnTo>
                      <a:lnTo>
                        <a:pt x="125" y="78"/>
                      </a:lnTo>
                      <a:lnTo>
                        <a:pt x="125" y="74"/>
                      </a:lnTo>
                      <a:lnTo>
                        <a:pt x="125" y="70"/>
                      </a:lnTo>
                      <a:lnTo>
                        <a:pt x="125" y="66"/>
                      </a:lnTo>
                      <a:lnTo>
                        <a:pt x="124" y="59"/>
                      </a:lnTo>
                      <a:lnTo>
                        <a:pt x="123" y="53"/>
                      </a:lnTo>
                      <a:lnTo>
                        <a:pt x="121" y="48"/>
                      </a:lnTo>
                      <a:lnTo>
                        <a:pt x="120" y="41"/>
                      </a:lnTo>
                      <a:lnTo>
                        <a:pt x="118" y="35"/>
                      </a:lnTo>
                      <a:lnTo>
                        <a:pt x="115" y="27"/>
                      </a:lnTo>
                      <a:lnTo>
                        <a:pt x="109" y="21"/>
                      </a:lnTo>
                      <a:lnTo>
                        <a:pt x="105" y="13"/>
                      </a:lnTo>
                      <a:lnTo>
                        <a:pt x="104" y="13"/>
                      </a:lnTo>
                      <a:lnTo>
                        <a:pt x="103" y="12"/>
                      </a:lnTo>
                      <a:lnTo>
                        <a:pt x="100" y="10"/>
                      </a:lnTo>
                      <a:lnTo>
                        <a:pt x="95" y="8"/>
                      </a:lnTo>
                      <a:lnTo>
                        <a:pt x="91" y="7"/>
                      </a:lnTo>
                      <a:lnTo>
                        <a:pt x="86" y="5"/>
                      </a:lnTo>
                      <a:lnTo>
                        <a:pt x="80" y="2"/>
                      </a:lnTo>
                      <a:lnTo>
                        <a:pt x="74" y="1"/>
                      </a:lnTo>
                      <a:lnTo>
                        <a:pt x="66" y="0"/>
                      </a:lnTo>
                      <a:lnTo>
                        <a:pt x="59" y="1"/>
                      </a:lnTo>
                      <a:lnTo>
                        <a:pt x="50" y="1"/>
                      </a:lnTo>
                      <a:lnTo>
                        <a:pt x="44" y="5"/>
                      </a:lnTo>
                      <a:lnTo>
                        <a:pt x="35" y="8"/>
                      </a:lnTo>
                      <a:lnTo>
                        <a:pt x="27" y="13"/>
                      </a:lnTo>
                      <a:lnTo>
                        <a:pt x="19" y="21"/>
                      </a:lnTo>
                      <a:lnTo>
                        <a:pt x="12" y="30"/>
                      </a:lnTo>
                      <a:lnTo>
                        <a:pt x="33" y="42"/>
                      </a:lnTo>
                      <a:lnTo>
                        <a:pt x="3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196">
                  <a:extLst>
                    <a:ext uri="{FF2B5EF4-FFF2-40B4-BE49-F238E27FC236}">
                      <a16:creationId xmlns:a16="http://schemas.microsoft.com/office/drawing/2014/main" id="{71CF99F1-F975-0189-489B-CE41FFDCE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568"/>
                  <a:ext cx="277" cy="26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123" y="48"/>
                    </a:cxn>
                    <a:cxn ang="0">
                      <a:pos x="183" y="116"/>
                    </a:cxn>
                    <a:cxn ang="0">
                      <a:pos x="216" y="128"/>
                    </a:cxn>
                    <a:cxn ang="0">
                      <a:pos x="250" y="101"/>
                    </a:cxn>
                    <a:cxn ang="0">
                      <a:pos x="317" y="52"/>
                    </a:cxn>
                    <a:cxn ang="0">
                      <a:pos x="422" y="71"/>
                    </a:cxn>
                    <a:cxn ang="0">
                      <a:pos x="480" y="99"/>
                    </a:cxn>
                    <a:cxn ang="0">
                      <a:pos x="501" y="110"/>
                    </a:cxn>
                    <a:cxn ang="0">
                      <a:pos x="536" y="111"/>
                    </a:cxn>
                    <a:cxn ang="0">
                      <a:pos x="564" y="86"/>
                    </a:cxn>
                    <a:cxn ang="0">
                      <a:pos x="590" y="57"/>
                    </a:cxn>
                    <a:cxn ang="0">
                      <a:pos x="614" y="31"/>
                    </a:cxn>
                    <a:cxn ang="0">
                      <a:pos x="641" y="19"/>
                    </a:cxn>
                    <a:cxn ang="0">
                      <a:pos x="681" y="43"/>
                    </a:cxn>
                    <a:cxn ang="0">
                      <a:pos x="759" y="106"/>
                    </a:cxn>
                    <a:cxn ang="0">
                      <a:pos x="799" y="98"/>
                    </a:cxn>
                    <a:cxn ang="0">
                      <a:pos x="819" y="73"/>
                    </a:cxn>
                    <a:cxn ang="0">
                      <a:pos x="861" y="37"/>
                    </a:cxn>
                    <a:cxn ang="0">
                      <a:pos x="900" y="29"/>
                    </a:cxn>
                    <a:cxn ang="0">
                      <a:pos x="936" y="56"/>
                    </a:cxn>
                    <a:cxn ang="0">
                      <a:pos x="950" y="71"/>
                    </a:cxn>
                    <a:cxn ang="0">
                      <a:pos x="999" y="111"/>
                    </a:cxn>
                    <a:cxn ang="0">
                      <a:pos x="1067" y="112"/>
                    </a:cxn>
                    <a:cxn ang="0">
                      <a:pos x="1125" y="69"/>
                    </a:cxn>
                    <a:cxn ang="0">
                      <a:pos x="1182" y="67"/>
                    </a:cxn>
                    <a:cxn ang="0">
                      <a:pos x="1224" y="104"/>
                    </a:cxn>
                    <a:cxn ang="0">
                      <a:pos x="1291" y="112"/>
                    </a:cxn>
                    <a:cxn ang="0">
                      <a:pos x="1378" y="76"/>
                    </a:cxn>
                    <a:cxn ang="0">
                      <a:pos x="1364" y="63"/>
                    </a:cxn>
                    <a:cxn ang="0">
                      <a:pos x="1325" y="78"/>
                    </a:cxn>
                    <a:cxn ang="0">
                      <a:pos x="1264" y="96"/>
                    </a:cxn>
                    <a:cxn ang="0">
                      <a:pos x="1236" y="89"/>
                    </a:cxn>
                    <a:cxn ang="0">
                      <a:pos x="1198" y="54"/>
                    </a:cxn>
                    <a:cxn ang="0">
                      <a:pos x="1127" y="45"/>
                    </a:cxn>
                    <a:cxn ang="0">
                      <a:pos x="1055" y="88"/>
                    </a:cxn>
                    <a:cxn ang="0">
                      <a:pos x="1028" y="98"/>
                    </a:cxn>
                    <a:cxn ang="0">
                      <a:pos x="965" y="59"/>
                    </a:cxn>
                    <a:cxn ang="0">
                      <a:pos x="904" y="8"/>
                    </a:cxn>
                    <a:cxn ang="0">
                      <a:pos x="868" y="11"/>
                    </a:cxn>
                    <a:cxn ang="0">
                      <a:pos x="827" y="41"/>
                    </a:cxn>
                    <a:cxn ang="0">
                      <a:pos x="790" y="76"/>
                    </a:cxn>
                    <a:cxn ang="0">
                      <a:pos x="776" y="85"/>
                    </a:cxn>
                    <a:cxn ang="0">
                      <a:pos x="745" y="74"/>
                    </a:cxn>
                    <a:cxn ang="0">
                      <a:pos x="675" y="14"/>
                    </a:cxn>
                    <a:cxn ang="0">
                      <a:pos x="621" y="2"/>
                    </a:cxn>
                    <a:cxn ang="0">
                      <a:pos x="541" y="85"/>
                    </a:cxn>
                    <a:cxn ang="0">
                      <a:pos x="504" y="90"/>
                    </a:cxn>
                    <a:cxn ang="0">
                      <a:pos x="388" y="36"/>
                    </a:cxn>
                    <a:cxn ang="0">
                      <a:pos x="311" y="34"/>
                    </a:cxn>
                    <a:cxn ang="0">
                      <a:pos x="228" y="98"/>
                    </a:cxn>
                    <a:cxn ang="0">
                      <a:pos x="200" y="104"/>
                    </a:cxn>
                    <a:cxn ang="0">
                      <a:pos x="173" y="70"/>
                    </a:cxn>
                    <a:cxn ang="0">
                      <a:pos x="83" y="7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1385" h="129">
                      <a:moveTo>
                        <a:pt x="6" y="31"/>
                      </a:moveTo>
                      <a:lnTo>
                        <a:pt x="6" y="29"/>
                      </a:lnTo>
                      <a:lnTo>
                        <a:pt x="9" y="28"/>
                      </a:lnTo>
                      <a:lnTo>
                        <a:pt x="12" y="26"/>
                      </a:lnTo>
                      <a:lnTo>
                        <a:pt x="19" y="24"/>
                      </a:lnTo>
                      <a:lnTo>
                        <a:pt x="25" y="20"/>
                      </a:lnTo>
                      <a:lnTo>
                        <a:pt x="34" y="19"/>
                      </a:lnTo>
                      <a:lnTo>
                        <a:pt x="42" y="18"/>
                      </a:lnTo>
                      <a:lnTo>
                        <a:pt x="54" y="19"/>
                      </a:lnTo>
                      <a:lnTo>
                        <a:pt x="65" y="19"/>
                      </a:lnTo>
                      <a:lnTo>
                        <a:pt x="79" y="24"/>
                      </a:lnTo>
                      <a:lnTo>
                        <a:pt x="93" y="29"/>
                      </a:lnTo>
                      <a:lnTo>
                        <a:pt x="108" y="38"/>
                      </a:lnTo>
                      <a:lnTo>
                        <a:pt x="123" y="48"/>
                      </a:lnTo>
                      <a:lnTo>
                        <a:pt x="139" y="62"/>
                      </a:lnTo>
                      <a:lnTo>
                        <a:pt x="156" y="81"/>
                      </a:lnTo>
                      <a:lnTo>
                        <a:pt x="174" y="102"/>
                      </a:lnTo>
                      <a:lnTo>
                        <a:pt x="174" y="104"/>
                      </a:lnTo>
                      <a:lnTo>
                        <a:pt x="178" y="110"/>
                      </a:lnTo>
                      <a:lnTo>
                        <a:pt x="180" y="113"/>
                      </a:lnTo>
                      <a:lnTo>
                        <a:pt x="183" y="116"/>
                      </a:lnTo>
                      <a:lnTo>
                        <a:pt x="186" y="120"/>
                      </a:lnTo>
                      <a:lnTo>
                        <a:pt x="191" y="123"/>
                      </a:lnTo>
                      <a:lnTo>
                        <a:pt x="195" y="125"/>
                      </a:lnTo>
                      <a:lnTo>
                        <a:pt x="199" y="128"/>
                      </a:lnTo>
                      <a:lnTo>
                        <a:pt x="205" y="129"/>
                      </a:lnTo>
                      <a:lnTo>
                        <a:pt x="210" y="129"/>
                      </a:lnTo>
                      <a:lnTo>
                        <a:pt x="216" y="128"/>
                      </a:lnTo>
                      <a:lnTo>
                        <a:pt x="223" y="126"/>
                      </a:lnTo>
                      <a:lnTo>
                        <a:pt x="230" y="121"/>
                      </a:lnTo>
                      <a:lnTo>
                        <a:pt x="238" y="116"/>
                      </a:lnTo>
                      <a:lnTo>
                        <a:pt x="238" y="115"/>
                      </a:lnTo>
                      <a:lnTo>
                        <a:pt x="241" y="112"/>
                      </a:lnTo>
                      <a:lnTo>
                        <a:pt x="244" y="106"/>
                      </a:lnTo>
                      <a:lnTo>
                        <a:pt x="250" y="101"/>
                      </a:lnTo>
                      <a:lnTo>
                        <a:pt x="256" y="93"/>
                      </a:lnTo>
                      <a:lnTo>
                        <a:pt x="264" y="87"/>
                      </a:lnTo>
                      <a:lnTo>
                        <a:pt x="272" y="78"/>
                      </a:lnTo>
                      <a:lnTo>
                        <a:pt x="283" y="71"/>
                      </a:lnTo>
                      <a:lnTo>
                        <a:pt x="294" y="63"/>
                      </a:lnTo>
                      <a:lnTo>
                        <a:pt x="306" y="57"/>
                      </a:lnTo>
                      <a:lnTo>
                        <a:pt x="317" y="52"/>
                      </a:lnTo>
                      <a:lnTo>
                        <a:pt x="331" y="49"/>
                      </a:lnTo>
                      <a:lnTo>
                        <a:pt x="345" y="47"/>
                      </a:lnTo>
                      <a:lnTo>
                        <a:pt x="360" y="48"/>
                      </a:lnTo>
                      <a:lnTo>
                        <a:pt x="376" y="52"/>
                      </a:lnTo>
                      <a:lnTo>
                        <a:pt x="393" y="58"/>
                      </a:lnTo>
                      <a:lnTo>
                        <a:pt x="408" y="64"/>
                      </a:lnTo>
                      <a:lnTo>
                        <a:pt x="422" y="71"/>
                      </a:lnTo>
                      <a:lnTo>
                        <a:pt x="432" y="76"/>
                      </a:lnTo>
                      <a:lnTo>
                        <a:pt x="444" y="82"/>
                      </a:lnTo>
                      <a:lnTo>
                        <a:pt x="453" y="86"/>
                      </a:lnTo>
                      <a:lnTo>
                        <a:pt x="461" y="90"/>
                      </a:lnTo>
                      <a:lnTo>
                        <a:pt x="468" y="93"/>
                      </a:lnTo>
                      <a:lnTo>
                        <a:pt x="475" y="97"/>
                      </a:lnTo>
                      <a:lnTo>
                        <a:pt x="480" y="99"/>
                      </a:lnTo>
                      <a:lnTo>
                        <a:pt x="484" y="101"/>
                      </a:lnTo>
                      <a:lnTo>
                        <a:pt x="487" y="102"/>
                      </a:lnTo>
                      <a:lnTo>
                        <a:pt x="489" y="104"/>
                      </a:lnTo>
                      <a:lnTo>
                        <a:pt x="492" y="106"/>
                      </a:lnTo>
                      <a:lnTo>
                        <a:pt x="495" y="106"/>
                      </a:lnTo>
                      <a:lnTo>
                        <a:pt x="496" y="107"/>
                      </a:lnTo>
                      <a:lnTo>
                        <a:pt x="501" y="110"/>
                      </a:lnTo>
                      <a:lnTo>
                        <a:pt x="504" y="110"/>
                      </a:lnTo>
                      <a:lnTo>
                        <a:pt x="510" y="111"/>
                      </a:lnTo>
                      <a:lnTo>
                        <a:pt x="514" y="112"/>
                      </a:lnTo>
                      <a:lnTo>
                        <a:pt x="520" y="113"/>
                      </a:lnTo>
                      <a:lnTo>
                        <a:pt x="526" y="113"/>
                      </a:lnTo>
                      <a:lnTo>
                        <a:pt x="531" y="112"/>
                      </a:lnTo>
                      <a:lnTo>
                        <a:pt x="536" y="111"/>
                      </a:lnTo>
                      <a:lnTo>
                        <a:pt x="543" y="108"/>
                      </a:lnTo>
                      <a:lnTo>
                        <a:pt x="548" y="105"/>
                      </a:lnTo>
                      <a:lnTo>
                        <a:pt x="554" y="101"/>
                      </a:lnTo>
                      <a:lnTo>
                        <a:pt x="558" y="96"/>
                      </a:lnTo>
                      <a:lnTo>
                        <a:pt x="562" y="88"/>
                      </a:lnTo>
                      <a:lnTo>
                        <a:pt x="562" y="87"/>
                      </a:lnTo>
                      <a:lnTo>
                        <a:pt x="564" y="86"/>
                      </a:lnTo>
                      <a:lnTo>
                        <a:pt x="565" y="84"/>
                      </a:lnTo>
                      <a:lnTo>
                        <a:pt x="569" y="79"/>
                      </a:lnTo>
                      <a:lnTo>
                        <a:pt x="573" y="75"/>
                      </a:lnTo>
                      <a:lnTo>
                        <a:pt x="576" y="71"/>
                      </a:lnTo>
                      <a:lnTo>
                        <a:pt x="582" y="67"/>
                      </a:lnTo>
                      <a:lnTo>
                        <a:pt x="587" y="62"/>
                      </a:lnTo>
                      <a:lnTo>
                        <a:pt x="590" y="57"/>
                      </a:lnTo>
                      <a:lnTo>
                        <a:pt x="594" y="52"/>
                      </a:lnTo>
                      <a:lnTo>
                        <a:pt x="599" y="46"/>
                      </a:lnTo>
                      <a:lnTo>
                        <a:pt x="604" y="43"/>
                      </a:lnTo>
                      <a:lnTo>
                        <a:pt x="607" y="38"/>
                      </a:lnTo>
                      <a:lnTo>
                        <a:pt x="611" y="34"/>
                      </a:lnTo>
                      <a:lnTo>
                        <a:pt x="613" y="32"/>
                      </a:lnTo>
                      <a:lnTo>
                        <a:pt x="614" y="31"/>
                      </a:lnTo>
                      <a:lnTo>
                        <a:pt x="617" y="28"/>
                      </a:lnTo>
                      <a:lnTo>
                        <a:pt x="621" y="25"/>
                      </a:lnTo>
                      <a:lnTo>
                        <a:pt x="625" y="23"/>
                      </a:lnTo>
                      <a:lnTo>
                        <a:pt x="628" y="22"/>
                      </a:lnTo>
                      <a:lnTo>
                        <a:pt x="632" y="20"/>
                      </a:lnTo>
                      <a:lnTo>
                        <a:pt x="636" y="20"/>
                      </a:lnTo>
                      <a:lnTo>
                        <a:pt x="641" y="19"/>
                      </a:lnTo>
                      <a:lnTo>
                        <a:pt x="645" y="20"/>
                      </a:lnTo>
                      <a:lnTo>
                        <a:pt x="650" y="22"/>
                      </a:lnTo>
                      <a:lnTo>
                        <a:pt x="657" y="24"/>
                      </a:lnTo>
                      <a:lnTo>
                        <a:pt x="662" y="27"/>
                      </a:lnTo>
                      <a:lnTo>
                        <a:pt x="668" y="31"/>
                      </a:lnTo>
                      <a:lnTo>
                        <a:pt x="675" y="37"/>
                      </a:lnTo>
                      <a:lnTo>
                        <a:pt x="681" y="43"/>
                      </a:lnTo>
                      <a:lnTo>
                        <a:pt x="732" y="88"/>
                      </a:lnTo>
                      <a:lnTo>
                        <a:pt x="733" y="89"/>
                      </a:lnTo>
                      <a:lnTo>
                        <a:pt x="739" y="95"/>
                      </a:lnTo>
                      <a:lnTo>
                        <a:pt x="743" y="97"/>
                      </a:lnTo>
                      <a:lnTo>
                        <a:pt x="747" y="101"/>
                      </a:lnTo>
                      <a:lnTo>
                        <a:pt x="752" y="103"/>
                      </a:lnTo>
                      <a:lnTo>
                        <a:pt x="759" y="106"/>
                      </a:lnTo>
                      <a:lnTo>
                        <a:pt x="763" y="107"/>
                      </a:lnTo>
                      <a:lnTo>
                        <a:pt x="770" y="110"/>
                      </a:lnTo>
                      <a:lnTo>
                        <a:pt x="776" y="110"/>
                      </a:lnTo>
                      <a:lnTo>
                        <a:pt x="781" y="110"/>
                      </a:lnTo>
                      <a:lnTo>
                        <a:pt x="787" y="107"/>
                      </a:lnTo>
                      <a:lnTo>
                        <a:pt x="793" y="104"/>
                      </a:lnTo>
                      <a:lnTo>
                        <a:pt x="799" y="98"/>
                      </a:lnTo>
                      <a:lnTo>
                        <a:pt x="804" y="91"/>
                      </a:lnTo>
                      <a:lnTo>
                        <a:pt x="804" y="90"/>
                      </a:lnTo>
                      <a:lnTo>
                        <a:pt x="805" y="88"/>
                      </a:lnTo>
                      <a:lnTo>
                        <a:pt x="807" y="85"/>
                      </a:lnTo>
                      <a:lnTo>
                        <a:pt x="811" y="82"/>
                      </a:lnTo>
                      <a:lnTo>
                        <a:pt x="815" y="77"/>
                      </a:lnTo>
                      <a:lnTo>
                        <a:pt x="819" y="73"/>
                      </a:lnTo>
                      <a:lnTo>
                        <a:pt x="824" y="68"/>
                      </a:lnTo>
                      <a:lnTo>
                        <a:pt x="831" y="62"/>
                      </a:lnTo>
                      <a:lnTo>
                        <a:pt x="836" y="57"/>
                      </a:lnTo>
                      <a:lnTo>
                        <a:pt x="842" y="52"/>
                      </a:lnTo>
                      <a:lnTo>
                        <a:pt x="848" y="45"/>
                      </a:lnTo>
                      <a:lnTo>
                        <a:pt x="854" y="41"/>
                      </a:lnTo>
                      <a:lnTo>
                        <a:pt x="861" y="37"/>
                      </a:lnTo>
                      <a:lnTo>
                        <a:pt x="866" y="32"/>
                      </a:lnTo>
                      <a:lnTo>
                        <a:pt x="872" y="29"/>
                      </a:lnTo>
                      <a:lnTo>
                        <a:pt x="878" y="27"/>
                      </a:lnTo>
                      <a:lnTo>
                        <a:pt x="882" y="25"/>
                      </a:lnTo>
                      <a:lnTo>
                        <a:pt x="888" y="26"/>
                      </a:lnTo>
                      <a:lnTo>
                        <a:pt x="894" y="26"/>
                      </a:lnTo>
                      <a:lnTo>
                        <a:pt x="900" y="29"/>
                      </a:lnTo>
                      <a:lnTo>
                        <a:pt x="905" y="31"/>
                      </a:lnTo>
                      <a:lnTo>
                        <a:pt x="911" y="34"/>
                      </a:lnTo>
                      <a:lnTo>
                        <a:pt x="917" y="39"/>
                      </a:lnTo>
                      <a:lnTo>
                        <a:pt x="922" y="43"/>
                      </a:lnTo>
                      <a:lnTo>
                        <a:pt x="926" y="47"/>
                      </a:lnTo>
                      <a:lnTo>
                        <a:pt x="932" y="52"/>
                      </a:lnTo>
                      <a:lnTo>
                        <a:pt x="936" y="56"/>
                      </a:lnTo>
                      <a:lnTo>
                        <a:pt x="940" y="59"/>
                      </a:lnTo>
                      <a:lnTo>
                        <a:pt x="943" y="62"/>
                      </a:lnTo>
                      <a:lnTo>
                        <a:pt x="946" y="66"/>
                      </a:lnTo>
                      <a:lnTo>
                        <a:pt x="947" y="67"/>
                      </a:lnTo>
                      <a:lnTo>
                        <a:pt x="948" y="68"/>
                      </a:lnTo>
                      <a:lnTo>
                        <a:pt x="948" y="69"/>
                      </a:lnTo>
                      <a:lnTo>
                        <a:pt x="950" y="71"/>
                      </a:lnTo>
                      <a:lnTo>
                        <a:pt x="954" y="74"/>
                      </a:lnTo>
                      <a:lnTo>
                        <a:pt x="960" y="81"/>
                      </a:lnTo>
                      <a:lnTo>
                        <a:pt x="965" y="86"/>
                      </a:lnTo>
                      <a:lnTo>
                        <a:pt x="973" y="92"/>
                      </a:lnTo>
                      <a:lnTo>
                        <a:pt x="981" y="99"/>
                      </a:lnTo>
                      <a:lnTo>
                        <a:pt x="991" y="106"/>
                      </a:lnTo>
                      <a:lnTo>
                        <a:pt x="999" y="111"/>
                      </a:lnTo>
                      <a:lnTo>
                        <a:pt x="1009" y="116"/>
                      </a:lnTo>
                      <a:lnTo>
                        <a:pt x="1019" y="120"/>
                      </a:lnTo>
                      <a:lnTo>
                        <a:pt x="1030" y="122"/>
                      </a:lnTo>
                      <a:lnTo>
                        <a:pt x="1039" y="123"/>
                      </a:lnTo>
                      <a:lnTo>
                        <a:pt x="1049" y="121"/>
                      </a:lnTo>
                      <a:lnTo>
                        <a:pt x="1057" y="118"/>
                      </a:lnTo>
                      <a:lnTo>
                        <a:pt x="1067" y="112"/>
                      </a:lnTo>
                      <a:lnTo>
                        <a:pt x="1075" y="104"/>
                      </a:lnTo>
                      <a:lnTo>
                        <a:pt x="1083" y="97"/>
                      </a:lnTo>
                      <a:lnTo>
                        <a:pt x="1092" y="89"/>
                      </a:lnTo>
                      <a:lnTo>
                        <a:pt x="1100" y="84"/>
                      </a:lnTo>
                      <a:lnTo>
                        <a:pt x="1108" y="77"/>
                      </a:lnTo>
                      <a:lnTo>
                        <a:pt x="1118" y="73"/>
                      </a:lnTo>
                      <a:lnTo>
                        <a:pt x="1125" y="69"/>
                      </a:lnTo>
                      <a:lnTo>
                        <a:pt x="1135" y="66"/>
                      </a:lnTo>
                      <a:lnTo>
                        <a:pt x="1142" y="63"/>
                      </a:lnTo>
                      <a:lnTo>
                        <a:pt x="1151" y="62"/>
                      </a:lnTo>
                      <a:lnTo>
                        <a:pt x="1158" y="61"/>
                      </a:lnTo>
                      <a:lnTo>
                        <a:pt x="1167" y="62"/>
                      </a:lnTo>
                      <a:lnTo>
                        <a:pt x="1175" y="64"/>
                      </a:lnTo>
                      <a:lnTo>
                        <a:pt x="1182" y="67"/>
                      </a:lnTo>
                      <a:lnTo>
                        <a:pt x="1190" y="71"/>
                      </a:lnTo>
                      <a:lnTo>
                        <a:pt x="1196" y="77"/>
                      </a:lnTo>
                      <a:lnTo>
                        <a:pt x="1201" y="83"/>
                      </a:lnTo>
                      <a:lnTo>
                        <a:pt x="1208" y="88"/>
                      </a:lnTo>
                      <a:lnTo>
                        <a:pt x="1213" y="93"/>
                      </a:lnTo>
                      <a:lnTo>
                        <a:pt x="1219" y="100"/>
                      </a:lnTo>
                      <a:lnTo>
                        <a:pt x="1224" y="104"/>
                      </a:lnTo>
                      <a:lnTo>
                        <a:pt x="1231" y="110"/>
                      </a:lnTo>
                      <a:lnTo>
                        <a:pt x="1238" y="113"/>
                      </a:lnTo>
                      <a:lnTo>
                        <a:pt x="1246" y="115"/>
                      </a:lnTo>
                      <a:lnTo>
                        <a:pt x="1254" y="116"/>
                      </a:lnTo>
                      <a:lnTo>
                        <a:pt x="1265" y="116"/>
                      </a:lnTo>
                      <a:lnTo>
                        <a:pt x="1277" y="114"/>
                      </a:lnTo>
                      <a:lnTo>
                        <a:pt x="1291" y="112"/>
                      </a:lnTo>
                      <a:lnTo>
                        <a:pt x="1306" y="107"/>
                      </a:lnTo>
                      <a:lnTo>
                        <a:pt x="1324" y="101"/>
                      </a:lnTo>
                      <a:lnTo>
                        <a:pt x="1344" y="93"/>
                      </a:lnTo>
                      <a:lnTo>
                        <a:pt x="1368" y="84"/>
                      </a:lnTo>
                      <a:lnTo>
                        <a:pt x="1369" y="82"/>
                      </a:lnTo>
                      <a:lnTo>
                        <a:pt x="1373" y="79"/>
                      </a:lnTo>
                      <a:lnTo>
                        <a:pt x="1378" y="76"/>
                      </a:lnTo>
                      <a:lnTo>
                        <a:pt x="1383" y="74"/>
                      </a:lnTo>
                      <a:lnTo>
                        <a:pt x="1385" y="70"/>
                      </a:lnTo>
                      <a:lnTo>
                        <a:pt x="1384" y="68"/>
                      </a:lnTo>
                      <a:lnTo>
                        <a:pt x="1381" y="66"/>
                      </a:lnTo>
                      <a:lnTo>
                        <a:pt x="1376" y="64"/>
                      </a:lnTo>
                      <a:lnTo>
                        <a:pt x="1370" y="63"/>
                      </a:lnTo>
                      <a:lnTo>
                        <a:pt x="1364" y="63"/>
                      </a:lnTo>
                      <a:lnTo>
                        <a:pt x="1360" y="64"/>
                      </a:lnTo>
                      <a:lnTo>
                        <a:pt x="1355" y="67"/>
                      </a:lnTo>
                      <a:lnTo>
                        <a:pt x="1351" y="69"/>
                      </a:lnTo>
                      <a:lnTo>
                        <a:pt x="1345" y="71"/>
                      </a:lnTo>
                      <a:lnTo>
                        <a:pt x="1339" y="73"/>
                      </a:lnTo>
                      <a:lnTo>
                        <a:pt x="1334" y="76"/>
                      </a:lnTo>
                      <a:lnTo>
                        <a:pt x="1325" y="78"/>
                      </a:lnTo>
                      <a:lnTo>
                        <a:pt x="1318" y="82"/>
                      </a:lnTo>
                      <a:lnTo>
                        <a:pt x="1309" y="84"/>
                      </a:lnTo>
                      <a:lnTo>
                        <a:pt x="1301" y="87"/>
                      </a:lnTo>
                      <a:lnTo>
                        <a:pt x="1292" y="89"/>
                      </a:lnTo>
                      <a:lnTo>
                        <a:pt x="1283" y="91"/>
                      </a:lnTo>
                      <a:lnTo>
                        <a:pt x="1272" y="93"/>
                      </a:lnTo>
                      <a:lnTo>
                        <a:pt x="1264" y="96"/>
                      </a:lnTo>
                      <a:lnTo>
                        <a:pt x="1263" y="96"/>
                      </a:lnTo>
                      <a:lnTo>
                        <a:pt x="1259" y="96"/>
                      </a:lnTo>
                      <a:lnTo>
                        <a:pt x="1255" y="96"/>
                      </a:lnTo>
                      <a:lnTo>
                        <a:pt x="1249" y="95"/>
                      </a:lnTo>
                      <a:lnTo>
                        <a:pt x="1245" y="92"/>
                      </a:lnTo>
                      <a:lnTo>
                        <a:pt x="1241" y="91"/>
                      </a:lnTo>
                      <a:lnTo>
                        <a:pt x="1236" y="89"/>
                      </a:lnTo>
                      <a:lnTo>
                        <a:pt x="1233" y="87"/>
                      </a:lnTo>
                      <a:lnTo>
                        <a:pt x="1227" y="82"/>
                      </a:lnTo>
                      <a:lnTo>
                        <a:pt x="1222" y="78"/>
                      </a:lnTo>
                      <a:lnTo>
                        <a:pt x="1217" y="72"/>
                      </a:lnTo>
                      <a:lnTo>
                        <a:pt x="1212" y="66"/>
                      </a:lnTo>
                      <a:lnTo>
                        <a:pt x="1205" y="59"/>
                      </a:lnTo>
                      <a:lnTo>
                        <a:pt x="1198" y="54"/>
                      </a:lnTo>
                      <a:lnTo>
                        <a:pt x="1190" y="48"/>
                      </a:lnTo>
                      <a:lnTo>
                        <a:pt x="1181" y="45"/>
                      </a:lnTo>
                      <a:lnTo>
                        <a:pt x="1170" y="43"/>
                      </a:lnTo>
                      <a:lnTo>
                        <a:pt x="1159" y="42"/>
                      </a:lnTo>
                      <a:lnTo>
                        <a:pt x="1150" y="42"/>
                      </a:lnTo>
                      <a:lnTo>
                        <a:pt x="1139" y="44"/>
                      </a:lnTo>
                      <a:lnTo>
                        <a:pt x="1127" y="45"/>
                      </a:lnTo>
                      <a:lnTo>
                        <a:pt x="1115" y="49"/>
                      </a:lnTo>
                      <a:lnTo>
                        <a:pt x="1105" y="53"/>
                      </a:lnTo>
                      <a:lnTo>
                        <a:pt x="1094" y="59"/>
                      </a:lnTo>
                      <a:lnTo>
                        <a:pt x="1083" y="64"/>
                      </a:lnTo>
                      <a:lnTo>
                        <a:pt x="1072" y="71"/>
                      </a:lnTo>
                      <a:lnTo>
                        <a:pt x="1064" y="78"/>
                      </a:lnTo>
                      <a:lnTo>
                        <a:pt x="1055" y="88"/>
                      </a:lnTo>
                      <a:lnTo>
                        <a:pt x="1054" y="89"/>
                      </a:lnTo>
                      <a:lnTo>
                        <a:pt x="1050" y="92"/>
                      </a:lnTo>
                      <a:lnTo>
                        <a:pt x="1047" y="93"/>
                      </a:lnTo>
                      <a:lnTo>
                        <a:pt x="1043" y="96"/>
                      </a:lnTo>
                      <a:lnTo>
                        <a:pt x="1040" y="97"/>
                      </a:lnTo>
                      <a:lnTo>
                        <a:pt x="1035" y="99"/>
                      </a:lnTo>
                      <a:lnTo>
                        <a:pt x="1028" y="98"/>
                      </a:lnTo>
                      <a:lnTo>
                        <a:pt x="1023" y="97"/>
                      </a:lnTo>
                      <a:lnTo>
                        <a:pt x="1014" y="95"/>
                      </a:lnTo>
                      <a:lnTo>
                        <a:pt x="1007" y="91"/>
                      </a:lnTo>
                      <a:lnTo>
                        <a:pt x="998" y="86"/>
                      </a:lnTo>
                      <a:lnTo>
                        <a:pt x="988" y="78"/>
                      </a:lnTo>
                      <a:lnTo>
                        <a:pt x="977" y="70"/>
                      </a:lnTo>
                      <a:lnTo>
                        <a:pt x="965" y="59"/>
                      </a:lnTo>
                      <a:lnTo>
                        <a:pt x="953" y="46"/>
                      </a:lnTo>
                      <a:lnTo>
                        <a:pt x="943" y="37"/>
                      </a:lnTo>
                      <a:lnTo>
                        <a:pt x="932" y="28"/>
                      </a:lnTo>
                      <a:lnTo>
                        <a:pt x="924" y="22"/>
                      </a:lnTo>
                      <a:lnTo>
                        <a:pt x="917" y="15"/>
                      </a:lnTo>
                      <a:lnTo>
                        <a:pt x="909" y="11"/>
                      </a:lnTo>
                      <a:lnTo>
                        <a:pt x="904" y="8"/>
                      </a:lnTo>
                      <a:lnTo>
                        <a:pt x="900" y="7"/>
                      </a:lnTo>
                      <a:lnTo>
                        <a:pt x="894" y="4"/>
                      </a:lnTo>
                      <a:lnTo>
                        <a:pt x="890" y="4"/>
                      </a:lnTo>
                      <a:lnTo>
                        <a:pt x="886" y="4"/>
                      </a:lnTo>
                      <a:lnTo>
                        <a:pt x="882" y="5"/>
                      </a:lnTo>
                      <a:lnTo>
                        <a:pt x="875" y="8"/>
                      </a:lnTo>
                      <a:lnTo>
                        <a:pt x="868" y="11"/>
                      </a:lnTo>
                      <a:lnTo>
                        <a:pt x="863" y="12"/>
                      </a:lnTo>
                      <a:lnTo>
                        <a:pt x="858" y="15"/>
                      </a:lnTo>
                      <a:lnTo>
                        <a:pt x="852" y="19"/>
                      </a:lnTo>
                      <a:lnTo>
                        <a:pt x="846" y="24"/>
                      </a:lnTo>
                      <a:lnTo>
                        <a:pt x="839" y="29"/>
                      </a:lnTo>
                      <a:lnTo>
                        <a:pt x="833" y="34"/>
                      </a:lnTo>
                      <a:lnTo>
                        <a:pt x="827" y="41"/>
                      </a:lnTo>
                      <a:lnTo>
                        <a:pt x="820" y="47"/>
                      </a:lnTo>
                      <a:lnTo>
                        <a:pt x="814" y="53"/>
                      </a:lnTo>
                      <a:lnTo>
                        <a:pt x="807" y="59"/>
                      </a:lnTo>
                      <a:lnTo>
                        <a:pt x="802" y="64"/>
                      </a:lnTo>
                      <a:lnTo>
                        <a:pt x="797" y="70"/>
                      </a:lnTo>
                      <a:lnTo>
                        <a:pt x="793" y="73"/>
                      </a:lnTo>
                      <a:lnTo>
                        <a:pt x="790" y="76"/>
                      </a:lnTo>
                      <a:lnTo>
                        <a:pt x="788" y="78"/>
                      </a:lnTo>
                      <a:lnTo>
                        <a:pt x="788" y="79"/>
                      </a:lnTo>
                      <a:lnTo>
                        <a:pt x="788" y="79"/>
                      </a:lnTo>
                      <a:lnTo>
                        <a:pt x="786" y="82"/>
                      </a:lnTo>
                      <a:lnTo>
                        <a:pt x="782" y="83"/>
                      </a:lnTo>
                      <a:lnTo>
                        <a:pt x="779" y="85"/>
                      </a:lnTo>
                      <a:lnTo>
                        <a:pt x="776" y="85"/>
                      </a:lnTo>
                      <a:lnTo>
                        <a:pt x="773" y="85"/>
                      </a:lnTo>
                      <a:lnTo>
                        <a:pt x="768" y="84"/>
                      </a:lnTo>
                      <a:lnTo>
                        <a:pt x="765" y="84"/>
                      </a:lnTo>
                      <a:lnTo>
                        <a:pt x="760" y="82"/>
                      </a:lnTo>
                      <a:lnTo>
                        <a:pt x="756" y="79"/>
                      </a:lnTo>
                      <a:lnTo>
                        <a:pt x="750" y="77"/>
                      </a:lnTo>
                      <a:lnTo>
                        <a:pt x="745" y="74"/>
                      </a:lnTo>
                      <a:lnTo>
                        <a:pt x="697" y="32"/>
                      </a:lnTo>
                      <a:lnTo>
                        <a:pt x="695" y="31"/>
                      </a:lnTo>
                      <a:lnTo>
                        <a:pt x="693" y="29"/>
                      </a:lnTo>
                      <a:lnTo>
                        <a:pt x="690" y="26"/>
                      </a:lnTo>
                      <a:lnTo>
                        <a:pt x="687" y="23"/>
                      </a:lnTo>
                      <a:lnTo>
                        <a:pt x="681" y="18"/>
                      </a:lnTo>
                      <a:lnTo>
                        <a:pt x="675" y="14"/>
                      </a:lnTo>
                      <a:lnTo>
                        <a:pt x="669" y="10"/>
                      </a:lnTo>
                      <a:lnTo>
                        <a:pt x="662" y="7"/>
                      </a:lnTo>
                      <a:lnTo>
                        <a:pt x="655" y="3"/>
                      </a:lnTo>
                      <a:lnTo>
                        <a:pt x="646" y="1"/>
                      </a:lnTo>
                      <a:lnTo>
                        <a:pt x="639" y="0"/>
                      </a:lnTo>
                      <a:lnTo>
                        <a:pt x="630" y="0"/>
                      </a:lnTo>
                      <a:lnTo>
                        <a:pt x="621" y="2"/>
                      </a:lnTo>
                      <a:lnTo>
                        <a:pt x="614" y="7"/>
                      </a:lnTo>
                      <a:lnTo>
                        <a:pt x="605" y="13"/>
                      </a:lnTo>
                      <a:lnTo>
                        <a:pt x="599" y="23"/>
                      </a:lnTo>
                      <a:lnTo>
                        <a:pt x="550" y="75"/>
                      </a:lnTo>
                      <a:lnTo>
                        <a:pt x="549" y="76"/>
                      </a:lnTo>
                      <a:lnTo>
                        <a:pt x="546" y="79"/>
                      </a:lnTo>
                      <a:lnTo>
                        <a:pt x="541" y="85"/>
                      </a:lnTo>
                      <a:lnTo>
                        <a:pt x="534" y="89"/>
                      </a:lnTo>
                      <a:lnTo>
                        <a:pt x="530" y="90"/>
                      </a:lnTo>
                      <a:lnTo>
                        <a:pt x="526" y="92"/>
                      </a:lnTo>
                      <a:lnTo>
                        <a:pt x="520" y="92"/>
                      </a:lnTo>
                      <a:lnTo>
                        <a:pt x="516" y="93"/>
                      </a:lnTo>
                      <a:lnTo>
                        <a:pt x="510" y="92"/>
                      </a:lnTo>
                      <a:lnTo>
                        <a:pt x="504" y="90"/>
                      </a:lnTo>
                      <a:lnTo>
                        <a:pt x="498" y="88"/>
                      </a:lnTo>
                      <a:lnTo>
                        <a:pt x="492" y="84"/>
                      </a:lnTo>
                      <a:lnTo>
                        <a:pt x="403" y="42"/>
                      </a:lnTo>
                      <a:lnTo>
                        <a:pt x="402" y="41"/>
                      </a:lnTo>
                      <a:lnTo>
                        <a:pt x="399" y="40"/>
                      </a:lnTo>
                      <a:lnTo>
                        <a:pt x="395" y="38"/>
                      </a:lnTo>
                      <a:lnTo>
                        <a:pt x="388" y="36"/>
                      </a:lnTo>
                      <a:lnTo>
                        <a:pt x="381" y="32"/>
                      </a:lnTo>
                      <a:lnTo>
                        <a:pt x="372" y="31"/>
                      </a:lnTo>
                      <a:lnTo>
                        <a:pt x="362" y="29"/>
                      </a:lnTo>
                      <a:lnTo>
                        <a:pt x="352" y="29"/>
                      </a:lnTo>
                      <a:lnTo>
                        <a:pt x="339" y="29"/>
                      </a:lnTo>
                      <a:lnTo>
                        <a:pt x="326" y="31"/>
                      </a:lnTo>
                      <a:lnTo>
                        <a:pt x="311" y="34"/>
                      </a:lnTo>
                      <a:lnTo>
                        <a:pt x="297" y="42"/>
                      </a:lnTo>
                      <a:lnTo>
                        <a:pt x="281" y="49"/>
                      </a:lnTo>
                      <a:lnTo>
                        <a:pt x="266" y="60"/>
                      </a:lnTo>
                      <a:lnTo>
                        <a:pt x="250" y="74"/>
                      </a:lnTo>
                      <a:lnTo>
                        <a:pt x="234" y="93"/>
                      </a:lnTo>
                      <a:lnTo>
                        <a:pt x="232" y="95"/>
                      </a:lnTo>
                      <a:lnTo>
                        <a:pt x="228" y="98"/>
                      </a:lnTo>
                      <a:lnTo>
                        <a:pt x="223" y="102"/>
                      </a:lnTo>
                      <a:lnTo>
                        <a:pt x="219" y="107"/>
                      </a:lnTo>
                      <a:lnTo>
                        <a:pt x="214" y="107"/>
                      </a:lnTo>
                      <a:lnTo>
                        <a:pt x="211" y="108"/>
                      </a:lnTo>
                      <a:lnTo>
                        <a:pt x="208" y="107"/>
                      </a:lnTo>
                      <a:lnTo>
                        <a:pt x="205" y="107"/>
                      </a:lnTo>
                      <a:lnTo>
                        <a:pt x="200" y="104"/>
                      </a:lnTo>
                      <a:lnTo>
                        <a:pt x="197" y="101"/>
                      </a:lnTo>
                      <a:lnTo>
                        <a:pt x="194" y="96"/>
                      </a:lnTo>
                      <a:lnTo>
                        <a:pt x="191" y="90"/>
                      </a:lnTo>
                      <a:lnTo>
                        <a:pt x="190" y="88"/>
                      </a:lnTo>
                      <a:lnTo>
                        <a:pt x="186" y="84"/>
                      </a:lnTo>
                      <a:lnTo>
                        <a:pt x="180" y="77"/>
                      </a:lnTo>
                      <a:lnTo>
                        <a:pt x="173" y="70"/>
                      </a:lnTo>
                      <a:lnTo>
                        <a:pt x="164" y="60"/>
                      </a:lnTo>
                      <a:lnTo>
                        <a:pt x="154" y="51"/>
                      </a:lnTo>
                      <a:lnTo>
                        <a:pt x="142" y="40"/>
                      </a:lnTo>
                      <a:lnTo>
                        <a:pt x="129" y="31"/>
                      </a:lnTo>
                      <a:lnTo>
                        <a:pt x="114" y="20"/>
                      </a:lnTo>
                      <a:lnTo>
                        <a:pt x="99" y="13"/>
                      </a:lnTo>
                      <a:lnTo>
                        <a:pt x="83" y="7"/>
                      </a:lnTo>
                      <a:lnTo>
                        <a:pt x="68" y="3"/>
                      </a:lnTo>
                      <a:lnTo>
                        <a:pt x="51" y="1"/>
                      </a:lnTo>
                      <a:lnTo>
                        <a:pt x="34" y="3"/>
                      </a:lnTo>
                      <a:lnTo>
                        <a:pt x="17" y="8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6" y="31"/>
                      </a:lnTo>
                      <a:lnTo>
                        <a:pt x="6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197">
                  <a:extLst>
                    <a:ext uri="{FF2B5EF4-FFF2-40B4-BE49-F238E27FC236}">
                      <a16:creationId xmlns:a16="http://schemas.microsoft.com/office/drawing/2014/main" id="{6A333A01-52EA-24C1-D231-E20C4598B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2" y="2588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6"/>
                    </a:cxn>
                    <a:cxn ang="0">
                      <a:pos x="9" y="10"/>
                    </a:cxn>
                    <a:cxn ang="0">
                      <a:pos x="13" y="14"/>
                    </a:cxn>
                    <a:cxn ang="0">
                      <a:pos x="18" y="17"/>
                    </a:cxn>
                    <a:cxn ang="0">
                      <a:pos x="21" y="17"/>
                    </a:cxn>
                    <a:cxn ang="0">
                      <a:pos x="25" y="18"/>
                    </a:cxn>
                    <a:cxn ang="0">
                      <a:pos x="31" y="17"/>
                    </a:cxn>
                    <a:cxn ang="0">
                      <a:pos x="36" y="17"/>
                    </a:cxn>
                    <a:cxn ang="0">
                      <a:pos x="43" y="14"/>
                    </a:cxn>
                    <a:cxn ang="0">
                      <a:pos x="50" y="11"/>
                    </a:cxn>
                    <a:cxn ang="0">
                      <a:pos x="59" y="5"/>
                    </a:cxn>
                    <a:cxn ang="0">
                      <a:pos x="68" y="0"/>
                    </a:cxn>
                    <a:cxn ang="0">
                      <a:pos x="68" y="0"/>
                    </a:cxn>
                    <a:cxn ang="0">
                      <a:pos x="71" y="0"/>
                    </a:cxn>
                    <a:cxn ang="0">
                      <a:pos x="74" y="0"/>
                    </a:cxn>
                    <a:cxn ang="0">
                      <a:pos x="77" y="1"/>
                    </a:cxn>
                    <a:cxn ang="0">
                      <a:pos x="79" y="2"/>
                    </a:cxn>
                    <a:cxn ang="0">
                      <a:pos x="81" y="5"/>
                    </a:cxn>
                    <a:cxn ang="0">
                      <a:pos x="79" y="9"/>
                    </a:cxn>
                    <a:cxn ang="0">
                      <a:pos x="77" y="13"/>
                    </a:cxn>
                    <a:cxn ang="0">
                      <a:pos x="76" y="13"/>
                    </a:cxn>
                    <a:cxn ang="0">
                      <a:pos x="74" y="14"/>
                    </a:cxn>
                    <a:cxn ang="0">
                      <a:pos x="71" y="16"/>
                    </a:cxn>
                    <a:cxn ang="0">
                      <a:pos x="67" y="19"/>
                    </a:cxn>
                    <a:cxn ang="0">
                      <a:pos x="62" y="22"/>
                    </a:cxn>
                    <a:cxn ang="0">
                      <a:pos x="57" y="26"/>
                    </a:cxn>
                    <a:cxn ang="0">
                      <a:pos x="50" y="29"/>
                    </a:cxn>
                    <a:cxn ang="0">
                      <a:pos x="45" y="33"/>
                    </a:cxn>
                    <a:cxn ang="0">
                      <a:pos x="37" y="34"/>
                    </a:cxn>
                    <a:cxn ang="0">
                      <a:pos x="31" y="36"/>
                    </a:cxn>
                    <a:cxn ang="0">
                      <a:pos x="24" y="37"/>
                    </a:cxn>
                    <a:cxn ang="0">
                      <a:pos x="18" y="37"/>
                    </a:cxn>
                    <a:cxn ang="0">
                      <a:pos x="13" y="35"/>
                    </a:cxn>
                    <a:cxn ang="0">
                      <a:pos x="7" y="33"/>
                    </a:cxn>
                    <a:cxn ang="0">
                      <a:pos x="3" y="28"/>
                    </a:cxn>
                    <a:cxn ang="0">
                      <a:pos x="0" y="20"/>
                    </a:cxn>
                    <a:cxn ang="0">
                      <a:pos x="1" y="18"/>
                    </a:cxn>
                    <a:cxn ang="0">
                      <a:pos x="4" y="13"/>
                    </a:cxn>
                    <a:cxn ang="0">
                      <a:pos x="6" y="6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1" h="37">
                      <a:moveTo>
                        <a:pt x="8" y="5"/>
                      </a:moveTo>
                      <a:lnTo>
                        <a:pt x="8" y="6"/>
                      </a:lnTo>
                      <a:lnTo>
                        <a:pt x="9" y="10"/>
                      </a:lnTo>
                      <a:lnTo>
                        <a:pt x="13" y="14"/>
                      </a:lnTo>
                      <a:lnTo>
                        <a:pt x="18" y="17"/>
                      </a:lnTo>
                      <a:lnTo>
                        <a:pt x="21" y="17"/>
                      </a:lnTo>
                      <a:lnTo>
                        <a:pt x="25" y="18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3" y="14"/>
                      </a:lnTo>
                      <a:lnTo>
                        <a:pt x="50" y="11"/>
                      </a:lnTo>
                      <a:lnTo>
                        <a:pt x="59" y="5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9" y="2"/>
                      </a:lnTo>
                      <a:lnTo>
                        <a:pt x="81" y="5"/>
                      </a:lnTo>
                      <a:lnTo>
                        <a:pt x="79" y="9"/>
                      </a:lnTo>
                      <a:lnTo>
                        <a:pt x="77" y="13"/>
                      </a:lnTo>
                      <a:lnTo>
                        <a:pt x="76" y="13"/>
                      </a:lnTo>
                      <a:lnTo>
                        <a:pt x="74" y="14"/>
                      </a:lnTo>
                      <a:lnTo>
                        <a:pt x="71" y="16"/>
                      </a:lnTo>
                      <a:lnTo>
                        <a:pt x="67" y="19"/>
                      </a:lnTo>
                      <a:lnTo>
                        <a:pt x="62" y="22"/>
                      </a:lnTo>
                      <a:lnTo>
                        <a:pt x="57" y="26"/>
                      </a:lnTo>
                      <a:lnTo>
                        <a:pt x="50" y="29"/>
                      </a:lnTo>
                      <a:lnTo>
                        <a:pt x="45" y="33"/>
                      </a:lnTo>
                      <a:lnTo>
                        <a:pt x="37" y="34"/>
                      </a:lnTo>
                      <a:lnTo>
                        <a:pt x="31" y="36"/>
                      </a:lnTo>
                      <a:lnTo>
                        <a:pt x="24" y="37"/>
                      </a:lnTo>
                      <a:lnTo>
                        <a:pt x="18" y="37"/>
                      </a:lnTo>
                      <a:lnTo>
                        <a:pt x="13" y="35"/>
                      </a:lnTo>
                      <a:lnTo>
                        <a:pt x="7" y="33"/>
                      </a:lnTo>
                      <a:lnTo>
                        <a:pt x="3" y="28"/>
                      </a:lnTo>
                      <a:lnTo>
                        <a:pt x="0" y="20"/>
                      </a:lnTo>
                      <a:lnTo>
                        <a:pt x="1" y="18"/>
                      </a:lnTo>
                      <a:lnTo>
                        <a:pt x="4" y="13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198">
                  <a:extLst>
                    <a:ext uri="{FF2B5EF4-FFF2-40B4-BE49-F238E27FC236}">
                      <a16:creationId xmlns:a16="http://schemas.microsoft.com/office/drawing/2014/main" id="{C6D9B908-1FCE-A253-05B2-16C057F79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2585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4" y="5"/>
                    </a:cxn>
                    <a:cxn ang="0">
                      <a:pos x="3" y="7"/>
                    </a:cxn>
                    <a:cxn ang="0">
                      <a:pos x="2" y="11"/>
                    </a:cxn>
                    <a:cxn ang="0">
                      <a:pos x="1" y="15"/>
                    </a:cxn>
                    <a:cxn ang="0">
                      <a:pos x="1" y="19"/>
                    </a:cxn>
                    <a:cxn ang="0">
                      <a:pos x="0" y="24"/>
                    </a:cxn>
                    <a:cxn ang="0">
                      <a:pos x="1" y="27"/>
                    </a:cxn>
                    <a:cxn ang="0">
                      <a:pos x="2" y="31"/>
                    </a:cxn>
                    <a:cxn ang="0">
                      <a:pos x="3" y="35"/>
                    </a:cxn>
                    <a:cxn ang="0">
                      <a:pos x="5" y="39"/>
                    </a:cxn>
                    <a:cxn ang="0">
                      <a:pos x="9" y="42"/>
                    </a:cxn>
                    <a:cxn ang="0">
                      <a:pos x="12" y="44"/>
                    </a:cxn>
                    <a:cxn ang="0">
                      <a:pos x="18" y="48"/>
                    </a:cxn>
                    <a:cxn ang="0">
                      <a:pos x="19" y="47"/>
                    </a:cxn>
                    <a:cxn ang="0">
                      <a:pos x="20" y="46"/>
                    </a:cxn>
                    <a:cxn ang="0">
                      <a:pos x="24" y="44"/>
                    </a:cxn>
                    <a:cxn ang="0">
                      <a:pos x="27" y="42"/>
                    </a:cxn>
                    <a:cxn ang="0">
                      <a:pos x="28" y="37"/>
                    </a:cxn>
                    <a:cxn ang="0">
                      <a:pos x="30" y="32"/>
                    </a:cxn>
                    <a:cxn ang="0">
                      <a:pos x="29" y="29"/>
                    </a:cxn>
                    <a:cxn ang="0">
                      <a:pos x="28" y="25"/>
                    </a:cxn>
                    <a:cxn ang="0">
                      <a:pos x="26" y="20"/>
                    </a:cxn>
                    <a:cxn ang="0">
                      <a:pos x="25" y="16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30" h="48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11"/>
                      </a:lnTo>
                      <a:lnTo>
                        <a:pt x="1" y="15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3" y="35"/>
                      </a:lnTo>
                      <a:lnTo>
                        <a:pt x="5" y="39"/>
                      </a:lnTo>
                      <a:lnTo>
                        <a:pt x="9" y="42"/>
                      </a:lnTo>
                      <a:lnTo>
                        <a:pt x="12" y="44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0" y="46"/>
                      </a:lnTo>
                      <a:lnTo>
                        <a:pt x="24" y="44"/>
                      </a:lnTo>
                      <a:lnTo>
                        <a:pt x="27" y="42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29" y="29"/>
                      </a:lnTo>
                      <a:lnTo>
                        <a:pt x="28" y="25"/>
                      </a:lnTo>
                      <a:lnTo>
                        <a:pt x="26" y="20"/>
                      </a:lnTo>
                      <a:lnTo>
                        <a:pt x="25" y="16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199">
                  <a:extLst>
                    <a:ext uri="{FF2B5EF4-FFF2-40B4-BE49-F238E27FC236}">
                      <a16:creationId xmlns:a16="http://schemas.microsoft.com/office/drawing/2014/main" id="{F785AA72-3EA0-BDCB-BE31-6E1A53F6D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3" y="2590"/>
                  <a:ext cx="4" cy="9"/>
                </a:xfrm>
                <a:custGeom>
                  <a:avLst/>
                  <a:gdLst/>
                  <a:ahLst/>
                  <a:cxnLst>
                    <a:cxn ang="0">
                      <a:pos x="15" y="8"/>
                    </a:cxn>
                    <a:cxn ang="0">
                      <a:pos x="14" y="9"/>
                    </a:cxn>
                    <a:cxn ang="0">
                      <a:pos x="14" y="12"/>
                    </a:cxn>
                    <a:cxn ang="0">
                      <a:pos x="14" y="17"/>
                    </a:cxn>
                    <a:cxn ang="0">
                      <a:pos x="14" y="22"/>
                    </a:cxn>
                    <a:cxn ang="0">
                      <a:pos x="14" y="26"/>
                    </a:cxn>
                    <a:cxn ang="0">
                      <a:pos x="16" y="31"/>
                    </a:cxn>
                    <a:cxn ang="0">
                      <a:pos x="18" y="34"/>
                    </a:cxn>
                    <a:cxn ang="0">
                      <a:pos x="20" y="35"/>
                    </a:cxn>
                    <a:cxn ang="0">
                      <a:pos x="21" y="36"/>
                    </a:cxn>
                    <a:cxn ang="0">
                      <a:pos x="21" y="39"/>
                    </a:cxn>
                    <a:cxn ang="0">
                      <a:pos x="21" y="43"/>
                    </a:cxn>
                    <a:cxn ang="0">
                      <a:pos x="18" y="45"/>
                    </a:cxn>
                    <a:cxn ang="0">
                      <a:pos x="14" y="43"/>
                    </a:cxn>
                    <a:cxn ang="0">
                      <a:pos x="10" y="41"/>
                    </a:cxn>
                    <a:cxn ang="0">
                      <a:pos x="7" y="38"/>
                    </a:cxn>
                    <a:cxn ang="0">
                      <a:pos x="4" y="34"/>
                    </a:cxn>
                    <a:cxn ang="0">
                      <a:pos x="1" y="28"/>
                    </a:cxn>
                    <a:cxn ang="0">
                      <a:pos x="0" y="23"/>
                    </a:cxn>
                    <a:cxn ang="0">
                      <a:pos x="0" y="17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5" y="1"/>
                    </a:cxn>
                    <a:cxn ang="0">
                      <a:pos x="7" y="1"/>
                    </a:cxn>
                    <a:cxn ang="0">
                      <a:pos x="8" y="0"/>
                    </a:cxn>
                    <a:cxn ang="0">
                      <a:pos x="10" y="1"/>
                    </a:cxn>
                    <a:cxn ang="0">
                      <a:pos x="14" y="6"/>
                    </a:cxn>
                    <a:cxn ang="0">
                      <a:pos x="15" y="8"/>
                    </a:cxn>
                    <a:cxn ang="0">
                      <a:pos x="15" y="8"/>
                    </a:cxn>
                  </a:cxnLst>
                  <a:rect l="0" t="0" r="r" b="b"/>
                  <a:pathLst>
                    <a:path w="21" h="45">
                      <a:moveTo>
                        <a:pt x="15" y="8"/>
                      </a:move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4" y="17"/>
                      </a:lnTo>
                      <a:lnTo>
                        <a:pt x="14" y="22"/>
                      </a:lnTo>
                      <a:lnTo>
                        <a:pt x="14" y="26"/>
                      </a:lnTo>
                      <a:lnTo>
                        <a:pt x="16" y="31"/>
                      </a:lnTo>
                      <a:lnTo>
                        <a:pt x="18" y="34"/>
                      </a:lnTo>
                      <a:lnTo>
                        <a:pt x="20" y="35"/>
                      </a:lnTo>
                      <a:lnTo>
                        <a:pt x="21" y="36"/>
                      </a:lnTo>
                      <a:lnTo>
                        <a:pt x="21" y="39"/>
                      </a:lnTo>
                      <a:lnTo>
                        <a:pt x="21" y="43"/>
                      </a:lnTo>
                      <a:lnTo>
                        <a:pt x="18" y="45"/>
                      </a:lnTo>
                      <a:lnTo>
                        <a:pt x="14" y="43"/>
                      </a:lnTo>
                      <a:lnTo>
                        <a:pt x="10" y="41"/>
                      </a:lnTo>
                      <a:lnTo>
                        <a:pt x="7" y="38"/>
                      </a:lnTo>
                      <a:lnTo>
                        <a:pt x="4" y="34"/>
                      </a:lnTo>
                      <a:lnTo>
                        <a:pt x="1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4" y="6"/>
                      </a:lnTo>
                      <a:lnTo>
                        <a:pt x="15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200">
                  <a:extLst>
                    <a:ext uri="{FF2B5EF4-FFF2-40B4-BE49-F238E27FC236}">
                      <a16:creationId xmlns:a16="http://schemas.microsoft.com/office/drawing/2014/main" id="{6BFBB533-8EE4-638E-BA1F-6298CDE00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2582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7"/>
                    </a:cxn>
                    <a:cxn ang="0">
                      <a:pos x="1" y="13"/>
                    </a:cxn>
                    <a:cxn ang="0">
                      <a:pos x="2" y="19"/>
                    </a:cxn>
                    <a:cxn ang="0">
                      <a:pos x="4" y="24"/>
                    </a:cxn>
                    <a:cxn ang="0">
                      <a:pos x="7" y="26"/>
                    </a:cxn>
                    <a:cxn ang="0">
                      <a:pos x="9" y="26"/>
                    </a:cxn>
                    <a:cxn ang="0">
                      <a:pos x="14" y="21"/>
                    </a:cxn>
                    <a:cxn ang="0">
                      <a:pos x="16" y="20"/>
                    </a:cxn>
                    <a:cxn ang="0">
                      <a:pos x="18" y="17"/>
                    </a:cxn>
                    <a:cxn ang="0">
                      <a:pos x="20" y="12"/>
                    </a:cxn>
                    <a:cxn ang="0">
                      <a:pos x="18" y="6"/>
                    </a:cxn>
                    <a:cxn ang="0">
                      <a:pos x="13" y="2"/>
                    </a:cxn>
                    <a:cxn ang="0">
                      <a:pos x="6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0" h="26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2" y="19"/>
                      </a:lnTo>
                      <a:lnTo>
                        <a:pt x="4" y="24"/>
                      </a:lnTo>
                      <a:lnTo>
                        <a:pt x="7" y="26"/>
                      </a:lnTo>
                      <a:lnTo>
                        <a:pt x="9" y="26"/>
                      </a:lnTo>
                      <a:lnTo>
                        <a:pt x="14" y="21"/>
                      </a:lnTo>
                      <a:lnTo>
                        <a:pt x="16" y="20"/>
                      </a:lnTo>
                      <a:lnTo>
                        <a:pt x="18" y="17"/>
                      </a:lnTo>
                      <a:lnTo>
                        <a:pt x="20" y="12"/>
                      </a:lnTo>
                      <a:lnTo>
                        <a:pt x="18" y="6"/>
                      </a:lnTo>
                      <a:lnTo>
                        <a:pt x="13" y="2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Freeform 201">
                  <a:extLst>
                    <a:ext uri="{FF2B5EF4-FFF2-40B4-BE49-F238E27FC236}">
                      <a16:creationId xmlns:a16="http://schemas.microsoft.com/office/drawing/2014/main" id="{43C55E83-C62C-436E-5758-A96CA7537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258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5"/>
                    </a:cxn>
                    <a:cxn ang="0">
                      <a:pos x="4" y="19"/>
                    </a:cxn>
                    <a:cxn ang="0">
                      <a:pos x="7" y="24"/>
                    </a:cxn>
                    <a:cxn ang="0">
                      <a:pos x="11" y="25"/>
                    </a:cxn>
                    <a:cxn ang="0">
                      <a:pos x="18" y="24"/>
                    </a:cxn>
                    <a:cxn ang="0">
                      <a:pos x="21" y="19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3" y="10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4" y="1"/>
                    </a:cxn>
                    <a:cxn ang="0">
                      <a:pos x="9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4" h="25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4" y="19"/>
                      </a:lnTo>
                      <a:lnTo>
                        <a:pt x="7" y="24"/>
                      </a:lnTo>
                      <a:lnTo>
                        <a:pt x="11" y="25"/>
                      </a:lnTo>
                      <a:lnTo>
                        <a:pt x="18" y="24"/>
                      </a:lnTo>
                      <a:lnTo>
                        <a:pt x="21" y="19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3" y="10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4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202">
                  <a:extLst>
                    <a:ext uri="{FF2B5EF4-FFF2-40B4-BE49-F238E27FC236}">
                      <a16:creationId xmlns:a16="http://schemas.microsoft.com/office/drawing/2014/main" id="{8E5F50EE-4618-BD77-D082-E10CB39E5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3" y="2595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2"/>
                    </a:cxn>
                    <a:cxn ang="0">
                      <a:pos x="14" y="16"/>
                    </a:cxn>
                    <a:cxn ang="0">
                      <a:pos x="15" y="18"/>
                    </a:cxn>
                    <a:cxn ang="0">
                      <a:pos x="18" y="20"/>
                    </a:cxn>
                    <a:cxn ang="0">
                      <a:pos x="22" y="20"/>
                    </a:cxn>
                    <a:cxn ang="0">
                      <a:pos x="29" y="20"/>
                    </a:cxn>
                    <a:cxn ang="0">
                      <a:pos x="30" y="22"/>
                    </a:cxn>
                    <a:cxn ang="0">
                      <a:pos x="31" y="26"/>
                    </a:cxn>
                    <a:cxn ang="0">
                      <a:pos x="31" y="31"/>
                    </a:cxn>
                    <a:cxn ang="0">
                      <a:pos x="30" y="36"/>
                    </a:cxn>
                    <a:cxn ang="0">
                      <a:pos x="27" y="36"/>
                    </a:cxn>
                    <a:cxn ang="0">
                      <a:pos x="22" y="37"/>
                    </a:cxn>
                    <a:cxn ang="0">
                      <a:pos x="16" y="36"/>
                    </a:cxn>
                    <a:cxn ang="0">
                      <a:pos x="11" y="36"/>
                    </a:cxn>
                    <a:cxn ang="0">
                      <a:pos x="4" y="31"/>
                    </a:cxn>
                    <a:cxn ang="0">
                      <a:pos x="1" y="28"/>
                    </a:cxn>
                    <a:cxn ang="0">
                      <a:pos x="0" y="25"/>
                    </a:cxn>
                    <a:cxn ang="0">
                      <a:pos x="0" y="22"/>
                    </a:cxn>
                    <a:cxn ang="0">
                      <a:pos x="0" y="17"/>
                    </a:cxn>
                    <a:cxn ang="0">
                      <a:pos x="2" y="13"/>
                    </a:cxn>
                    <a:cxn ang="0">
                      <a:pos x="3" y="9"/>
                    </a:cxn>
                    <a:cxn ang="0">
                      <a:pos x="4" y="6"/>
                    </a:cxn>
                    <a:cxn ang="0">
                      <a:pos x="5" y="2"/>
                    </a:cxn>
                    <a:cxn ang="0">
                      <a:pos x="7" y="1"/>
                    </a:cxn>
                    <a:cxn ang="0">
                      <a:pos x="9" y="0"/>
                    </a:cxn>
                    <a:cxn ang="0">
                      <a:pos x="11" y="1"/>
                    </a:cxn>
                    <a:cxn ang="0">
                      <a:pos x="11" y="3"/>
                    </a:cxn>
                    <a:cxn ang="0">
                      <a:pos x="12" y="7"/>
                    </a:cxn>
                    <a:cxn ang="0">
                      <a:pos x="12" y="9"/>
                    </a:cxn>
                    <a:cxn ang="0">
                      <a:pos x="12" y="10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31" h="37">
                      <a:moveTo>
                        <a:pt x="12" y="10"/>
                      </a:moveTo>
                      <a:lnTo>
                        <a:pt x="12" y="12"/>
                      </a:lnTo>
                      <a:lnTo>
                        <a:pt x="14" y="16"/>
                      </a:lnTo>
                      <a:lnTo>
                        <a:pt x="15" y="18"/>
                      </a:lnTo>
                      <a:lnTo>
                        <a:pt x="18" y="20"/>
                      </a:lnTo>
                      <a:lnTo>
                        <a:pt x="22" y="20"/>
                      </a:lnTo>
                      <a:lnTo>
                        <a:pt x="29" y="20"/>
                      </a:lnTo>
                      <a:lnTo>
                        <a:pt x="30" y="22"/>
                      </a:lnTo>
                      <a:lnTo>
                        <a:pt x="31" y="26"/>
                      </a:lnTo>
                      <a:lnTo>
                        <a:pt x="31" y="31"/>
                      </a:lnTo>
                      <a:lnTo>
                        <a:pt x="30" y="36"/>
                      </a:lnTo>
                      <a:lnTo>
                        <a:pt x="27" y="36"/>
                      </a:lnTo>
                      <a:lnTo>
                        <a:pt x="22" y="37"/>
                      </a:lnTo>
                      <a:lnTo>
                        <a:pt x="16" y="36"/>
                      </a:lnTo>
                      <a:lnTo>
                        <a:pt x="11" y="36"/>
                      </a:lnTo>
                      <a:lnTo>
                        <a:pt x="4" y="31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1" y="3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10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203">
                  <a:extLst>
                    <a:ext uri="{FF2B5EF4-FFF2-40B4-BE49-F238E27FC236}">
                      <a16:creationId xmlns:a16="http://schemas.microsoft.com/office/drawing/2014/main" id="{87B6A564-F11B-6456-163D-C164BC90C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7" y="2576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9" y="2"/>
                    </a:cxn>
                    <a:cxn ang="0">
                      <a:pos x="9" y="3"/>
                    </a:cxn>
                    <a:cxn ang="0">
                      <a:pos x="11" y="7"/>
                    </a:cxn>
                    <a:cxn ang="0">
                      <a:pos x="13" y="13"/>
                    </a:cxn>
                    <a:cxn ang="0">
                      <a:pos x="18" y="20"/>
                    </a:cxn>
                    <a:cxn ang="0">
                      <a:pos x="20" y="23"/>
                    </a:cxn>
                    <a:cxn ang="0">
                      <a:pos x="23" y="27"/>
                    </a:cxn>
                    <a:cxn ang="0">
                      <a:pos x="26" y="30"/>
                    </a:cxn>
                    <a:cxn ang="0">
                      <a:pos x="31" y="33"/>
                    </a:cxn>
                    <a:cxn ang="0">
                      <a:pos x="34" y="34"/>
                    </a:cxn>
                    <a:cxn ang="0">
                      <a:pos x="39" y="36"/>
                    </a:cxn>
                    <a:cxn ang="0">
                      <a:pos x="44" y="37"/>
                    </a:cxn>
                    <a:cxn ang="0">
                      <a:pos x="50" y="38"/>
                    </a:cxn>
                    <a:cxn ang="0">
                      <a:pos x="51" y="39"/>
                    </a:cxn>
                    <a:cxn ang="0">
                      <a:pos x="53" y="45"/>
                    </a:cxn>
                    <a:cxn ang="0">
                      <a:pos x="53" y="49"/>
                    </a:cxn>
                    <a:cxn ang="0">
                      <a:pos x="50" y="53"/>
                    </a:cxn>
                    <a:cxn ang="0">
                      <a:pos x="44" y="53"/>
                    </a:cxn>
                    <a:cxn ang="0">
                      <a:pos x="38" y="52"/>
                    </a:cxn>
                    <a:cxn ang="0">
                      <a:pos x="34" y="51"/>
                    </a:cxn>
                    <a:cxn ang="0">
                      <a:pos x="31" y="49"/>
                    </a:cxn>
                    <a:cxn ang="0">
                      <a:pos x="26" y="48"/>
                    </a:cxn>
                    <a:cxn ang="0">
                      <a:pos x="23" y="46"/>
                    </a:cxn>
                    <a:cxn ang="0">
                      <a:pos x="19" y="43"/>
                    </a:cxn>
                    <a:cxn ang="0">
                      <a:pos x="14" y="39"/>
                    </a:cxn>
                    <a:cxn ang="0">
                      <a:pos x="11" y="35"/>
                    </a:cxn>
                    <a:cxn ang="0">
                      <a:pos x="8" y="31"/>
                    </a:cxn>
                    <a:cxn ang="0">
                      <a:pos x="5" y="25"/>
                    </a:cxn>
                    <a:cxn ang="0">
                      <a:pos x="3" y="20"/>
                    </a:cxn>
                    <a:cxn ang="0">
                      <a:pos x="0" y="13"/>
                    </a:cxn>
                    <a:cxn ang="0">
                      <a:pos x="0" y="6"/>
                    </a:cxn>
                    <a:cxn ang="0">
                      <a:pos x="0" y="4"/>
                    </a:cxn>
                    <a:cxn ang="0">
                      <a:pos x="5" y="2"/>
                    </a:cxn>
                    <a:cxn ang="0">
                      <a:pos x="8" y="0"/>
                    </a:cxn>
                    <a:cxn ang="0">
                      <a:pos x="9" y="2"/>
                    </a:cxn>
                    <a:cxn ang="0">
                      <a:pos x="9" y="2"/>
                    </a:cxn>
                  </a:cxnLst>
                  <a:rect l="0" t="0" r="r" b="b"/>
                  <a:pathLst>
                    <a:path w="53" h="53">
                      <a:moveTo>
                        <a:pt x="9" y="2"/>
                      </a:moveTo>
                      <a:lnTo>
                        <a:pt x="9" y="3"/>
                      </a:lnTo>
                      <a:lnTo>
                        <a:pt x="11" y="7"/>
                      </a:lnTo>
                      <a:lnTo>
                        <a:pt x="13" y="13"/>
                      </a:lnTo>
                      <a:lnTo>
                        <a:pt x="18" y="20"/>
                      </a:lnTo>
                      <a:lnTo>
                        <a:pt x="20" y="23"/>
                      </a:lnTo>
                      <a:lnTo>
                        <a:pt x="23" y="27"/>
                      </a:lnTo>
                      <a:lnTo>
                        <a:pt x="26" y="30"/>
                      </a:lnTo>
                      <a:lnTo>
                        <a:pt x="31" y="33"/>
                      </a:lnTo>
                      <a:lnTo>
                        <a:pt x="34" y="34"/>
                      </a:lnTo>
                      <a:lnTo>
                        <a:pt x="39" y="36"/>
                      </a:lnTo>
                      <a:lnTo>
                        <a:pt x="44" y="37"/>
                      </a:lnTo>
                      <a:lnTo>
                        <a:pt x="50" y="38"/>
                      </a:lnTo>
                      <a:lnTo>
                        <a:pt x="51" y="39"/>
                      </a:lnTo>
                      <a:lnTo>
                        <a:pt x="53" y="45"/>
                      </a:lnTo>
                      <a:lnTo>
                        <a:pt x="53" y="49"/>
                      </a:lnTo>
                      <a:lnTo>
                        <a:pt x="50" y="53"/>
                      </a:lnTo>
                      <a:lnTo>
                        <a:pt x="44" y="53"/>
                      </a:lnTo>
                      <a:lnTo>
                        <a:pt x="38" y="52"/>
                      </a:lnTo>
                      <a:lnTo>
                        <a:pt x="34" y="51"/>
                      </a:lnTo>
                      <a:lnTo>
                        <a:pt x="31" y="49"/>
                      </a:lnTo>
                      <a:lnTo>
                        <a:pt x="26" y="48"/>
                      </a:lnTo>
                      <a:lnTo>
                        <a:pt x="23" y="46"/>
                      </a:lnTo>
                      <a:lnTo>
                        <a:pt x="19" y="43"/>
                      </a:lnTo>
                      <a:lnTo>
                        <a:pt x="14" y="39"/>
                      </a:lnTo>
                      <a:lnTo>
                        <a:pt x="11" y="35"/>
                      </a:lnTo>
                      <a:lnTo>
                        <a:pt x="8" y="31"/>
                      </a:lnTo>
                      <a:lnTo>
                        <a:pt x="5" y="25"/>
                      </a:lnTo>
                      <a:lnTo>
                        <a:pt x="3" y="20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204">
                  <a:extLst>
                    <a:ext uri="{FF2B5EF4-FFF2-40B4-BE49-F238E27FC236}">
                      <a16:creationId xmlns:a16="http://schemas.microsoft.com/office/drawing/2014/main" id="{7D50BE99-E3DD-EDD2-C9CA-00DD393FF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5" y="2561"/>
                  <a:ext cx="34" cy="2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7" y="51"/>
                    </a:cxn>
                    <a:cxn ang="0">
                      <a:pos x="20" y="38"/>
                    </a:cxn>
                    <a:cxn ang="0">
                      <a:pos x="38" y="23"/>
                    </a:cxn>
                    <a:cxn ang="0">
                      <a:pos x="60" y="11"/>
                    </a:cxn>
                    <a:cxn ang="0">
                      <a:pos x="83" y="1"/>
                    </a:cxn>
                    <a:cxn ang="0">
                      <a:pos x="109" y="0"/>
                    </a:cxn>
                    <a:cxn ang="0">
                      <a:pos x="136" y="9"/>
                    </a:cxn>
                    <a:cxn ang="0">
                      <a:pos x="150" y="21"/>
                    </a:cxn>
                    <a:cxn ang="0">
                      <a:pos x="155" y="29"/>
                    </a:cxn>
                    <a:cxn ang="0">
                      <a:pos x="159" y="37"/>
                    </a:cxn>
                    <a:cxn ang="0">
                      <a:pos x="165" y="47"/>
                    </a:cxn>
                    <a:cxn ang="0">
                      <a:pos x="168" y="60"/>
                    </a:cxn>
                    <a:cxn ang="0">
                      <a:pos x="169" y="72"/>
                    </a:cxn>
                    <a:cxn ang="0">
                      <a:pos x="168" y="86"/>
                    </a:cxn>
                    <a:cxn ang="0">
                      <a:pos x="165" y="94"/>
                    </a:cxn>
                    <a:cxn ang="0">
                      <a:pos x="155" y="97"/>
                    </a:cxn>
                    <a:cxn ang="0">
                      <a:pos x="143" y="98"/>
                    </a:cxn>
                    <a:cxn ang="0">
                      <a:pos x="136" y="92"/>
                    </a:cxn>
                    <a:cxn ang="0">
                      <a:pos x="134" y="82"/>
                    </a:cxn>
                    <a:cxn ang="0">
                      <a:pos x="135" y="74"/>
                    </a:cxn>
                    <a:cxn ang="0">
                      <a:pos x="139" y="66"/>
                    </a:cxn>
                    <a:cxn ang="0">
                      <a:pos x="147" y="60"/>
                    </a:cxn>
                    <a:cxn ang="0">
                      <a:pos x="156" y="66"/>
                    </a:cxn>
                    <a:cxn ang="0">
                      <a:pos x="153" y="71"/>
                    </a:cxn>
                    <a:cxn ang="0">
                      <a:pos x="149" y="77"/>
                    </a:cxn>
                    <a:cxn ang="0">
                      <a:pos x="148" y="85"/>
                    </a:cxn>
                    <a:cxn ang="0">
                      <a:pos x="155" y="89"/>
                    </a:cxn>
                    <a:cxn ang="0">
                      <a:pos x="157" y="85"/>
                    </a:cxn>
                    <a:cxn ang="0">
                      <a:pos x="162" y="75"/>
                    </a:cxn>
                    <a:cxn ang="0">
                      <a:pos x="161" y="66"/>
                    </a:cxn>
                    <a:cxn ang="0">
                      <a:pos x="158" y="56"/>
                    </a:cxn>
                    <a:cxn ang="0">
                      <a:pos x="153" y="43"/>
                    </a:cxn>
                    <a:cxn ang="0">
                      <a:pos x="144" y="29"/>
                    </a:cxn>
                    <a:cxn ang="0">
                      <a:pos x="141" y="26"/>
                    </a:cxn>
                    <a:cxn ang="0">
                      <a:pos x="134" y="21"/>
                    </a:cxn>
                    <a:cxn ang="0">
                      <a:pos x="123" y="15"/>
                    </a:cxn>
                    <a:cxn ang="0">
                      <a:pos x="108" y="12"/>
                    </a:cxn>
                    <a:cxn ang="0">
                      <a:pos x="88" y="12"/>
                    </a:cxn>
                    <a:cxn ang="0">
                      <a:pos x="64" y="19"/>
                    </a:cxn>
                    <a:cxn ang="0">
                      <a:pos x="38" y="34"/>
                    </a:cxn>
                    <a:cxn ang="0">
                      <a:pos x="9" y="62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69" h="100">
                      <a:moveTo>
                        <a:pt x="0" y="61"/>
                      </a:moveTo>
                      <a:lnTo>
                        <a:pt x="0" y="60"/>
                      </a:lnTo>
                      <a:lnTo>
                        <a:pt x="4" y="57"/>
                      </a:lnTo>
                      <a:lnTo>
                        <a:pt x="7" y="51"/>
                      </a:lnTo>
                      <a:lnTo>
                        <a:pt x="13" y="46"/>
                      </a:lnTo>
                      <a:lnTo>
                        <a:pt x="20" y="38"/>
                      </a:lnTo>
                      <a:lnTo>
                        <a:pt x="28" y="31"/>
                      </a:lnTo>
                      <a:lnTo>
                        <a:pt x="38" y="23"/>
                      </a:lnTo>
                      <a:lnTo>
                        <a:pt x="49" y="17"/>
                      </a:lnTo>
                      <a:lnTo>
                        <a:pt x="60" y="11"/>
                      </a:lnTo>
                      <a:lnTo>
                        <a:pt x="71" y="5"/>
                      </a:lnTo>
                      <a:lnTo>
                        <a:pt x="83" y="1"/>
                      </a:lnTo>
                      <a:lnTo>
                        <a:pt x="96" y="0"/>
                      </a:lnTo>
                      <a:lnTo>
                        <a:pt x="109" y="0"/>
                      </a:lnTo>
                      <a:lnTo>
                        <a:pt x="122" y="4"/>
                      </a:lnTo>
                      <a:lnTo>
                        <a:pt x="136" y="9"/>
                      </a:lnTo>
                      <a:lnTo>
                        <a:pt x="150" y="20"/>
                      </a:lnTo>
                      <a:lnTo>
                        <a:pt x="150" y="21"/>
                      </a:lnTo>
                      <a:lnTo>
                        <a:pt x="153" y="26"/>
                      </a:lnTo>
                      <a:lnTo>
                        <a:pt x="155" y="29"/>
                      </a:lnTo>
                      <a:lnTo>
                        <a:pt x="157" y="33"/>
                      </a:lnTo>
                      <a:lnTo>
                        <a:pt x="159" y="37"/>
                      </a:lnTo>
                      <a:lnTo>
                        <a:pt x="163" y="43"/>
                      </a:lnTo>
                      <a:lnTo>
                        <a:pt x="165" y="47"/>
                      </a:lnTo>
                      <a:lnTo>
                        <a:pt x="167" y="53"/>
                      </a:lnTo>
                      <a:lnTo>
                        <a:pt x="168" y="60"/>
                      </a:lnTo>
                      <a:lnTo>
                        <a:pt x="169" y="66"/>
                      </a:lnTo>
                      <a:lnTo>
                        <a:pt x="169" y="72"/>
                      </a:lnTo>
                      <a:lnTo>
                        <a:pt x="169" y="79"/>
                      </a:lnTo>
                      <a:lnTo>
                        <a:pt x="168" y="86"/>
                      </a:lnTo>
                      <a:lnTo>
                        <a:pt x="167" y="93"/>
                      </a:lnTo>
                      <a:lnTo>
                        <a:pt x="165" y="94"/>
                      </a:lnTo>
                      <a:lnTo>
                        <a:pt x="161" y="96"/>
                      </a:lnTo>
                      <a:lnTo>
                        <a:pt x="155" y="97"/>
                      </a:lnTo>
                      <a:lnTo>
                        <a:pt x="150" y="100"/>
                      </a:lnTo>
                      <a:lnTo>
                        <a:pt x="143" y="98"/>
                      </a:lnTo>
                      <a:lnTo>
                        <a:pt x="138" y="95"/>
                      </a:lnTo>
                      <a:lnTo>
                        <a:pt x="136" y="92"/>
                      </a:lnTo>
                      <a:lnTo>
                        <a:pt x="135" y="88"/>
                      </a:lnTo>
                      <a:lnTo>
                        <a:pt x="134" y="82"/>
                      </a:lnTo>
                      <a:lnTo>
                        <a:pt x="135" y="77"/>
                      </a:lnTo>
                      <a:lnTo>
                        <a:pt x="135" y="74"/>
                      </a:lnTo>
                      <a:lnTo>
                        <a:pt x="137" y="70"/>
                      </a:lnTo>
                      <a:lnTo>
                        <a:pt x="139" y="66"/>
                      </a:lnTo>
                      <a:lnTo>
                        <a:pt x="142" y="63"/>
                      </a:lnTo>
                      <a:lnTo>
                        <a:pt x="147" y="60"/>
                      </a:lnTo>
                      <a:lnTo>
                        <a:pt x="153" y="57"/>
                      </a:lnTo>
                      <a:lnTo>
                        <a:pt x="156" y="66"/>
                      </a:lnTo>
                      <a:lnTo>
                        <a:pt x="155" y="67"/>
                      </a:lnTo>
                      <a:lnTo>
                        <a:pt x="153" y="71"/>
                      </a:lnTo>
                      <a:lnTo>
                        <a:pt x="150" y="74"/>
                      </a:lnTo>
                      <a:lnTo>
                        <a:pt x="149" y="77"/>
                      </a:lnTo>
                      <a:lnTo>
                        <a:pt x="147" y="80"/>
                      </a:lnTo>
                      <a:lnTo>
                        <a:pt x="148" y="85"/>
                      </a:lnTo>
                      <a:lnTo>
                        <a:pt x="150" y="87"/>
                      </a:lnTo>
                      <a:lnTo>
                        <a:pt x="155" y="89"/>
                      </a:lnTo>
                      <a:lnTo>
                        <a:pt x="155" y="88"/>
                      </a:lnTo>
                      <a:lnTo>
                        <a:pt x="157" y="85"/>
                      </a:lnTo>
                      <a:lnTo>
                        <a:pt x="159" y="80"/>
                      </a:lnTo>
                      <a:lnTo>
                        <a:pt x="162" y="75"/>
                      </a:lnTo>
                      <a:lnTo>
                        <a:pt x="161" y="71"/>
                      </a:lnTo>
                      <a:lnTo>
                        <a:pt x="161" y="66"/>
                      </a:lnTo>
                      <a:lnTo>
                        <a:pt x="159" y="61"/>
                      </a:lnTo>
                      <a:lnTo>
                        <a:pt x="158" y="56"/>
                      </a:lnTo>
                      <a:lnTo>
                        <a:pt x="156" y="49"/>
                      </a:lnTo>
                      <a:lnTo>
                        <a:pt x="153" y="43"/>
                      </a:lnTo>
                      <a:lnTo>
                        <a:pt x="149" y="35"/>
                      </a:lnTo>
                      <a:lnTo>
                        <a:pt x="144" y="29"/>
                      </a:lnTo>
                      <a:lnTo>
                        <a:pt x="142" y="27"/>
                      </a:lnTo>
                      <a:lnTo>
                        <a:pt x="141" y="26"/>
                      </a:lnTo>
                      <a:lnTo>
                        <a:pt x="138" y="23"/>
                      </a:lnTo>
                      <a:lnTo>
                        <a:pt x="134" y="21"/>
                      </a:lnTo>
                      <a:lnTo>
                        <a:pt x="128" y="18"/>
                      </a:lnTo>
                      <a:lnTo>
                        <a:pt x="123" y="15"/>
                      </a:lnTo>
                      <a:lnTo>
                        <a:pt x="114" y="13"/>
                      </a:lnTo>
                      <a:lnTo>
                        <a:pt x="108" y="12"/>
                      </a:lnTo>
                      <a:lnTo>
                        <a:pt x="97" y="11"/>
                      </a:lnTo>
                      <a:lnTo>
                        <a:pt x="88" y="12"/>
                      </a:lnTo>
                      <a:lnTo>
                        <a:pt x="76" y="15"/>
                      </a:lnTo>
                      <a:lnTo>
                        <a:pt x="64" y="19"/>
                      </a:lnTo>
                      <a:lnTo>
                        <a:pt x="52" y="26"/>
                      </a:lnTo>
                      <a:lnTo>
                        <a:pt x="38" y="34"/>
                      </a:lnTo>
                      <a:lnTo>
                        <a:pt x="24" y="46"/>
                      </a:lnTo>
                      <a:lnTo>
                        <a:pt x="9" y="62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205">
                  <a:extLst>
                    <a:ext uri="{FF2B5EF4-FFF2-40B4-BE49-F238E27FC236}">
                      <a16:creationId xmlns:a16="http://schemas.microsoft.com/office/drawing/2014/main" id="{91D19899-639B-A50C-C539-B1E6BA45B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7" y="2535"/>
                  <a:ext cx="5" cy="9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3" y="45"/>
                    </a:cxn>
                    <a:cxn ang="0">
                      <a:pos x="25" y="45"/>
                    </a:cxn>
                    <a:cxn ang="0">
                      <a:pos x="25" y="43"/>
                    </a:cxn>
                    <a:cxn ang="0">
                      <a:pos x="24" y="38"/>
                    </a:cxn>
                    <a:cxn ang="0">
                      <a:pos x="22" y="35"/>
                    </a:cxn>
                    <a:cxn ang="0">
                      <a:pos x="22" y="32"/>
                    </a:cxn>
                    <a:cxn ang="0">
                      <a:pos x="22" y="28"/>
                    </a:cxn>
                    <a:cxn ang="0">
                      <a:pos x="22" y="24"/>
                    </a:cxn>
                    <a:cxn ang="0">
                      <a:pos x="22" y="20"/>
                    </a:cxn>
                    <a:cxn ang="0">
                      <a:pos x="22" y="17"/>
                    </a:cxn>
                    <a:cxn ang="0">
                      <a:pos x="21" y="13"/>
                    </a:cxn>
                    <a:cxn ang="0">
                      <a:pos x="21" y="9"/>
                    </a:cxn>
                    <a:cxn ang="0">
                      <a:pos x="21" y="3"/>
                    </a:cxn>
                    <a:cxn ang="0">
                      <a:pos x="22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5" h="45">
                      <a:moveTo>
                        <a:pt x="0" y="6"/>
                      </a:moveTo>
                      <a:lnTo>
                        <a:pt x="3" y="45"/>
                      </a:lnTo>
                      <a:lnTo>
                        <a:pt x="25" y="45"/>
                      </a:lnTo>
                      <a:lnTo>
                        <a:pt x="25" y="43"/>
                      </a:lnTo>
                      <a:lnTo>
                        <a:pt x="24" y="38"/>
                      </a:lnTo>
                      <a:lnTo>
                        <a:pt x="22" y="35"/>
                      </a:lnTo>
                      <a:lnTo>
                        <a:pt x="22" y="32"/>
                      </a:lnTo>
                      <a:lnTo>
                        <a:pt x="22" y="28"/>
                      </a:lnTo>
                      <a:lnTo>
                        <a:pt x="22" y="24"/>
                      </a:lnTo>
                      <a:lnTo>
                        <a:pt x="22" y="20"/>
                      </a:lnTo>
                      <a:lnTo>
                        <a:pt x="22" y="17"/>
                      </a:lnTo>
                      <a:lnTo>
                        <a:pt x="21" y="13"/>
                      </a:lnTo>
                      <a:lnTo>
                        <a:pt x="21" y="9"/>
                      </a:lnTo>
                      <a:lnTo>
                        <a:pt x="21" y="3"/>
                      </a:lnTo>
                      <a:lnTo>
                        <a:pt x="2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206">
                  <a:extLst>
                    <a:ext uri="{FF2B5EF4-FFF2-40B4-BE49-F238E27FC236}">
                      <a16:creationId xmlns:a16="http://schemas.microsoft.com/office/drawing/2014/main" id="{12757A34-8578-E396-DB6D-B2A89C6D3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503"/>
                  <a:ext cx="63" cy="65"/>
                </a:xfrm>
                <a:custGeom>
                  <a:avLst/>
                  <a:gdLst/>
                  <a:ahLst/>
                  <a:cxnLst>
                    <a:cxn ang="0">
                      <a:pos x="22" y="155"/>
                    </a:cxn>
                    <a:cxn ang="0">
                      <a:pos x="28" y="129"/>
                    </a:cxn>
                    <a:cxn ang="0">
                      <a:pos x="46" y="92"/>
                    </a:cxn>
                    <a:cxn ang="0">
                      <a:pos x="78" y="54"/>
                    </a:cxn>
                    <a:cxn ang="0">
                      <a:pos x="132" y="27"/>
                    </a:cxn>
                    <a:cxn ang="0">
                      <a:pos x="182" y="20"/>
                    </a:cxn>
                    <a:cxn ang="0">
                      <a:pos x="202" y="22"/>
                    </a:cxn>
                    <a:cxn ang="0">
                      <a:pos x="232" y="33"/>
                    </a:cxn>
                    <a:cxn ang="0">
                      <a:pos x="263" y="59"/>
                    </a:cxn>
                    <a:cxn ang="0">
                      <a:pos x="283" y="102"/>
                    </a:cxn>
                    <a:cxn ang="0">
                      <a:pos x="285" y="169"/>
                    </a:cxn>
                    <a:cxn ang="0">
                      <a:pos x="266" y="233"/>
                    </a:cxn>
                    <a:cxn ang="0">
                      <a:pos x="241" y="273"/>
                    </a:cxn>
                    <a:cxn ang="0">
                      <a:pos x="211" y="294"/>
                    </a:cxn>
                    <a:cxn ang="0">
                      <a:pos x="182" y="304"/>
                    </a:cxn>
                    <a:cxn ang="0">
                      <a:pos x="157" y="309"/>
                    </a:cxn>
                    <a:cxn ang="0">
                      <a:pos x="144" y="310"/>
                    </a:cxn>
                    <a:cxn ang="0">
                      <a:pos x="120" y="306"/>
                    </a:cxn>
                    <a:cxn ang="0">
                      <a:pos x="87" y="295"/>
                    </a:cxn>
                    <a:cxn ang="0">
                      <a:pos x="52" y="269"/>
                    </a:cxn>
                    <a:cxn ang="0">
                      <a:pos x="28" y="225"/>
                    </a:cxn>
                    <a:cxn ang="0">
                      <a:pos x="1" y="182"/>
                    </a:cxn>
                    <a:cxn ang="0">
                      <a:pos x="1" y="195"/>
                    </a:cxn>
                    <a:cxn ang="0">
                      <a:pos x="7" y="227"/>
                    </a:cxn>
                    <a:cxn ang="0">
                      <a:pos x="24" y="267"/>
                    </a:cxn>
                    <a:cxn ang="0">
                      <a:pos x="61" y="304"/>
                    </a:cxn>
                    <a:cxn ang="0">
                      <a:pos x="120" y="325"/>
                    </a:cxn>
                    <a:cxn ang="0">
                      <a:pos x="153" y="327"/>
                    </a:cxn>
                    <a:cxn ang="0">
                      <a:pos x="179" y="324"/>
                    </a:cxn>
                    <a:cxn ang="0">
                      <a:pos x="219" y="311"/>
                    </a:cxn>
                    <a:cxn ang="0">
                      <a:pos x="261" y="280"/>
                    </a:cxn>
                    <a:cxn ang="0">
                      <a:pos x="296" y="225"/>
                    </a:cxn>
                    <a:cxn ang="0">
                      <a:pos x="311" y="171"/>
                    </a:cxn>
                    <a:cxn ang="0">
                      <a:pos x="313" y="148"/>
                    </a:cxn>
                    <a:cxn ang="0">
                      <a:pos x="310" y="109"/>
                    </a:cxn>
                    <a:cxn ang="0">
                      <a:pos x="295" y="64"/>
                    </a:cxn>
                    <a:cxn ang="0">
                      <a:pos x="258" y="24"/>
                    </a:cxn>
                    <a:cxn ang="0">
                      <a:pos x="191" y="2"/>
                    </a:cxn>
                    <a:cxn ang="0">
                      <a:pos x="175" y="0"/>
                    </a:cxn>
                    <a:cxn ang="0">
                      <a:pos x="138" y="4"/>
                    </a:cxn>
                    <a:cxn ang="0">
                      <a:pos x="90" y="20"/>
                    </a:cxn>
                    <a:cxn ang="0">
                      <a:pos x="44" y="59"/>
                    </a:cxn>
                    <a:cxn ang="0">
                      <a:pos x="8" y="127"/>
                    </a:cxn>
                    <a:cxn ang="0">
                      <a:pos x="21" y="161"/>
                    </a:cxn>
                  </a:cxnLst>
                  <a:rect l="0" t="0" r="r" b="b"/>
                  <a:pathLst>
                    <a:path w="313" h="328">
                      <a:moveTo>
                        <a:pt x="21" y="161"/>
                      </a:moveTo>
                      <a:lnTo>
                        <a:pt x="21" y="160"/>
                      </a:lnTo>
                      <a:lnTo>
                        <a:pt x="22" y="155"/>
                      </a:lnTo>
                      <a:lnTo>
                        <a:pt x="22" y="148"/>
                      </a:lnTo>
                      <a:lnTo>
                        <a:pt x="26" y="139"/>
                      </a:lnTo>
                      <a:lnTo>
                        <a:pt x="28" y="129"/>
                      </a:lnTo>
                      <a:lnTo>
                        <a:pt x="33" y="118"/>
                      </a:lnTo>
                      <a:lnTo>
                        <a:pt x="38" y="105"/>
                      </a:lnTo>
                      <a:lnTo>
                        <a:pt x="46" y="92"/>
                      </a:lnTo>
                      <a:lnTo>
                        <a:pt x="55" y="79"/>
                      </a:lnTo>
                      <a:lnTo>
                        <a:pt x="65" y="66"/>
                      </a:lnTo>
                      <a:lnTo>
                        <a:pt x="78" y="54"/>
                      </a:lnTo>
                      <a:lnTo>
                        <a:pt x="94" y="44"/>
                      </a:lnTo>
                      <a:lnTo>
                        <a:pt x="111" y="34"/>
                      </a:lnTo>
                      <a:lnTo>
                        <a:pt x="132" y="27"/>
                      </a:lnTo>
                      <a:lnTo>
                        <a:pt x="155" y="22"/>
                      </a:lnTo>
                      <a:lnTo>
                        <a:pt x="182" y="20"/>
                      </a:lnTo>
                      <a:lnTo>
                        <a:pt x="182" y="20"/>
                      </a:lnTo>
                      <a:lnTo>
                        <a:pt x="187" y="20"/>
                      </a:lnTo>
                      <a:lnTo>
                        <a:pt x="193" y="20"/>
                      </a:lnTo>
                      <a:lnTo>
                        <a:pt x="202" y="22"/>
                      </a:lnTo>
                      <a:lnTo>
                        <a:pt x="210" y="25"/>
                      </a:lnTo>
                      <a:lnTo>
                        <a:pt x="221" y="29"/>
                      </a:lnTo>
                      <a:lnTo>
                        <a:pt x="232" y="33"/>
                      </a:lnTo>
                      <a:lnTo>
                        <a:pt x="243" y="41"/>
                      </a:lnTo>
                      <a:lnTo>
                        <a:pt x="252" y="48"/>
                      </a:lnTo>
                      <a:lnTo>
                        <a:pt x="263" y="59"/>
                      </a:lnTo>
                      <a:lnTo>
                        <a:pt x="272" y="71"/>
                      </a:lnTo>
                      <a:lnTo>
                        <a:pt x="279" y="85"/>
                      </a:lnTo>
                      <a:lnTo>
                        <a:pt x="283" y="102"/>
                      </a:lnTo>
                      <a:lnTo>
                        <a:pt x="287" y="121"/>
                      </a:lnTo>
                      <a:lnTo>
                        <a:pt x="288" y="144"/>
                      </a:lnTo>
                      <a:lnTo>
                        <a:pt x="285" y="169"/>
                      </a:lnTo>
                      <a:lnTo>
                        <a:pt x="280" y="193"/>
                      </a:lnTo>
                      <a:lnTo>
                        <a:pt x="275" y="216"/>
                      </a:lnTo>
                      <a:lnTo>
                        <a:pt x="266" y="233"/>
                      </a:lnTo>
                      <a:lnTo>
                        <a:pt x="259" y="250"/>
                      </a:lnTo>
                      <a:lnTo>
                        <a:pt x="250" y="263"/>
                      </a:lnTo>
                      <a:lnTo>
                        <a:pt x="241" y="273"/>
                      </a:lnTo>
                      <a:lnTo>
                        <a:pt x="232" y="282"/>
                      </a:lnTo>
                      <a:lnTo>
                        <a:pt x="222" y="290"/>
                      </a:lnTo>
                      <a:lnTo>
                        <a:pt x="211" y="294"/>
                      </a:lnTo>
                      <a:lnTo>
                        <a:pt x="202" y="299"/>
                      </a:lnTo>
                      <a:lnTo>
                        <a:pt x="191" y="301"/>
                      </a:lnTo>
                      <a:lnTo>
                        <a:pt x="182" y="304"/>
                      </a:lnTo>
                      <a:lnTo>
                        <a:pt x="172" y="306"/>
                      </a:lnTo>
                      <a:lnTo>
                        <a:pt x="164" y="308"/>
                      </a:lnTo>
                      <a:lnTo>
                        <a:pt x="157" y="309"/>
                      </a:lnTo>
                      <a:lnTo>
                        <a:pt x="150" y="311"/>
                      </a:lnTo>
                      <a:lnTo>
                        <a:pt x="148" y="310"/>
                      </a:lnTo>
                      <a:lnTo>
                        <a:pt x="144" y="310"/>
                      </a:lnTo>
                      <a:lnTo>
                        <a:pt x="137" y="309"/>
                      </a:lnTo>
                      <a:lnTo>
                        <a:pt x="130" y="309"/>
                      </a:lnTo>
                      <a:lnTo>
                        <a:pt x="120" y="306"/>
                      </a:lnTo>
                      <a:lnTo>
                        <a:pt x="109" y="304"/>
                      </a:lnTo>
                      <a:lnTo>
                        <a:pt x="97" y="299"/>
                      </a:lnTo>
                      <a:lnTo>
                        <a:pt x="87" y="295"/>
                      </a:lnTo>
                      <a:lnTo>
                        <a:pt x="75" y="288"/>
                      </a:lnTo>
                      <a:lnTo>
                        <a:pt x="63" y="280"/>
                      </a:lnTo>
                      <a:lnTo>
                        <a:pt x="52" y="269"/>
                      </a:lnTo>
                      <a:lnTo>
                        <a:pt x="43" y="257"/>
                      </a:lnTo>
                      <a:lnTo>
                        <a:pt x="34" y="241"/>
                      </a:lnTo>
                      <a:lnTo>
                        <a:pt x="28" y="225"/>
                      </a:lnTo>
                      <a:lnTo>
                        <a:pt x="22" y="205"/>
                      </a:lnTo>
                      <a:lnTo>
                        <a:pt x="21" y="182"/>
                      </a:lnTo>
                      <a:lnTo>
                        <a:pt x="1" y="182"/>
                      </a:lnTo>
                      <a:lnTo>
                        <a:pt x="0" y="184"/>
                      </a:lnTo>
                      <a:lnTo>
                        <a:pt x="0" y="189"/>
                      </a:lnTo>
                      <a:lnTo>
                        <a:pt x="1" y="195"/>
                      </a:lnTo>
                      <a:lnTo>
                        <a:pt x="2" y="205"/>
                      </a:lnTo>
                      <a:lnTo>
                        <a:pt x="4" y="216"/>
                      </a:lnTo>
                      <a:lnTo>
                        <a:pt x="7" y="227"/>
                      </a:lnTo>
                      <a:lnTo>
                        <a:pt x="10" y="240"/>
                      </a:lnTo>
                      <a:lnTo>
                        <a:pt x="18" y="254"/>
                      </a:lnTo>
                      <a:lnTo>
                        <a:pt x="24" y="267"/>
                      </a:lnTo>
                      <a:lnTo>
                        <a:pt x="34" y="280"/>
                      </a:lnTo>
                      <a:lnTo>
                        <a:pt x="46" y="292"/>
                      </a:lnTo>
                      <a:lnTo>
                        <a:pt x="61" y="304"/>
                      </a:lnTo>
                      <a:lnTo>
                        <a:pt x="77" y="313"/>
                      </a:lnTo>
                      <a:lnTo>
                        <a:pt x="97" y="321"/>
                      </a:lnTo>
                      <a:lnTo>
                        <a:pt x="120" y="325"/>
                      </a:lnTo>
                      <a:lnTo>
                        <a:pt x="147" y="328"/>
                      </a:lnTo>
                      <a:lnTo>
                        <a:pt x="148" y="327"/>
                      </a:lnTo>
                      <a:lnTo>
                        <a:pt x="153" y="327"/>
                      </a:lnTo>
                      <a:lnTo>
                        <a:pt x="160" y="327"/>
                      </a:lnTo>
                      <a:lnTo>
                        <a:pt x="168" y="327"/>
                      </a:lnTo>
                      <a:lnTo>
                        <a:pt x="179" y="324"/>
                      </a:lnTo>
                      <a:lnTo>
                        <a:pt x="191" y="322"/>
                      </a:lnTo>
                      <a:lnTo>
                        <a:pt x="205" y="317"/>
                      </a:lnTo>
                      <a:lnTo>
                        <a:pt x="219" y="311"/>
                      </a:lnTo>
                      <a:lnTo>
                        <a:pt x="233" y="302"/>
                      </a:lnTo>
                      <a:lnTo>
                        <a:pt x="247" y="293"/>
                      </a:lnTo>
                      <a:lnTo>
                        <a:pt x="261" y="280"/>
                      </a:lnTo>
                      <a:lnTo>
                        <a:pt x="275" y="266"/>
                      </a:lnTo>
                      <a:lnTo>
                        <a:pt x="285" y="247"/>
                      </a:lnTo>
                      <a:lnTo>
                        <a:pt x="296" y="225"/>
                      </a:lnTo>
                      <a:lnTo>
                        <a:pt x="304" y="201"/>
                      </a:lnTo>
                      <a:lnTo>
                        <a:pt x="311" y="173"/>
                      </a:lnTo>
                      <a:lnTo>
                        <a:pt x="311" y="171"/>
                      </a:lnTo>
                      <a:lnTo>
                        <a:pt x="311" y="165"/>
                      </a:lnTo>
                      <a:lnTo>
                        <a:pt x="312" y="158"/>
                      </a:lnTo>
                      <a:lnTo>
                        <a:pt x="313" y="148"/>
                      </a:lnTo>
                      <a:lnTo>
                        <a:pt x="312" y="136"/>
                      </a:lnTo>
                      <a:lnTo>
                        <a:pt x="312" y="123"/>
                      </a:lnTo>
                      <a:lnTo>
                        <a:pt x="310" y="109"/>
                      </a:lnTo>
                      <a:lnTo>
                        <a:pt x="308" y="94"/>
                      </a:lnTo>
                      <a:lnTo>
                        <a:pt x="302" y="78"/>
                      </a:lnTo>
                      <a:lnTo>
                        <a:pt x="295" y="64"/>
                      </a:lnTo>
                      <a:lnTo>
                        <a:pt x="285" y="49"/>
                      </a:lnTo>
                      <a:lnTo>
                        <a:pt x="274" y="36"/>
                      </a:lnTo>
                      <a:lnTo>
                        <a:pt x="258" y="24"/>
                      </a:lnTo>
                      <a:lnTo>
                        <a:pt x="238" y="14"/>
                      </a:lnTo>
                      <a:lnTo>
                        <a:pt x="217" y="6"/>
                      </a:lnTo>
                      <a:lnTo>
                        <a:pt x="191" y="2"/>
                      </a:lnTo>
                      <a:lnTo>
                        <a:pt x="189" y="1"/>
                      </a:lnTo>
                      <a:lnTo>
                        <a:pt x="183" y="1"/>
                      </a:lnTo>
                      <a:lnTo>
                        <a:pt x="175" y="0"/>
                      </a:lnTo>
                      <a:lnTo>
                        <a:pt x="165" y="1"/>
                      </a:lnTo>
                      <a:lnTo>
                        <a:pt x="152" y="1"/>
                      </a:lnTo>
                      <a:lnTo>
                        <a:pt x="138" y="4"/>
                      </a:lnTo>
                      <a:lnTo>
                        <a:pt x="122" y="7"/>
                      </a:lnTo>
                      <a:lnTo>
                        <a:pt x="107" y="13"/>
                      </a:lnTo>
                      <a:lnTo>
                        <a:pt x="90" y="20"/>
                      </a:lnTo>
                      <a:lnTo>
                        <a:pt x="74" y="30"/>
                      </a:lnTo>
                      <a:lnTo>
                        <a:pt x="58" y="42"/>
                      </a:lnTo>
                      <a:lnTo>
                        <a:pt x="44" y="59"/>
                      </a:lnTo>
                      <a:lnTo>
                        <a:pt x="30" y="77"/>
                      </a:lnTo>
                      <a:lnTo>
                        <a:pt x="18" y="100"/>
                      </a:lnTo>
                      <a:lnTo>
                        <a:pt x="8" y="127"/>
                      </a:lnTo>
                      <a:lnTo>
                        <a:pt x="2" y="158"/>
                      </a:lnTo>
                      <a:lnTo>
                        <a:pt x="21" y="161"/>
                      </a:lnTo>
                      <a:lnTo>
                        <a:pt x="21" y="1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207">
                  <a:extLst>
                    <a:ext uri="{FF2B5EF4-FFF2-40B4-BE49-F238E27FC236}">
                      <a16:creationId xmlns:a16="http://schemas.microsoft.com/office/drawing/2014/main" id="{2E074047-8CED-F3A5-BA7E-543894482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" y="2558"/>
                  <a:ext cx="211" cy="26"/>
                </a:xfrm>
                <a:custGeom>
                  <a:avLst/>
                  <a:gdLst/>
                  <a:ahLst/>
                  <a:cxnLst>
                    <a:cxn ang="0">
                      <a:pos x="18" y="67"/>
                    </a:cxn>
                    <a:cxn ang="0">
                      <a:pos x="79" y="42"/>
                    </a:cxn>
                    <a:cxn ang="0">
                      <a:pos x="164" y="36"/>
                    </a:cxn>
                    <a:cxn ang="0">
                      <a:pos x="250" y="84"/>
                    </a:cxn>
                    <a:cxn ang="0">
                      <a:pos x="283" y="125"/>
                    </a:cxn>
                    <a:cxn ang="0">
                      <a:pos x="331" y="92"/>
                    </a:cxn>
                    <a:cxn ang="0">
                      <a:pos x="410" y="62"/>
                    </a:cxn>
                    <a:cxn ang="0">
                      <a:pos x="503" y="71"/>
                    </a:cxn>
                    <a:cxn ang="0">
                      <a:pos x="556" y="104"/>
                    </a:cxn>
                    <a:cxn ang="0">
                      <a:pos x="570" y="107"/>
                    </a:cxn>
                    <a:cxn ang="0">
                      <a:pos x="589" y="104"/>
                    </a:cxn>
                    <a:cxn ang="0">
                      <a:pos x="614" y="89"/>
                    </a:cxn>
                    <a:cxn ang="0">
                      <a:pos x="644" y="57"/>
                    </a:cxn>
                    <a:cxn ang="0">
                      <a:pos x="687" y="27"/>
                    </a:cxn>
                    <a:cxn ang="0">
                      <a:pos x="735" y="15"/>
                    </a:cxn>
                    <a:cxn ang="0">
                      <a:pos x="791" y="36"/>
                    </a:cxn>
                    <a:cxn ang="0">
                      <a:pos x="843" y="91"/>
                    </a:cxn>
                    <a:cxn ang="0">
                      <a:pos x="861" y="95"/>
                    </a:cxn>
                    <a:cxn ang="0">
                      <a:pos x="887" y="89"/>
                    </a:cxn>
                    <a:cxn ang="0">
                      <a:pos x="916" y="63"/>
                    </a:cxn>
                    <a:cxn ang="0">
                      <a:pos x="945" y="38"/>
                    </a:cxn>
                    <a:cxn ang="0">
                      <a:pos x="976" y="22"/>
                    </a:cxn>
                    <a:cxn ang="0">
                      <a:pos x="1017" y="17"/>
                    </a:cxn>
                    <a:cxn ang="0">
                      <a:pos x="1053" y="8"/>
                    </a:cxn>
                    <a:cxn ang="0">
                      <a:pos x="1038" y="4"/>
                    </a:cxn>
                    <a:cxn ang="0">
                      <a:pos x="998" y="3"/>
                    </a:cxn>
                    <a:cxn ang="0">
                      <a:pos x="946" y="18"/>
                    </a:cxn>
                    <a:cxn ang="0">
                      <a:pos x="896" y="62"/>
                    </a:cxn>
                    <a:cxn ang="0">
                      <a:pos x="879" y="72"/>
                    </a:cxn>
                    <a:cxn ang="0">
                      <a:pos x="857" y="75"/>
                    </a:cxn>
                    <a:cxn ang="0">
                      <a:pos x="825" y="54"/>
                    </a:cxn>
                    <a:cxn ang="0">
                      <a:pos x="803" y="26"/>
                    </a:cxn>
                    <a:cxn ang="0">
                      <a:pos x="775" y="8"/>
                    </a:cxn>
                    <a:cxn ang="0">
                      <a:pos x="722" y="1"/>
                    </a:cxn>
                    <a:cxn ang="0">
                      <a:pos x="647" y="33"/>
                    </a:cxn>
                    <a:cxn ang="0">
                      <a:pos x="600" y="78"/>
                    </a:cxn>
                    <a:cxn ang="0">
                      <a:pos x="584" y="88"/>
                    </a:cxn>
                    <a:cxn ang="0">
                      <a:pos x="568" y="90"/>
                    </a:cxn>
                    <a:cxn ang="0">
                      <a:pos x="556" y="85"/>
                    </a:cxn>
                    <a:cxn ang="0">
                      <a:pos x="539" y="72"/>
                    </a:cxn>
                    <a:cxn ang="0">
                      <a:pos x="506" y="54"/>
                    </a:cxn>
                    <a:cxn ang="0">
                      <a:pos x="454" y="44"/>
                    </a:cxn>
                    <a:cxn ang="0">
                      <a:pos x="418" y="42"/>
                    </a:cxn>
                    <a:cxn ang="0">
                      <a:pos x="396" y="49"/>
                    </a:cxn>
                    <a:cxn ang="0">
                      <a:pos x="357" y="64"/>
                    </a:cxn>
                    <a:cxn ang="0">
                      <a:pos x="308" y="88"/>
                    </a:cxn>
                    <a:cxn ang="0">
                      <a:pos x="277" y="97"/>
                    </a:cxn>
                    <a:cxn ang="0">
                      <a:pos x="242" y="59"/>
                    </a:cxn>
                    <a:cxn ang="0">
                      <a:pos x="173" y="22"/>
                    </a:cxn>
                    <a:cxn ang="0">
                      <a:pos x="66" y="33"/>
                    </a:cxn>
                    <a:cxn ang="0">
                      <a:pos x="2" y="79"/>
                    </a:cxn>
                  </a:cxnLst>
                  <a:rect l="0" t="0" r="r" b="b"/>
                  <a:pathLst>
                    <a:path w="1058" h="130">
                      <a:moveTo>
                        <a:pt x="2" y="79"/>
                      </a:moveTo>
                      <a:lnTo>
                        <a:pt x="4" y="77"/>
                      </a:lnTo>
                      <a:lnTo>
                        <a:pt x="9" y="74"/>
                      </a:lnTo>
                      <a:lnTo>
                        <a:pt x="18" y="67"/>
                      </a:lnTo>
                      <a:lnTo>
                        <a:pt x="30" y="62"/>
                      </a:lnTo>
                      <a:lnTo>
                        <a:pt x="44" y="55"/>
                      </a:lnTo>
                      <a:lnTo>
                        <a:pt x="61" y="48"/>
                      </a:lnTo>
                      <a:lnTo>
                        <a:pt x="79" y="42"/>
                      </a:lnTo>
                      <a:lnTo>
                        <a:pt x="100" y="38"/>
                      </a:lnTo>
                      <a:lnTo>
                        <a:pt x="120" y="34"/>
                      </a:lnTo>
                      <a:lnTo>
                        <a:pt x="143" y="34"/>
                      </a:lnTo>
                      <a:lnTo>
                        <a:pt x="164" y="36"/>
                      </a:lnTo>
                      <a:lnTo>
                        <a:pt x="187" y="41"/>
                      </a:lnTo>
                      <a:lnTo>
                        <a:pt x="208" y="51"/>
                      </a:lnTo>
                      <a:lnTo>
                        <a:pt x="230" y="65"/>
                      </a:lnTo>
                      <a:lnTo>
                        <a:pt x="250" y="84"/>
                      </a:lnTo>
                      <a:lnTo>
                        <a:pt x="269" y="111"/>
                      </a:lnTo>
                      <a:lnTo>
                        <a:pt x="277" y="130"/>
                      </a:lnTo>
                      <a:lnTo>
                        <a:pt x="279" y="128"/>
                      </a:lnTo>
                      <a:lnTo>
                        <a:pt x="283" y="125"/>
                      </a:lnTo>
                      <a:lnTo>
                        <a:pt x="291" y="118"/>
                      </a:lnTo>
                      <a:lnTo>
                        <a:pt x="303" y="111"/>
                      </a:lnTo>
                      <a:lnTo>
                        <a:pt x="315" y="101"/>
                      </a:lnTo>
                      <a:lnTo>
                        <a:pt x="331" y="92"/>
                      </a:lnTo>
                      <a:lnTo>
                        <a:pt x="348" y="83"/>
                      </a:lnTo>
                      <a:lnTo>
                        <a:pt x="368" y="76"/>
                      </a:lnTo>
                      <a:lnTo>
                        <a:pt x="389" y="67"/>
                      </a:lnTo>
                      <a:lnTo>
                        <a:pt x="410" y="62"/>
                      </a:lnTo>
                      <a:lnTo>
                        <a:pt x="433" y="59"/>
                      </a:lnTo>
                      <a:lnTo>
                        <a:pt x="456" y="60"/>
                      </a:lnTo>
                      <a:lnTo>
                        <a:pt x="480" y="63"/>
                      </a:lnTo>
                      <a:lnTo>
                        <a:pt x="503" y="71"/>
                      </a:lnTo>
                      <a:lnTo>
                        <a:pt x="527" y="83"/>
                      </a:lnTo>
                      <a:lnTo>
                        <a:pt x="551" y="100"/>
                      </a:lnTo>
                      <a:lnTo>
                        <a:pt x="552" y="101"/>
                      </a:lnTo>
                      <a:lnTo>
                        <a:pt x="556" y="104"/>
                      </a:lnTo>
                      <a:lnTo>
                        <a:pt x="558" y="104"/>
                      </a:lnTo>
                      <a:lnTo>
                        <a:pt x="561" y="105"/>
                      </a:lnTo>
                      <a:lnTo>
                        <a:pt x="566" y="106"/>
                      </a:lnTo>
                      <a:lnTo>
                        <a:pt x="570" y="107"/>
                      </a:lnTo>
                      <a:lnTo>
                        <a:pt x="574" y="106"/>
                      </a:lnTo>
                      <a:lnTo>
                        <a:pt x="579" y="106"/>
                      </a:lnTo>
                      <a:lnTo>
                        <a:pt x="584" y="106"/>
                      </a:lnTo>
                      <a:lnTo>
                        <a:pt x="589" y="104"/>
                      </a:lnTo>
                      <a:lnTo>
                        <a:pt x="596" y="101"/>
                      </a:lnTo>
                      <a:lnTo>
                        <a:pt x="601" y="98"/>
                      </a:lnTo>
                      <a:lnTo>
                        <a:pt x="608" y="94"/>
                      </a:lnTo>
                      <a:lnTo>
                        <a:pt x="614" y="89"/>
                      </a:lnTo>
                      <a:lnTo>
                        <a:pt x="619" y="81"/>
                      </a:lnTo>
                      <a:lnTo>
                        <a:pt x="627" y="74"/>
                      </a:lnTo>
                      <a:lnTo>
                        <a:pt x="635" y="65"/>
                      </a:lnTo>
                      <a:lnTo>
                        <a:pt x="644" y="57"/>
                      </a:lnTo>
                      <a:lnTo>
                        <a:pt x="654" y="48"/>
                      </a:lnTo>
                      <a:lnTo>
                        <a:pt x="665" y="41"/>
                      </a:lnTo>
                      <a:lnTo>
                        <a:pt x="674" y="33"/>
                      </a:lnTo>
                      <a:lnTo>
                        <a:pt x="687" y="27"/>
                      </a:lnTo>
                      <a:lnTo>
                        <a:pt x="698" y="21"/>
                      </a:lnTo>
                      <a:lnTo>
                        <a:pt x="710" y="17"/>
                      </a:lnTo>
                      <a:lnTo>
                        <a:pt x="723" y="15"/>
                      </a:lnTo>
                      <a:lnTo>
                        <a:pt x="735" y="15"/>
                      </a:lnTo>
                      <a:lnTo>
                        <a:pt x="749" y="15"/>
                      </a:lnTo>
                      <a:lnTo>
                        <a:pt x="763" y="19"/>
                      </a:lnTo>
                      <a:lnTo>
                        <a:pt x="777" y="25"/>
                      </a:lnTo>
                      <a:lnTo>
                        <a:pt x="791" y="36"/>
                      </a:lnTo>
                      <a:lnTo>
                        <a:pt x="834" y="86"/>
                      </a:lnTo>
                      <a:lnTo>
                        <a:pt x="836" y="86"/>
                      </a:lnTo>
                      <a:lnTo>
                        <a:pt x="840" y="90"/>
                      </a:lnTo>
                      <a:lnTo>
                        <a:pt x="843" y="91"/>
                      </a:lnTo>
                      <a:lnTo>
                        <a:pt x="846" y="92"/>
                      </a:lnTo>
                      <a:lnTo>
                        <a:pt x="850" y="94"/>
                      </a:lnTo>
                      <a:lnTo>
                        <a:pt x="857" y="95"/>
                      </a:lnTo>
                      <a:lnTo>
                        <a:pt x="861" y="95"/>
                      </a:lnTo>
                      <a:lnTo>
                        <a:pt x="868" y="95"/>
                      </a:lnTo>
                      <a:lnTo>
                        <a:pt x="873" y="94"/>
                      </a:lnTo>
                      <a:lnTo>
                        <a:pt x="879" y="92"/>
                      </a:lnTo>
                      <a:lnTo>
                        <a:pt x="887" y="89"/>
                      </a:lnTo>
                      <a:lnTo>
                        <a:pt x="893" y="84"/>
                      </a:lnTo>
                      <a:lnTo>
                        <a:pt x="902" y="78"/>
                      </a:lnTo>
                      <a:lnTo>
                        <a:pt x="910" y="71"/>
                      </a:lnTo>
                      <a:lnTo>
                        <a:pt x="916" y="63"/>
                      </a:lnTo>
                      <a:lnTo>
                        <a:pt x="923" y="55"/>
                      </a:lnTo>
                      <a:lnTo>
                        <a:pt x="931" y="49"/>
                      </a:lnTo>
                      <a:lnTo>
                        <a:pt x="939" y="44"/>
                      </a:lnTo>
                      <a:lnTo>
                        <a:pt x="945" y="38"/>
                      </a:lnTo>
                      <a:lnTo>
                        <a:pt x="952" y="33"/>
                      </a:lnTo>
                      <a:lnTo>
                        <a:pt x="960" y="29"/>
                      </a:lnTo>
                      <a:lnTo>
                        <a:pt x="969" y="25"/>
                      </a:lnTo>
                      <a:lnTo>
                        <a:pt x="976" y="22"/>
                      </a:lnTo>
                      <a:lnTo>
                        <a:pt x="985" y="20"/>
                      </a:lnTo>
                      <a:lnTo>
                        <a:pt x="994" y="18"/>
                      </a:lnTo>
                      <a:lnTo>
                        <a:pt x="1005" y="18"/>
                      </a:lnTo>
                      <a:lnTo>
                        <a:pt x="1017" y="17"/>
                      </a:lnTo>
                      <a:lnTo>
                        <a:pt x="1029" y="18"/>
                      </a:lnTo>
                      <a:lnTo>
                        <a:pt x="1043" y="19"/>
                      </a:lnTo>
                      <a:lnTo>
                        <a:pt x="1058" y="21"/>
                      </a:lnTo>
                      <a:lnTo>
                        <a:pt x="1053" y="8"/>
                      </a:lnTo>
                      <a:lnTo>
                        <a:pt x="1052" y="7"/>
                      </a:lnTo>
                      <a:lnTo>
                        <a:pt x="1049" y="7"/>
                      </a:lnTo>
                      <a:lnTo>
                        <a:pt x="1044" y="5"/>
                      </a:lnTo>
                      <a:lnTo>
                        <a:pt x="1038" y="4"/>
                      </a:lnTo>
                      <a:lnTo>
                        <a:pt x="1029" y="3"/>
                      </a:lnTo>
                      <a:lnTo>
                        <a:pt x="1020" y="2"/>
                      </a:lnTo>
                      <a:lnTo>
                        <a:pt x="1009" y="2"/>
                      </a:lnTo>
                      <a:lnTo>
                        <a:pt x="998" y="3"/>
                      </a:lnTo>
                      <a:lnTo>
                        <a:pt x="986" y="5"/>
                      </a:lnTo>
                      <a:lnTo>
                        <a:pt x="973" y="7"/>
                      </a:lnTo>
                      <a:lnTo>
                        <a:pt x="960" y="11"/>
                      </a:lnTo>
                      <a:lnTo>
                        <a:pt x="946" y="18"/>
                      </a:lnTo>
                      <a:lnTo>
                        <a:pt x="933" y="25"/>
                      </a:lnTo>
                      <a:lnTo>
                        <a:pt x="919" y="35"/>
                      </a:lnTo>
                      <a:lnTo>
                        <a:pt x="907" y="47"/>
                      </a:lnTo>
                      <a:lnTo>
                        <a:pt x="896" y="62"/>
                      </a:lnTo>
                      <a:lnTo>
                        <a:pt x="893" y="64"/>
                      </a:lnTo>
                      <a:lnTo>
                        <a:pt x="888" y="68"/>
                      </a:lnTo>
                      <a:lnTo>
                        <a:pt x="884" y="70"/>
                      </a:lnTo>
                      <a:lnTo>
                        <a:pt x="879" y="72"/>
                      </a:lnTo>
                      <a:lnTo>
                        <a:pt x="875" y="75"/>
                      </a:lnTo>
                      <a:lnTo>
                        <a:pt x="870" y="76"/>
                      </a:lnTo>
                      <a:lnTo>
                        <a:pt x="863" y="76"/>
                      </a:lnTo>
                      <a:lnTo>
                        <a:pt x="857" y="75"/>
                      </a:lnTo>
                      <a:lnTo>
                        <a:pt x="848" y="72"/>
                      </a:lnTo>
                      <a:lnTo>
                        <a:pt x="842" y="69"/>
                      </a:lnTo>
                      <a:lnTo>
                        <a:pt x="833" y="62"/>
                      </a:lnTo>
                      <a:lnTo>
                        <a:pt x="825" y="54"/>
                      </a:lnTo>
                      <a:lnTo>
                        <a:pt x="816" y="44"/>
                      </a:lnTo>
                      <a:lnTo>
                        <a:pt x="807" y="31"/>
                      </a:lnTo>
                      <a:lnTo>
                        <a:pt x="806" y="29"/>
                      </a:lnTo>
                      <a:lnTo>
                        <a:pt x="803" y="26"/>
                      </a:lnTo>
                      <a:lnTo>
                        <a:pt x="798" y="22"/>
                      </a:lnTo>
                      <a:lnTo>
                        <a:pt x="792" y="18"/>
                      </a:lnTo>
                      <a:lnTo>
                        <a:pt x="784" y="12"/>
                      </a:lnTo>
                      <a:lnTo>
                        <a:pt x="775" y="8"/>
                      </a:lnTo>
                      <a:lnTo>
                        <a:pt x="763" y="3"/>
                      </a:lnTo>
                      <a:lnTo>
                        <a:pt x="752" y="1"/>
                      </a:lnTo>
                      <a:lnTo>
                        <a:pt x="738" y="0"/>
                      </a:lnTo>
                      <a:lnTo>
                        <a:pt x="722" y="1"/>
                      </a:lnTo>
                      <a:lnTo>
                        <a:pt x="704" y="3"/>
                      </a:lnTo>
                      <a:lnTo>
                        <a:pt x="687" y="10"/>
                      </a:lnTo>
                      <a:lnTo>
                        <a:pt x="668" y="19"/>
                      </a:lnTo>
                      <a:lnTo>
                        <a:pt x="647" y="33"/>
                      </a:lnTo>
                      <a:lnTo>
                        <a:pt x="626" y="51"/>
                      </a:lnTo>
                      <a:lnTo>
                        <a:pt x="603" y="75"/>
                      </a:lnTo>
                      <a:lnTo>
                        <a:pt x="602" y="75"/>
                      </a:lnTo>
                      <a:lnTo>
                        <a:pt x="600" y="78"/>
                      </a:lnTo>
                      <a:lnTo>
                        <a:pt x="596" y="81"/>
                      </a:lnTo>
                      <a:lnTo>
                        <a:pt x="592" y="84"/>
                      </a:lnTo>
                      <a:lnTo>
                        <a:pt x="587" y="86"/>
                      </a:lnTo>
                      <a:lnTo>
                        <a:pt x="584" y="88"/>
                      </a:lnTo>
                      <a:lnTo>
                        <a:pt x="581" y="89"/>
                      </a:lnTo>
                      <a:lnTo>
                        <a:pt x="578" y="90"/>
                      </a:lnTo>
                      <a:lnTo>
                        <a:pt x="572" y="90"/>
                      </a:lnTo>
                      <a:lnTo>
                        <a:pt x="568" y="90"/>
                      </a:lnTo>
                      <a:lnTo>
                        <a:pt x="564" y="90"/>
                      </a:lnTo>
                      <a:lnTo>
                        <a:pt x="558" y="89"/>
                      </a:lnTo>
                      <a:lnTo>
                        <a:pt x="558" y="86"/>
                      </a:lnTo>
                      <a:lnTo>
                        <a:pt x="556" y="85"/>
                      </a:lnTo>
                      <a:lnTo>
                        <a:pt x="553" y="83"/>
                      </a:lnTo>
                      <a:lnTo>
                        <a:pt x="550" y="80"/>
                      </a:lnTo>
                      <a:lnTo>
                        <a:pt x="545" y="76"/>
                      </a:lnTo>
                      <a:lnTo>
                        <a:pt x="539" y="72"/>
                      </a:lnTo>
                      <a:lnTo>
                        <a:pt x="532" y="67"/>
                      </a:lnTo>
                      <a:lnTo>
                        <a:pt x="525" y="64"/>
                      </a:lnTo>
                      <a:lnTo>
                        <a:pt x="516" y="59"/>
                      </a:lnTo>
                      <a:lnTo>
                        <a:pt x="506" y="54"/>
                      </a:lnTo>
                      <a:lnTo>
                        <a:pt x="495" y="50"/>
                      </a:lnTo>
                      <a:lnTo>
                        <a:pt x="483" y="48"/>
                      </a:lnTo>
                      <a:lnTo>
                        <a:pt x="469" y="45"/>
                      </a:lnTo>
                      <a:lnTo>
                        <a:pt x="454" y="44"/>
                      </a:lnTo>
                      <a:lnTo>
                        <a:pt x="438" y="41"/>
                      </a:lnTo>
                      <a:lnTo>
                        <a:pt x="421" y="42"/>
                      </a:lnTo>
                      <a:lnTo>
                        <a:pt x="420" y="42"/>
                      </a:lnTo>
                      <a:lnTo>
                        <a:pt x="418" y="42"/>
                      </a:lnTo>
                      <a:lnTo>
                        <a:pt x="414" y="44"/>
                      </a:lnTo>
                      <a:lnTo>
                        <a:pt x="409" y="45"/>
                      </a:lnTo>
                      <a:lnTo>
                        <a:pt x="402" y="47"/>
                      </a:lnTo>
                      <a:lnTo>
                        <a:pt x="396" y="49"/>
                      </a:lnTo>
                      <a:lnTo>
                        <a:pt x="387" y="52"/>
                      </a:lnTo>
                      <a:lnTo>
                        <a:pt x="379" y="55"/>
                      </a:lnTo>
                      <a:lnTo>
                        <a:pt x="368" y="59"/>
                      </a:lnTo>
                      <a:lnTo>
                        <a:pt x="357" y="64"/>
                      </a:lnTo>
                      <a:lnTo>
                        <a:pt x="346" y="68"/>
                      </a:lnTo>
                      <a:lnTo>
                        <a:pt x="334" y="75"/>
                      </a:lnTo>
                      <a:lnTo>
                        <a:pt x="321" y="80"/>
                      </a:lnTo>
                      <a:lnTo>
                        <a:pt x="308" y="88"/>
                      </a:lnTo>
                      <a:lnTo>
                        <a:pt x="295" y="95"/>
                      </a:lnTo>
                      <a:lnTo>
                        <a:pt x="282" y="104"/>
                      </a:lnTo>
                      <a:lnTo>
                        <a:pt x="280" y="103"/>
                      </a:lnTo>
                      <a:lnTo>
                        <a:pt x="277" y="97"/>
                      </a:lnTo>
                      <a:lnTo>
                        <a:pt x="271" y="90"/>
                      </a:lnTo>
                      <a:lnTo>
                        <a:pt x="265" y="80"/>
                      </a:lnTo>
                      <a:lnTo>
                        <a:pt x="254" y="69"/>
                      </a:lnTo>
                      <a:lnTo>
                        <a:pt x="242" y="59"/>
                      </a:lnTo>
                      <a:lnTo>
                        <a:pt x="228" y="47"/>
                      </a:lnTo>
                      <a:lnTo>
                        <a:pt x="212" y="38"/>
                      </a:lnTo>
                      <a:lnTo>
                        <a:pt x="193" y="29"/>
                      </a:lnTo>
                      <a:lnTo>
                        <a:pt x="173" y="22"/>
                      </a:lnTo>
                      <a:lnTo>
                        <a:pt x="149" y="19"/>
                      </a:lnTo>
                      <a:lnTo>
                        <a:pt x="123" y="20"/>
                      </a:lnTo>
                      <a:lnTo>
                        <a:pt x="96" y="24"/>
                      </a:lnTo>
                      <a:lnTo>
                        <a:pt x="66" y="33"/>
                      </a:lnTo>
                      <a:lnTo>
                        <a:pt x="33" y="48"/>
                      </a:lnTo>
                      <a:lnTo>
                        <a:pt x="0" y="69"/>
                      </a:lnTo>
                      <a:lnTo>
                        <a:pt x="2" y="79"/>
                      </a:lnTo>
                      <a:lnTo>
                        <a:pt x="2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208">
                  <a:extLst>
                    <a:ext uri="{FF2B5EF4-FFF2-40B4-BE49-F238E27FC236}">
                      <a16:creationId xmlns:a16="http://schemas.microsoft.com/office/drawing/2014/main" id="{1FA6C37C-0E18-64D0-6B8D-3C8EA48AA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2566"/>
                  <a:ext cx="26" cy="13"/>
                </a:xfrm>
                <a:custGeom>
                  <a:avLst/>
                  <a:gdLst/>
                  <a:ahLst/>
                  <a:cxnLst>
                    <a:cxn ang="0">
                      <a:pos x="15" y="8"/>
                    </a:cxn>
                    <a:cxn ang="0">
                      <a:pos x="15" y="8"/>
                    </a:cxn>
                    <a:cxn ang="0">
                      <a:pos x="15" y="11"/>
                    </a:cxn>
                    <a:cxn ang="0">
                      <a:pos x="16" y="14"/>
                    </a:cxn>
                    <a:cxn ang="0">
                      <a:pos x="19" y="20"/>
                    </a:cxn>
                    <a:cxn ang="0">
                      <a:pos x="21" y="24"/>
                    </a:cxn>
                    <a:cxn ang="0">
                      <a:pos x="23" y="30"/>
                    </a:cxn>
                    <a:cxn ang="0">
                      <a:pos x="27" y="36"/>
                    </a:cxn>
                    <a:cxn ang="0">
                      <a:pos x="32" y="41"/>
                    </a:cxn>
                    <a:cxn ang="0">
                      <a:pos x="37" y="44"/>
                    </a:cxn>
                    <a:cxn ang="0">
                      <a:pos x="42" y="48"/>
                    </a:cxn>
                    <a:cxn ang="0">
                      <a:pos x="50" y="50"/>
                    </a:cxn>
                    <a:cxn ang="0">
                      <a:pos x="58" y="50"/>
                    </a:cxn>
                    <a:cxn ang="0">
                      <a:pos x="68" y="47"/>
                    </a:cxn>
                    <a:cxn ang="0">
                      <a:pos x="79" y="42"/>
                    </a:cxn>
                    <a:cxn ang="0">
                      <a:pos x="91" y="34"/>
                    </a:cxn>
                    <a:cxn ang="0">
                      <a:pos x="105" y="23"/>
                    </a:cxn>
                    <a:cxn ang="0">
                      <a:pos x="129" y="19"/>
                    </a:cxn>
                    <a:cxn ang="0">
                      <a:pos x="128" y="20"/>
                    </a:cxn>
                    <a:cxn ang="0">
                      <a:pos x="125" y="23"/>
                    </a:cxn>
                    <a:cxn ang="0">
                      <a:pos x="119" y="28"/>
                    </a:cxn>
                    <a:cxn ang="0">
                      <a:pos x="112" y="35"/>
                    </a:cxn>
                    <a:cxn ang="0">
                      <a:pos x="102" y="41"/>
                    </a:cxn>
                    <a:cxn ang="0">
                      <a:pos x="94" y="49"/>
                    </a:cxn>
                    <a:cxn ang="0">
                      <a:pos x="83" y="55"/>
                    </a:cxn>
                    <a:cxn ang="0">
                      <a:pos x="73" y="62"/>
                    </a:cxn>
                    <a:cxn ang="0">
                      <a:pos x="62" y="65"/>
                    </a:cxn>
                    <a:cxn ang="0">
                      <a:pos x="51" y="66"/>
                    </a:cxn>
                    <a:cxn ang="0">
                      <a:pos x="40" y="66"/>
                    </a:cxn>
                    <a:cxn ang="0">
                      <a:pos x="29" y="62"/>
                    </a:cxn>
                    <a:cxn ang="0">
                      <a:pos x="20" y="53"/>
                    </a:cxn>
                    <a:cxn ang="0">
                      <a:pos x="12" y="40"/>
                    </a:cxn>
                    <a:cxn ang="0">
                      <a:pos x="6" y="23"/>
                    </a:cxn>
                    <a:cxn ang="0">
                      <a:pos x="0" y="0"/>
                    </a:cxn>
                    <a:cxn ang="0">
                      <a:pos x="15" y="8"/>
                    </a:cxn>
                    <a:cxn ang="0">
                      <a:pos x="15" y="8"/>
                    </a:cxn>
                  </a:cxnLst>
                  <a:rect l="0" t="0" r="r" b="b"/>
                  <a:pathLst>
                    <a:path w="129" h="66">
                      <a:moveTo>
                        <a:pt x="15" y="8"/>
                      </a:moveTo>
                      <a:lnTo>
                        <a:pt x="15" y="8"/>
                      </a:lnTo>
                      <a:lnTo>
                        <a:pt x="15" y="11"/>
                      </a:lnTo>
                      <a:lnTo>
                        <a:pt x="16" y="14"/>
                      </a:lnTo>
                      <a:lnTo>
                        <a:pt x="19" y="20"/>
                      </a:lnTo>
                      <a:lnTo>
                        <a:pt x="21" y="24"/>
                      </a:lnTo>
                      <a:lnTo>
                        <a:pt x="23" y="30"/>
                      </a:lnTo>
                      <a:lnTo>
                        <a:pt x="27" y="36"/>
                      </a:lnTo>
                      <a:lnTo>
                        <a:pt x="32" y="41"/>
                      </a:lnTo>
                      <a:lnTo>
                        <a:pt x="37" y="44"/>
                      </a:lnTo>
                      <a:lnTo>
                        <a:pt x="42" y="48"/>
                      </a:lnTo>
                      <a:lnTo>
                        <a:pt x="50" y="50"/>
                      </a:lnTo>
                      <a:lnTo>
                        <a:pt x="58" y="50"/>
                      </a:lnTo>
                      <a:lnTo>
                        <a:pt x="68" y="47"/>
                      </a:lnTo>
                      <a:lnTo>
                        <a:pt x="79" y="42"/>
                      </a:lnTo>
                      <a:lnTo>
                        <a:pt x="91" y="34"/>
                      </a:lnTo>
                      <a:lnTo>
                        <a:pt x="105" y="23"/>
                      </a:lnTo>
                      <a:lnTo>
                        <a:pt x="129" y="19"/>
                      </a:lnTo>
                      <a:lnTo>
                        <a:pt x="128" y="20"/>
                      </a:lnTo>
                      <a:lnTo>
                        <a:pt x="125" y="23"/>
                      </a:lnTo>
                      <a:lnTo>
                        <a:pt x="119" y="28"/>
                      </a:lnTo>
                      <a:lnTo>
                        <a:pt x="112" y="35"/>
                      </a:lnTo>
                      <a:lnTo>
                        <a:pt x="102" y="41"/>
                      </a:lnTo>
                      <a:lnTo>
                        <a:pt x="94" y="49"/>
                      </a:lnTo>
                      <a:lnTo>
                        <a:pt x="83" y="55"/>
                      </a:lnTo>
                      <a:lnTo>
                        <a:pt x="73" y="62"/>
                      </a:lnTo>
                      <a:lnTo>
                        <a:pt x="62" y="65"/>
                      </a:lnTo>
                      <a:lnTo>
                        <a:pt x="51" y="66"/>
                      </a:lnTo>
                      <a:lnTo>
                        <a:pt x="40" y="66"/>
                      </a:lnTo>
                      <a:lnTo>
                        <a:pt x="29" y="62"/>
                      </a:lnTo>
                      <a:lnTo>
                        <a:pt x="20" y="53"/>
                      </a:lnTo>
                      <a:lnTo>
                        <a:pt x="12" y="40"/>
                      </a:lnTo>
                      <a:lnTo>
                        <a:pt x="6" y="23"/>
                      </a:lnTo>
                      <a:lnTo>
                        <a:pt x="0" y="0"/>
                      </a:lnTo>
                      <a:lnTo>
                        <a:pt x="15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209">
                  <a:extLst>
                    <a:ext uri="{FF2B5EF4-FFF2-40B4-BE49-F238E27FC236}">
                      <a16:creationId xmlns:a16="http://schemas.microsoft.com/office/drawing/2014/main" id="{2A0FDA79-BBE5-0EF9-09D8-7E5CFF7CB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9" y="2564"/>
                  <a:ext cx="66" cy="18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0" y="18"/>
                    </a:cxn>
                    <a:cxn ang="0">
                      <a:pos x="34" y="22"/>
                    </a:cxn>
                    <a:cxn ang="0">
                      <a:pos x="48" y="31"/>
                    </a:cxn>
                    <a:cxn ang="0">
                      <a:pos x="61" y="45"/>
                    </a:cxn>
                    <a:cxn ang="0">
                      <a:pos x="72" y="67"/>
                    </a:cxn>
                    <a:cxn ang="0">
                      <a:pos x="73" y="74"/>
                    </a:cxn>
                    <a:cxn ang="0">
                      <a:pos x="78" y="80"/>
                    </a:cxn>
                    <a:cxn ang="0">
                      <a:pos x="85" y="86"/>
                    </a:cxn>
                    <a:cxn ang="0">
                      <a:pos x="95" y="92"/>
                    </a:cxn>
                    <a:cxn ang="0">
                      <a:pos x="109" y="94"/>
                    </a:cxn>
                    <a:cxn ang="0">
                      <a:pos x="126" y="92"/>
                    </a:cxn>
                    <a:cxn ang="0">
                      <a:pos x="151" y="84"/>
                    </a:cxn>
                    <a:cxn ang="0">
                      <a:pos x="157" y="81"/>
                    </a:cxn>
                    <a:cxn ang="0">
                      <a:pos x="174" y="71"/>
                    </a:cxn>
                    <a:cxn ang="0">
                      <a:pos x="200" y="60"/>
                    </a:cxn>
                    <a:cxn ang="0">
                      <a:pos x="229" y="49"/>
                    </a:cxn>
                    <a:cxn ang="0">
                      <a:pos x="258" y="39"/>
                    </a:cxn>
                    <a:cxn ang="0">
                      <a:pos x="285" y="36"/>
                    </a:cxn>
                    <a:cxn ang="0">
                      <a:pos x="304" y="40"/>
                    </a:cxn>
                    <a:cxn ang="0">
                      <a:pos x="315" y="56"/>
                    </a:cxn>
                    <a:cxn ang="0">
                      <a:pos x="324" y="62"/>
                    </a:cxn>
                    <a:cxn ang="0">
                      <a:pos x="328" y="56"/>
                    </a:cxn>
                    <a:cxn ang="0">
                      <a:pos x="328" y="50"/>
                    </a:cxn>
                    <a:cxn ang="0">
                      <a:pos x="327" y="39"/>
                    </a:cxn>
                    <a:cxn ang="0">
                      <a:pos x="318" y="27"/>
                    </a:cxn>
                    <a:cxn ang="0">
                      <a:pos x="303" y="22"/>
                    </a:cxn>
                    <a:cxn ang="0">
                      <a:pos x="282" y="21"/>
                    </a:cxn>
                    <a:cxn ang="0">
                      <a:pos x="256" y="25"/>
                    </a:cxn>
                    <a:cxn ang="0">
                      <a:pos x="228" y="32"/>
                    </a:cxn>
                    <a:cxn ang="0">
                      <a:pos x="199" y="42"/>
                    </a:cxn>
                    <a:cxn ang="0">
                      <a:pos x="171" y="54"/>
                    </a:cxn>
                    <a:cxn ang="0">
                      <a:pos x="147" y="68"/>
                    </a:cxn>
                    <a:cxn ang="0">
                      <a:pos x="144" y="69"/>
                    </a:cxn>
                    <a:cxn ang="0">
                      <a:pos x="138" y="71"/>
                    </a:cxn>
                    <a:cxn ang="0">
                      <a:pos x="129" y="73"/>
                    </a:cxn>
                    <a:cxn ang="0">
                      <a:pos x="119" y="75"/>
                    </a:cxn>
                    <a:cxn ang="0">
                      <a:pos x="108" y="74"/>
                    </a:cxn>
                    <a:cxn ang="0">
                      <a:pos x="99" y="73"/>
                    </a:cxn>
                    <a:cxn ang="0">
                      <a:pos x="92" y="67"/>
                    </a:cxn>
                    <a:cxn ang="0">
                      <a:pos x="90" y="58"/>
                    </a:cxn>
                    <a:cxn ang="0">
                      <a:pos x="87" y="54"/>
                    </a:cxn>
                    <a:cxn ang="0">
                      <a:pos x="83" y="46"/>
                    </a:cxn>
                    <a:cxn ang="0">
                      <a:pos x="77" y="35"/>
                    </a:cxn>
                    <a:cxn ang="0">
                      <a:pos x="68" y="23"/>
                    </a:cxn>
                    <a:cxn ang="0">
                      <a:pos x="56" y="12"/>
                    </a:cxn>
                    <a:cxn ang="0">
                      <a:pos x="42" y="4"/>
                    </a:cxn>
                    <a:cxn ang="0">
                      <a:pos x="26" y="0"/>
                    </a:cxn>
                    <a:cxn ang="0">
                      <a:pos x="9" y="3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8" h="94">
                      <a:moveTo>
                        <a:pt x="0" y="18"/>
                      </a:moveTo>
                      <a:lnTo>
                        <a:pt x="7" y="18"/>
                      </a:lnTo>
                      <a:lnTo>
                        <a:pt x="12" y="17"/>
                      </a:lnTo>
                      <a:lnTo>
                        <a:pt x="20" y="18"/>
                      </a:lnTo>
                      <a:lnTo>
                        <a:pt x="26" y="19"/>
                      </a:lnTo>
                      <a:lnTo>
                        <a:pt x="34" y="22"/>
                      </a:lnTo>
                      <a:lnTo>
                        <a:pt x="41" y="25"/>
                      </a:lnTo>
                      <a:lnTo>
                        <a:pt x="48" y="31"/>
                      </a:lnTo>
                      <a:lnTo>
                        <a:pt x="54" y="36"/>
                      </a:lnTo>
                      <a:lnTo>
                        <a:pt x="61" y="45"/>
                      </a:lnTo>
                      <a:lnTo>
                        <a:pt x="66" y="54"/>
                      </a:lnTo>
                      <a:lnTo>
                        <a:pt x="72" y="67"/>
                      </a:lnTo>
                      <a:lnTo>
                        <a:pt x="72" y="68"/>
                      </a:lnTo>
                      <a:lnTo>
                        <a:pt x="73" y="74"/>
                      </a:lnTo>
                      <a:lnTo>
                        <a:pt x="76" y="76"/>
                      </a:lnTo>
                      <a:lnTo>
                        <a:pt x="78" y="80"/>
                      </a:lnTo>
                      <a:lnTo>
                        <a:pt x="81" y="83"/>
                      </a:lnTo>
                      <a:lnTo>
                        <a:pt x="85" y="86"/>
                      </a:lnTo>
                      <a:lnTo>
                        <a:pt x="90" y="89"/>
                      </a:lnTo>
                      <a:lnTo>
                        <a:pt x="95" y="92"/>
                      </a:lnTo>
                      <a:lnTo>
                        <a:pt x="100" y="93"/>
                      </a:lnTo>
                      <a:lnTo>
                        <a:pt x="109" y="94"/>
                      </a:lnTo>
                      <a:lnTo>
                        <a:pt x="116" y="93"/>
                      </a:lnTo>
                      <a:lnTo>
                        <a:pt x="126" y="92"/>
                      </a:lnTo>
                      <a:lnTo>
                        <a:pt x="138" y="89"/>
                      </a:lnTo>
                      <a:lnTo>
                        <a:pt x="151" y="84"/>
                      </a:lnTo>
                      <a:lnTo>
                        <a:pt x="152" y="83"/>
                      </a:lnTo>
                      <a:lnTo>
                        <a:pt x="157" y="81"/>
                      </a:lnTo>
                      <a:lnTo>
                        <a:pt x="165" y="76"/>
                      </a:lnTo>
                      <a:lnTo>
                        <a:pt x="174" y="71"/>
                      </a:lnTo>
                      <a:lnTo>
                        <a:pt x="186" y="65"/>
                      </a:lnTo>
                      <a:lnTo>
                        <a:pt x="200" y="60"/>
                      </a:lnTo>
                      <a:lnTo>
                        <a:pt x="214" y="54"/>
                      </a:lnTo>
                      <a:lnTo>
                        <a:pt x="229" y="49"/>
                      </a:lnTo>
                      <a:lnTo>
                        <a:pt x="244" y="42"/>
                      </a:lnTo>
                      <a:lnTo>
                        <a:pt x="258" y="39"/>
                      </a:lnTo>
                      <a:lnTo>
                        <a:pt x="272" y="37"/>
                      </a:lnTo>
                      <a:lnTo>
                        <a:pt x="285" y="36"/>
                      </a:lnTo>
                      <a:lnTo>
                        <a:pt x="296" y="37"/>
                      </a:lnTo>
                      <a:lnTo>
                        <a:pt x="304" y="40"/>
                      </a:lnTo>
                      <a:lnTo>
                        <a:pt x="312" y="46"/>
                      </a:lnTo>
                      <a:lnTo>
                        <a:pt x="315" y="56"/>
                      </a:lnTo>
                      <a:lnTo>
                        <a:pt x="318" y="59"/>
                      </a:lnTo>
                      <a:lnTo>
                        <a:pt x="324" y="62"/>
                      </a:lnTo>
                      <a:lnTo>
                        <a:pt x="326" y="60"/>
                      </a:lnTo>
                      <a:lnTo>
                        <a:pt x="328" y="56"/>
                      </a:lnTo>
                      <a:lnTo>
                        <a:pt x="328" y="53"/>
                      </a:lnTo>
                      <a:lnTo>
                        <a:pt x="328" y="50"/>
                      </a:lnTo>
                      <a:lnTo>
                        <a:pt x="327" y="45"/>
                      </a:lnTo>
                      <a:lnTo>
                        <a:pt x="327" y="39"/>
                      </a:lnTo>
                      <a:lnTo>
                        <a:pt x="324" y="32"/>
                      </a:lnTo>
                      <a:lnTo>
                        <a:pt x="318" y="27"/>
                      </a:lnTo>
                      <a:lnTo>
                        <a:pt x="312" y="23"/>
                      </a:lnTo>
                      <a:lnTo>
                        <a:pt x="303" y="22"/>
                      </a:lnTo>
                      <a:lnTo>
                        <a:pt x="293" y="20"/>
                      </a:lnTo>
                      <a:lnTo>
                        <a:pt x="282" y="21"/>
                      </a:lnTo>
                      <a:lnTo>
                        <a:pt x="269" y="22"/>
                      </a:lnTo>
                      <a:lnTo>
                        <a:pt x="256" y="25"/>
                      </a:lnTo>
                      <a:lnTo>
                        <a:pt x="242" y="27"/>
                      </a:lnTo>
                      <a:lnTo>
                        <a:pt x="228" y="32"/>
                      </a:lnTo>
                      <a:lnTo>
                        <a:pt x="213" y="36"/>
                      </a:lnTo>
                      <a:lnTo>
                        <a:pt x="199" y="42"/>
                      </a:lnTo>
                      <a:lnTo>
                        <a:pt x="185" y="48"/>
                      </a:lnTo>
                      <a:lnTo>
                        <a:pt x="171" y="54"/>
                      </a:lnTo>
                      <a:lnTo>
                        <a:pt x="158" y="61"/>
                      </a:lnTo>
                      <a:lnTo>
                        <a:pt x="147" y="68"/>
                      </a:lnTo>
                      <a:lnTo>
                        <a:pt x="145" y="68"/>
                      </a:lnTo>
                      <a:lnTo>
                        <a:pt x="144" y="69"/>
                      </a:lnTo>
                      <a:lnTo>
                        <a:pt x="141" y="70"/>
                      </a:lnTo>
                      <a:lnTo>
                        <a:pt x="138" y="71"/>
                      </a:lnTo>
                      <a:lnTo>
                        <a:pt x="133" y="73"/>
                      </a:lnTo>
                      <a:lnTo>
                        <a:pt x="129" y="73"/>
                      </a:lnTo>
                      <a:lnTo>
                        <a:pt x="124" y="74"/>
                      </a:lnTo>
                      <a:lnTo>
                        <a:pt x="119" y="75"/>
                      </a:lnTo>
                      <a:lnTo>
                        <a:pt x="113" y="74"/>
                      </a:lnTo>
                      <a:lnTo>
                        <a:pt x="108" y="74"/>
                      </a:lnTo>
                      <a:lnTo>
                        <a:pt x="104" y="74"/>
                      </a:lnTo>
                      <a:lnTo>
                        <a:pt x="99" y="73"/>
                      </a:lnTo>
                      <a:lnTo>
                        <a:pt x="95" y="69"/>
                      </a:lnTo>
                      <a:lnTo>
                        <a:pt x="92" y="67"/>
                      </a:lnTo>
                      <a:lnTo>
                        <a:pt x="90" y="62"/>
                      </a:lnTo>
                      <a:lnTo>
                        <a:pt x="90" y="58"/>
                      </a:lnTo>
                      <a:lnTo>
                        <a:pt x="89" y="56"/>
                      </a:lnTo>
                      <a:lnTo>
                        <a:pt x="87" y="54"/>
                      </a:lnTo>
                      <a:lnTo>
                        <a:pt x="85" y="50"/>
                      </a:lnTo>
                      <a:lnTo>
                        <a:pt x="83" y="46"/>
                      </a:lnTo>
                      <a:lnTo>
                        <a:pt x="80" y="40"/>
                      </a:lnTo>
                      <a:lnTo>
                        <a:pt x="77" y="35"/>
                      </a:lnTo>
                      <a:lnTo>
                        <a:pt x="72" y="29"/>
                      </a:lnTo>
                      <a:lnTo>
                        <a:pt x="68" y="23"/>
                      </a:lnTo>
                      <a:lnTo>
                        <a:pt x="62" y="18"/>
                      </a:lnTo>
                      <a:lnTo>
                        <a:pt x="56" y="12"/>
                      </a:lnTo>
                      <a:lnTo>
                        <a:pt x="49" y="8"/>
                      </a:lnTo>
                      <a:lnTo>
                        <a:pt x="42" y="4"/>
                      </a:lnTo>
                      <a:lnTo>
                        <a:pt x="35" y="1"/>
                      </a:lnTo>
                      <a:lnTo>
                        <a:pt x="26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210">
                  <a:extLst>
                    <a:ext uri="{FF2B5EF4-FFF2-40B4-BE49-F238E27FC236}">
                      <a16:creationId xmlns:a16="http://schemas.microsoft.com/office/drawing/2014/main" id="{18891ACE-0796-976C-6591-DD9F7E0EE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5" y="2603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26" y="0"/>
                    </a:cxn>
                    <a:cxn ang="0">
                      <a:pos x="27" y="1"/>
                    </a:cxn>
                    <a:cxn ang="0">
                      <a:pos x="30" y="4"/>
                    </a:cxn>
                    <a:cxn ang="0">
                      <a:pos x="32" y="9"/>
                    </a:cxn>
                    <a:cxn ang="0">
                      <a:pos x="34" y="16"/>
                    </a:cxn>
                    <a:cxn ang="0">
                      <a:pos x="32" y="21"/>
                    </a:cxn>
                    <a:cxn ang="0">
                      <a:pos x="28" y="24"/>
                    </a:cxn>
                    <a:cxn ang="0">
                      <a:pos x="24" y="26"/>
                    </a:cxn>
                    <a:cxn ang="0">
                      <a:pos x="20" y="26"/>
                    </a:cxn>
                    <a:cxn ang="0">
                      <a:pos x="17" y="23"/>
                    </a:cxn>
                    <a:cxn ang="0">
                      <a:pos x="15" y="23"/>
                    </a:cxn>
                    <a:cxn ang="0">
                      <a:pos x="12" y="21"/>
                    </a:cxn>
                    <a:cxn ang="0">
                      <a:pos x="8" y="21"/>
                    </a:cxn>
                    <a:cxn ang="0">
                      <a:pos x="2" y="20"/>
                    </a:cxn>
                    <a:cxn ang="0">
                      <a:pos x="0" y="2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34" h="26">
                      <a:moveTo>
                        <a:pt x="0" y="2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30" y="4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32" y="21"/>
                      </a:lnTo>
                      <a:lnTo>
                        <a:pt x="28" y="24"/>
                      </a:lnTo>
                      <a:lnTo>
                        <a:pt x="24" y="26"/>
                      </a:lnTo>
                      <a:lnTo>
                        <a:pt x="20" y="26"/>
                      </a:lnTo>
                      <a:lnTo>
                        <a:pt x="17" y="23"/>
                      </a:lnTo>
                      <a:lnTo>
                        <a:pt x="15" y="23"/>
                      </a:lnTo>
                      <a:lnTo>
                        <a:pt x="12" y="21"/>
                      </a:lnTo>
                      <a:lnTo>
                        <a:pt x="8" y="21"/>
                      </a:lnTo>
                      <a:lnTo>
                        <a:pt x="2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211">
                  <a:extLst>
                    <a:ext uri="{FF2B5EF4-FFF2-40B4-BE49-F238E27FC236}">
                      <a16:creationId xmlns:a16="http://schemas.microsoft.com/office/drawing/2014/main" id="{79B9469A-B0EE-21FA-183C-5EAA39613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534"/>
                  <a:ext cx="4" cy="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0" y="25"/>
                    </a:cxn>
                    <a:cxn ang="0">
                      <a:pos x="0" y="31"/>
                    </a:cxn>
                    <a:cxn ang="0">
                      <a:pos x="2" y="36"/>
                    </a:cxn>
                    <a:cxn ang="0">
                      <a:pos x="21" y="36"/>
                    </a:cxn>
                    <a:cxn ang="0">
                      <a:pos x="21" y="35"/>
                    </a:cxn>
                    <a:cxn ang="0">
                      <a:pos x="21" y="32"/>
                    </a:cxn>
                    <a:cxn ang="0">
                      <a:pos x="21" y="28"/>
                    </a:cxn>
                    <a:cxn ang="0">
                      <a:pos x="21" y="22"/>
                    </a:cxn>
                    <a:cxn ang="0">
                      <a:pos x="21" y="17"/>
                    </a:cxn>
                    <a:cxn ang="0">
                      <a:pos x="21" y="11"/>
                    </a:cxn>
                    <a:cxn ang="0">
                      <a:pos x="21" y="7"/>
                    </a:cxn>
                    <a:cxn ang="0">
                      <a:pos x="21" y="3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1" h="36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1" y="32"/>
                      </a:lnTo>
                      <a:lnTo>
                        <a:pt x="21" y="28"/>
                      </a:lnTo>
                      <a:lnTo>
                        <a:pt x="21" y="22"/>
                      </a:lnTo>
                      <a:lnTo>
                        <a:pt x="21" y="17"/>
                      </a:lnTo>
                      <a:lnTo>
                        <a:pt x="21" y="11"/>
                      </a:lnTo>
                      <a:lnTo>
                        <a:pt x="21" y="7"/>
                      </a:lnTo>
                      <a:lnTo>
                        <a:pt x="21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212">
                  <a:extLst>
                    <a:ext uri="{FF2B5EF4-FFF2-40B4-BE49-F238E27FC236}">
                      <a16:creationId xmlns:a16="http://schemas.microsoft.com/office/drawing/2014/main" id="{C1EC03E7-7236-7592-A8A7-5AEC3FDA4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2525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3" y="2"/>
                    </a:cxn>
                    <a:cxn ang="0">
                      <a:pos x="11" y="3"/>
                    </a:cxn>
                    <a:cxn ang="0">
                      <a:pos x="9" y="8"/>
                    </a:cxn>
                    <a:cxn ang="0">
                      <a:pos x="5" y="12"/>
                    </a:cxn>
                    <a:cxn ang="0">
                      <a:pos x="3" y="19"/>
                    </a:cxn>
                    <a:cxn ang="0">
                      <a:pos x="2" y="22"/>
                    </a:cxn>
                    <a:cxn ang="0">
                      <a:pos x="1" y="25"/>
                    </a:cxn>
                    <a:cxn ang="0">
                      <a:pos x="0" y="30"/>
                    </a:cxn>
                    <a:cxn ang="0">
                      <a:pos x="0" y="35"/>
                    </a:cxn>
                    <a:cxn ang="0">
                      <a:pos x="18" y="37"/>
                    </a:cxn>
                    <a:cxn ang="0">
                      <a:pos x="18" y="36"/>
                    </a:cxn>
                    <a:cxn ang="0">
                      <a:pos x="19" y="33"/>
                    </a:cxn>
                    <a:cxn ang="0">
                      <a:pos x="20" y="29"/>
                    </a:cxn>
                    <a:cxn ang="0">
                      <a:pos x="23" y="24"/>
                    </a:cxn>
                    <a:cxn ang="0">
                      <a:pos x="25" y="19"/>
                    </a:cxn>
                    <a:cxn ang="0">
                      <a:pos x="27" y="15"/>
                    </a:cxn>
                    <a:cxn ang="0">
                      <a:pos x="28" y="10"/>
                    </a:cxn>
                    <a:cxn ang="0">
                      <a:pos x="30" y="7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0" h="37">
                      <a:moveTo>
                        <a:pt x="14" y="0"/>
                      </a:move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3"/>
                      </a:lnTo>
                      <a:lnTo>
                        <a:pt x="9" y="8"/>
                      </a:lnTo>
                      <a:lnTo>
                        <a:pt x="5" y="12"/>
                      </a:lnTo>
                      <a:lnTo>
                        <a:pt x="3" y="19"/>
                      </a:lnTo>
                      <a:lnTo>
                        <a:pt x="2" y="22"/>
                      </a:lnTo>
                      <a:lnTo>
                        <a:pt x="1" y="25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9" y="33"/>
                      </a:lnTo>
                      <a:lnTo>
                        <a:pt x="20" y="29"/>
                      </a:lnTo>
                      <a:lnTo>
                        <a:pt x="23" y="24"/>
                      </a:lnTo>
                      <a:lnTo>
                        <a:pt x="25" y="19"/>
                      </a:lnTo>
                      <a:lnTo>
                        <a:pt x="27" y="15"/>
                      </a:lnTo>
                      <a:lnTo>
                        <a:pt x="28" y="10"/>
                      </a:lnTo>
                      <a:lnTo>
                        <a:pt x="30" y="7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213">
                  <a:extLst>
                    <a:ext uri="{FF2B5EF4-FFF2-40B4-BE49-F238E27FC236}">
                      <a16:creationId xmlns:a16="http://schemas.microsoft.com/office/drawing/2014/main" id="{FEDE508F-C839-DDEE-A3AE-A95DEEFA8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" y="2526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33"/>
                    </a:cxn>
                    <a:cxn ang="0">
                      <a:pos x="20" y="37"/>
                    </a:cxn>
                    <a:cxn ang="0">
                      <a:pos x="34" y="9"/>
                    </a:cxn>
                    <a:cxn ang="0">
                      <a:pos x="1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4" h="37">
                      <a:moveTo>
                        <a:pt x="10" y="0"/>
                      </a:moveTo>
                      <a:lnTo>
                        <a:pt x="0" y="33"/>
                      </a:lnTo>
                      <a:lnTo>
                        <a:pt x="20" y="37"/>
                      </a:lnTo>
                      <a:lnTo>
                        <a:pt x="34" y="9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214">
                  <a:extLst>
                    <a:ext uri="{FF2B5EF4-FFF2-40B4-BE49-F238E27FC236}">
                      <a16:creationId xmlns:a16="http://schemas.microsoft.com/office/drawing/2014/main" id="{C193DF18-9007-D16B-6D30-099BF4785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443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0" y="28"/>
                    </a:cxn>
                    <a:cxn ang="0">
                      <a:pos x="1" y="34"/>
                    </a:cxn>
                    <a:cxn ang="0">
                      <a:pos x="22" y="31"/>
                    </a:cxn>
                    <a:cxn ang="0">
                      <a:pos x="22" y="29"/>
                    </a:cxn>
                    <a:cxn ang="0">
                      <a:pos x="22" y="28"/>
                    </a:cxn>
                    <a:cxn ang="0">
                      <a:pos x="22" y="25"/>
                    </a:cxn>
                    <a:cxn ang="0">
                      <a:pos x="24" y="21"/>
                    </a:cxn>
                    <a:cxn ang="0">
                      <a:pos x="24" y="17"/>
                    </a:cxn>
                    <a:cxn ang="0">
                      <a:pos x="25" y="12"/>
                    </a:cxn>
                    <a:cxn ang="0">
                      <a:pos x="26" y="7"/>
                    </a:cxn>
                    <a:cxn ang="0">
                      <a:pos x="28" y="3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8" h="34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1" y="34"/>
                      </a:lnTo>
                      <a:lnTo>
                        <a:pt x="22" y="31"/>
                      </a:lnTo>
                      <a:lnTo>
                        <a:pt x="22" y="29"/>
                      </a:lnTo>
                      <a:lnTo>
                        <a:pt x="22" y="28"/>
                      </a:lnTo>
                      <a:lnTo>
                        <a:pt x="22" y="25"/>
                      </a:lnTo>
                      <a:lnTo>
                        <a:pt x="24" y="21"/>
                      </a:lnTo>
                      <a:lnTo>
                        <a:pt x="24" y="17"/>
                      </a:lnTo>
                      <a:lnTo>
                        <a:pt x="25" y="12"/>
                      </a:lnTo>
                      <a:lnTo>
                        <a:pt x="26" y="7"/>
                      </a:lnTo>
                      <a:lnTo>
                        <a:pt x="28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215">
                  <a:extLst>
                    <a:ext uri="{FF2B5EF4-FFF2-40B4-BE49-F238E27FC236}">
                      <a16:creationId xmlns:a16="http://schemas.microsoft.com/office/drawing/2014/main" id="{CD7ABBD2-1418-362F-244C-3A7A1C8C9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2528"/>
                  <a:ext cx="15" cy="4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8" y="0"/>
                    </a:cxn>
                    <a:cxn ang="0">
                      <a:pos x="35" y="0"/>
                    </a:cxn>
                    <a:cxn ang="0">
                      <a:pos x="41" y="0"/>
                    </a:cxn>
                    <a:cxn ang="0">
                      <a:pos x="47" y="0"/>
                    </a:cxn>
                    <a:cxn ang="0">
                      <a:pos x="53" y="0"/>
                    </a:cxn>
                    <a:cxn ang="0">
                      <a:pos x="58" y="0"/>
                    </a:cxn>
                    <a:cxn ang="0">
                      <a:pos x="64" y="0"/>
                    </a:cxn>
                    <a:cxn ang="0">
                      <a:pos x="67" y="0"/>
                    </a:cxn>
                    <a:cxn ang="0">
                      <a:pos x="70" y="0"/>
                    </a:cxn>
                    <a:cxn ang="0">
                      <a:pos x="71" y="0"/>
                    </a:cxn>
                    <a:cxn ang="0">
                      <a:pos x="73" y="0"/>
                    </a:cxn>
                    <a:cxn ang="0">
                      <a:pos x="73" y="19"/>
                    </a:cxn>
                    <a:cxn ang="0">
                      <a:pos x="0" y="18"/>
                    </a:cxn>
                    <a:cxn ang="0">
                      <a:pos x="6" y="1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73" h="19">
                      <a:moveTo>
                        <a:pt x="6" y="1"/>
                      </a:move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3" y="19"/>
                      </a:lnTo>
                      <a:lnTo>
                        <a:pt x="0" y="18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216">
                  <a:extLst>
                    <a:ext uri="{FF2B5EF4-FFF2-40B4-BE49-F238E27FC236}">
                      <a16:creationId xmlns:a16="http://schemas.microsoft.com/office/drawing/2014/main" id="{C7ABC158-B982-FBEC-2367-95BF1C1CC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2531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99" y="0"/>
                    </a:cxn>
                    <a:cxn ang="0">
                      <a:pos x="97" y="17"/>
                    </a:cxn>
                    <a:cxn ang="0">
                      <a:pos x="0" y="18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99" h="18">
                      <a:moveTo>
                        <a:pt x="0" y="2"/>
                      </a:moveTo>
                      <a:lnTo>
                        <a:pt x="99" y="0"/>
                      </a:lnTo>
                      <a:lnTo>
                        <a:pt x="97" y="17"/>
                      </a:lnTo>
                      <a:lnTo>
                        <a:pt x="0" y="18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Freeform 217">
                  <a:extLst>
                    <a:ext uri="{FF2B5EF4-FFF2-40B4-BE49-F238E27FC236}">
                      <a16:creationId xmlns:a16="http://schemas.microsoft.com/office/drawing/2014/main" id="{5B560B68-C75A-3FFC-6B34-79E0EB1F3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2535"/>
                  <a:ext cx="20" cy="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98" y="0"/>
                    </a:cxn>
                    <a:cxn ang="0">
                      <a:pos x="97" y="16"/>
                    </a:cxn>
                    <a:cxn ang="0">
                      <a:pos x="0" y="18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98" h="18">
                      <a:moveTo>
                        <a:pt x="0" y="2"/>
                      </a:moveTo>
                      <a:lnTo>
                        <a:pt x="98" y="0"/>
                      </a:lnTo>
                      <a:lnTo>
                        <a:pt x="97" y="16"/>
                      </a:lnTo>
                      <a:lnTo>
                        <a:pt x="0" y="18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218">
                  <a:extLst>
                    <a:ext uri="{FF2B5EF4-FFF2-40B4-BE49-F238E27FC236}">
                      <a16:creationId xmlns:a16="http://schemas.microsoft.com/office/drawing/2014/main" id="{5C82EA81-44F2-27EF-FD74-508E8986C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2530"/>
                  <a:ext cx="15" cy="4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9" y="1"/>
                    </a:cxn>
                    <a:cxn ang="0">
                      <a:pos x="13" y="1"/>
                    </a:cxn>
                    <a:cxn ang="0">
                      <a:pos x="18" y="1"/>
                    </a:cxn>
                    <a:cxn ang="0">
                      <a:pos x="23" y="1"/>
                    </a:cxn>
                    <a:cxn ang="0">
                      <a:pos x="28" y="1"/>
                    </a:cxn>
                    <a:cxn ang="0">
                      <a:pos x="35" y="1"/>
                    </a:cxn>
                    <a:cxn ang="0">
                      <a:pos x="41" y="1"/>
                    </a:cxn>
                    <a:cxn ang="0">
                      <a:pos x="47" y="0"/>
                    </a:cxn>
                    <a:cxn ang="0">
                      <a:pos x="53" y="0"/>
                    </a:cxn>
                    <a:cxn ang="0">
                      <a:pos x="58" y="0"/>
                    </a:cxn>
                    <a:cxn ang="0">
                      <a:pos x="64" y="0"/>
                    </a:cxn>
                    <a:cxn ang="0">
                      <a:pos x="67" y="0"/>
                    </a:cxn>
                    <a:cxn ang="0">
                      <a:pos x="70" y="0"/>
                    </a:cxn>
                    <a:cxn ang="0">
                      <a:pos x="71" y="0"/>
                    </a:cxn>
                    <a:cxn ang="0">
                      <a:pos x="73" y="0"/>
                    </a:cxn>
                    <a:cxn ang="0">
                      <a:pos x="73" y="21"/>
                    </a:cxn>
                    <a:cxn ang="0">
                      <a:pos x="0" y="20"/>
                    </a:cxn>
                    <a:cxn ang="0">
                      <a:pos x="6" y="1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73" h="21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8" y="1"/>
                      </a:lnTo>
                      <a:lnTo>
                        <a:pt x="23" y="1"/>
                      </a:lnTo>
                      <a:lnTo>
                        <a:pt x="28" y="1"/>
                      </a:lnTo>
                      <a:lnTo>
                        <a:pt x="35" y="1"/>
                      </a:lnTo>
                      <a:lnTo>
                        <a:pt x="41" y="1"/>
                      </a:lnTo>
                      <a:lnTo>
                        <a:pt x="47" y="0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3" y="21"/>
                      </a:lnTo>
                      <a:lnTo>
                        <a:pt x="0" y="2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219">
                  <a:extLst>
                    <a:ext uri="{FF2B5EF4-FFF2-40B4-BE49-F238E27FC236}">
                      <a16:creationId xmlns:a16="http://schemas.microsoft.com/office/drawing/2014/main" id="{09898798-5672-345D-3419-F0DF6D116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4" y="2528"/>
                  <a:ext cx="36" cy="19"/>
                </a:xfrm>
                <a:custGeom>
                  <a:avLst/>
                  <a:gdLst/>
                  <a:ahLst/>
                  <a:cxnLst>
                    <a:cxn ang="0">
                      <a:pos x="25" y="6"/>
                    </a:cxn>
                    <a:cxn ang="0">
                      <a:pos x="20" y="76"/>
                    </a:cxn>
                    <a:cxn ang="0">
                      <a:pos x="176" y="69"/>
                    </a:cxn>
                    <a:cxn ang="0">
                      <a:pos x="179" y="90"/>
                    </a:cxn>
                    <a:cxn ang="0">
                      <a:pos x="15" y="95"/>
                    </a:cxn>
                    <a:cxn ang="0">
                      <a:pos x="0" y="88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8" y="0"/>
                    </a:cxn>
                    <a:cxn ang="0">
                      <a:pos x="11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2" y="1"/>
                    </a:cxn>
                    <a:cxn ang="0">
                      <a:pos x="23" y="2"/>
                    </a:cxn>
                    <a:cxn ang="0">
                      <a:pos x="25" y="6"/>
                    </a:cxn>
                    <a:cxn ang="0">
                      <a:pos x="25" y="6"/>
                    </a:cxn>
                  </a:cxnLst>
                  <a:rect l="0" t="0" r="r" b="b"/>
                  <a:pathLst>
                    <a:path w="179" h="95">
                      <a:moveTo>
                        <a:pt x="25" y="6"/>
                      </a:moveTo>
                      <a:lnTo>
                        <a:pt x="20" y="76"/>
                      </a:lnTo>
                      <a:lnTo>
                        <a:pt x="176" y="69"/>
                      </a:lnTo>
                      <a:lnTo>
                        <a:pt x="179" y="90"/>
                      </a:lnTo>
                      <a:lnTo>
                        <a:pt x="15" y="95"/>
                      </a:lnTo>
                      <a:lnTo>
                        <a:pt x="0" y="88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3" y="2"/>
                      </a:lnTo>
                      <a:lnTo>
                        <a:pt x="25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220">
                  <a:extLst>
                    <a:ext uri="{FF2B5EF4-FFF2-40B4-BE49-F238E27FC236}">
                      <a16:creationId xmlns:a16="http://schemas.microsoft.com/office/drawing/2014/main" id="{74C941CD-C5E4-331D-F978-6BB16C49E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1" y="2374"/>
                  <a:ext cx="175" cy="162"/>
                </a:xfrm>
                <a:custGeom>
                  <a:avLst/>
                  <a:gdLst/>
                  <a:ahLst/>
                  <a:cxnLst>
                    <a:cxn ang="0">
                      <a:pos x="62" y="785"/>
                    </a:cxn>
                    <a:cxn ang="0">
                      <a:pos x="59" y="682"/>
                    </a:cxn>
                    <a:cxn ang="0">
                      <a:pos x="53" y="524"/>
                    </a:cxn>
                    <a:cxn ang="0">
                      <a:pos x="42" y="336"/>
                    </a:cxn>
                    <a:cxn ang="0">
                      <a:pos x="30" y="150"/>
                    </a:cxn>
                    <a:cxn ang="0">
                      <a:pos x="22" y="43"/>
                    </a:cxn>
                    <a:cxn ang="0">
                      <a:pos x="36" y="52"/>
                    </a:cxn>
                    <a:cxn ang="0">
                      <a:pos x="65" y="61"/>
                    </a:cxn>
                    <a:cxn ang="0">
                      <a:pos x="106" y="60"/>
                    </a:cxn>
                    <a:cxn ang="0">
                      <a:pos x="164" y="41"/>
                    </a:cxn>
                    <a:cxn ang="0">
                      <a:pos x="212" y="19"/>
                    </a:cxn>
                    <a:cxn ang="0">
                      <a:pos x="228" y="31"/>
                    </a:cxn>
                    <a:cxn ang="0">
                      <a:pos x="259" y="47"/>
                    </a:cxn>
                    <a:cxn ang="0">
                      <a:pos x="306" y="57"/>
                    </a:cxn>
                    <a:cxn ang="0">
                      <a:pos x="368" y="50"/>
                    </a:cxn>
                    <a:cxn ang="0">
                      <a:pos x="445" y="13"/>
                    </a:cxn>
                    <a:cxn ang="0">
                      <a:pos x="453" y="21"/>
                    </a:cxn>
                    <a:cxn ang="0">
                      <a:pos x="481" y="36"/>
                    </a:cxn>
                    <a:cxn ang="0">
                      <a:pos x="526" y="50"/>
                    </a:cxn>
                    <a:cxn ang="0">
                      <a:pos x="586" y="50"/>
                    </a:cxn>
                    <a:cxn ang="0">
                      <a:pos x="661" y="30"/>
                    </a:cxn>
                    <a:cxn ang="0">
                      <a:pos x="693" y="18"/>
                    </a:cxn>
                    <a:cxn ang="0">
                      <a:pos x="712" y="27"/>
                    </a:cxn>
                    <a:cxn ang="0">
                      <a:pos x="748" y="40"/>
                    </a:cxn>
                    <a:cxn ang="0">
                      <a:pos x="791" y="47"/>
                    </a:cxn>
                    <a:cxn ang="0">
                      <a:pos x="841" y="43"/>
                    </a:cxn>
                    <a:cxn ang="0">
                      <a:pos x="873" y="12"/>
                    </a:cxn>
                    <a:cxn ang="0">
                      <a:pos x="864" y="16"/>
                    </a:cxn>
                    <a:cxn ang="0">
                      <a:pos x="840" y="25"/>
                    </a:cxn>
                    <a:cxn ang="0">
                      <a:pos x="804" y="32"/>
                    </a:cxn>
                    <a:cxn ang="0">
                      <a:pos x="760" y="30"/>
                    </a:cxn>
                    <a:cxn ang="0">
                      <a:pos x="710" y="10"/>
                    </a:cxn>
                    <a:cxn ang="0">
                      <a:pos x="687" y="2"/>
                    </a:cxn>
                    <a:cxn ang="0">
                      <a:pos x="661" y="16"/>
                    </a:cxn>
                    <a:cxn ang="0">
                      <a:pos x="615" y="31"/>
                    </a:cxn>
                    <a:cxn ang="0">
                      <a:pos x="556" y="36"/>
                    </a:cxn>
                    <a:cxn ang="0">
                      <a:pos x="490" y="24"/>
                    </a:cxn>
                    <a:cxn ang="0">
                      <a:pos x="440" y="2"/>
                    </a:cxn>
                    <a:cxn ang="0">
                      <a:pos x="418" y="13"/>
                    </a:cxn>
                    <a:cxn ang="0">
                      <a:pos x="375" y="30"/>
                    </a:cxn>
                    <a:cxn ang="0">
                      <a:pos x="320" y="40"/>
                    </a:cxn>
                    <a:cxn ang="0">
                      <a:pos x="262" y="34"/>
                    </a:cxn>
                    <a:cxn ang="0">
                      <a:pos x="209" y="0"/>
                    </a:cxn>
                    <a:cxn ang="0">
                      <a:pos x="197" y="7"/>
                    </a:cxn>
                    <a:cxn ang="0">
                      <a:pos x="164" y="25"/>
                    </a:cxn>
                    <a:cxn ang="0">
                      <a:pos x="119" y="41"/>
                    </a:cxn>
                    <a:cxn ang="0">
                      <a:pos x="68" y="45"/>
                    </a:cxn>
                    <a:cxn ang="0">
                      <a:pos x="15" y="23"/>
                    </a:cxn>
                    <a:cxn ang="0">
                      <a:pos x="1" y="36"/>
                    </a:cxn>
                    <a:cxn ang="0">
                      <a:pos x="11" y="160"/>
                    </a:cxn>
                    <a:cxn ang="0">
                      <a:pos x="24" y="347"/>
                    </a:cxn>
                    <a:cxn ang="0">
                      <a:pos x="35" y="550"/>
                    </a:cxn>
                    <a:cxn ang="0">
                      <a:pos x="43" y="728"/>
                    </a:cxn>
                    <a:cxn ang="0">
                      <a:pos x="63" y="807"/>
                    </a:cxn>
                  </a:cxnLst>
                  <a:rect l="0" t="0" r="r" b="b"/>
                  <a:pathLst>
                    <a:path w="875" h="810">
                      <a:moveTo>
                        <a:pt x="63" y="807"/>
                      </a:moveTo>
                      <a:lnTo>
                        <a:pt x="63" y="802"/>
                      </a:lnTo>
                      <a:lnTo>
                        <a:pt x="62" y="785"/>
                      </a:lnTo>
                      <a:lnTo>
                        <a:pt x="61" y="759"/>
                      </a:lnTo>
                      <a:lnTo>
                        <a:pt x="60" y="725"/>
                      </a:lnTo>
                      <a:lnTo>
                        <a:pt x="59" y="682"/>
                      </a:lnTo>
                      <a:lnTo>
                        <a:pt x="57" y="635"/>
                      </a:lnTo>
                      <a:lnTo>
                        <a:pt x="55" y="581"/>
                      </a:lnTo>
                      <a:lnTo>
                        <a:pt x="53" y="524"/>
                      </a:lnTo>
                      <a:lnTo>
                        <a:pt x="49" y="463"/>
                      </a:lnTo>
                      <a:lnTo>
                        <a:pt x="46" y="401"/>
                      </a:lnTo>
                      <a:lnTo>
                        <a:pt x="42" y="336"/>
                      </a:lnTo>
                      <a:lnTo>
                        <a:pt x="39" y="273"/>
                      </a:lnTo>
                      <a:lnTo>
                        <a:pt x="34" y="210"/>
                      </a:lnTo>
                      <a:lnTo>
                        <a:pt x="30" y="150"/>
                      </a:lnTo>
                      <a:lnTo>
                        <a:pt x="25" y="93"/>
                      </a:lnTo>
                      <a:lnTo>
                        <a:pt x="20" y="41"/>
                      </a:lnTo>
                      <a:lnTo>
                        <a:pt x="22" y="43"/>
                      </a:lnTo>
                      <a:lnTo>
                        <a:pt x="26" y="45"/>
                      </a:lnTo>
                      <a:lnTo>
                        <a:pt x="31" y="49"/>
                      </a:lnTo>
                      <a:lnTo>
                        <a:pt x="36" y="52"/>
                      </a:lnTo>
                      <a:lnTo>
                        <a:pt x="45" y="55"/>
                      </a:lnTo>
                      <a:lnTo>
                        <a:pt x="54" y="57"/>
                      </a:lnTo>
                      <a:lnTo>
                        <a:pt x="65" y="61"/>
                      </a:lnTo>
                      <a:lnTo>
                        <a:pt x="77" y="61"/>
                      </a:lnTo>
                      <a:lnTo>
                        <a:pt x="91" y="61"/>
                      </a:lnTo>
                      <a:lnTo>
                        <a:pt x="106" y="60"/>
                      </a:lnTo>
                      <a:lnTo>
                        <a:pt x="125" y="55"/>
                      </a:lnTo>
                      <a:lnTo>
                        <a:pt x="143" y="50"/>
                      </a:lnTo>
                      <a:lnTo>
                        <a:pt x="164" y="41"/>
                      </a:lnTo>
                      <a:lnTo>
                        <a:pt x="187" y="31"/>
                      </a:lnTo>
                      <a:lnTo>
                        <a:pt x="212" y="18"/>
                      </a:lnTo>
                      <a:lnTo>
                        <a:pt x="212" y="19"/>
                      </a:lnTo>
                      <a:lnTo>
                        <a:pt x="215" y="21"/>
                      </a:lnTo>
                      <a:lnTo>
                        <a:pt x="220" y="24"/>
                      </a:lnTo>
                      <a:lnTo>
                        <a:pt x="228" y="31"/>
                      </a:lnTo>
                      <a:lnTo>
                        <a:pt x="235" y="36"/>
                      </a:lnTo>
                      <a:lnTo>
                        <a:pt x="246" y="41"/>
                      </a:lnTo>
                      <a:lnTo>
                        <a:pt x="259" y="47"/>
                      </a:lnTo>
                      <a:lnTo>
                        <a:pt x="273" y="52"/>
                      </a:lnTo>
                      <a:lnTo>
                        <a:pt x="288" y="55"/>
                      </a:lnTo>
                      <a:lnTo>
                        <a:pt x="306" y="57"/>
                      </a:lnTo>
                      <a:lnTo>
                        <a:pt x="324" y="57"/>
                      </a:lnTo>
                      <a:lnTo>
                        <a:pt x="346" y="55"/>
                      </a:lnTo>
                      <a:lnTo>
                        <a:pt x="368" y="50"/>
                      </a:lnTo>
                      <a:lnTo>
                        <a:pt x="392" y="41"/>
                      </a:lnTo>
                      <a:lnTo>
                        <a:pt x="417" y="30"/>
                      </a:lnTo>
                      <a:lnTo>
                        <a:pt x="445" y="13"/>
                      </a:lnTo>
                      <a:lnTo>
                        <a:pt x="445" y="15"/>
                      </a:lnTo>
                      <a:lnTo>
                        <a:pt x="448" y="18"/>
                      </a:lnTo>
                      <a:lnTo>
                        <a:pt x="453" y="21"/>
                      </a:lnTo>
                      <a:lnTo>
                        <a:pt x="461" y="26"/>
                      </a:lnTo>
                      <a:lnTo>
                        <a:pt x="470" y="31"/>
                      </a:lnTo>
                      <a:lnTo>
                        <a:pt x="481" y="36"/>
                      </a:lnTo>
                      <a:lnTo>
                        <a:pt x="495" y="41"/>
                      </a:lnTo>
                      <a:lnTo>
                        <a:pt x="510" y="47"/>
                      </a:lnTo>
                      <a:lnTo>
                        <a:pt x="526" y="50"/>
                      </a:lnTo>
                      <a:lnTo>
                        <a:pt x="546" y="52"/>
                      </a:lnTo>
                      <a:lnTo>
                        <a:pt x="565" y="52"/>
                      </a:lnTo>
                      <a:lnTo>
                        <a:pt x="586" y="50"/>
                      </a:lnTo>
                      <a:lnTo>
                        <a:pt x="609" y="46"/>
                      </a:lnTo>
                      <a:lnTo>
                        <a:pt x="635" y="39"/>
                      </a:lnTo>
                      <a:lnTo>
                        <a:pt x="661" y="30"/>
                      </a:lnTo>
                      <a:lnTo>
                        <a:pt x="688" y="16"/>
                      </a:lnTo>
                      <a:lnTo>
                        <a:pt x="690" y="16"/>
                      </a:lnTo>
                      <a:lnTo>
                        <a:pt x="693" y="18"/>
                      </a:lnTo>
                      <a:lnTo>
                        <a:pt x="697" y="21"/>
                      </a:lnTo>
                      <a:lnTo>
                        <a:pt x="705" y="24"/>
                      </a:lnTo>
                      <a:lnTo>
                        <a:pt x="712" y="27"/>
                      </a:lnTo>
                      <a:lnTo>
                        <a:pt x="723" y="33"/>
                      </a:lnTo>
                      <a:lnTo>
                        <a:pt x="735" y="36"/>
                      </a:lnTo>
                      <a:lnTo>
                        <a:pt x="748" y="40"/>
                      </a:lnTo>
                      <a:lnTo>
                        <a:pt x="760" y="43"/>
                      </a:lnTo>
                      <a:lnTo>
                        <a:pt x="775" y="46"/>
                      </a:lnTo>
                      <a:lnTo>
                        <a:pt x="791" y="47"/>
                      </a:lnTo>
                      <a:lnTo>
                        <a:pt x="808" y="48"/>
                      </a:lnTo>
                      <a:lnTo>
                        <a:pt x="823" y="46"/>
                      </a:lnTo>
                      <a:lnTo>
                        <a:pt x="841" y="43"/>
                      </a:lnTo>
                      <a:lnTo>
                        <a:pt x="858" y="38"/>
                      </a:lnTo>
                      <a:lnTo>
                        <a:pt x="875" y="31"/>
                      </a:lnTo>
                      <a:lnTo>
                        <a:pt x="873" y="12"/>
                      </a:lnTo>
                      <a:lnTo>
                        <a:pt x="872" y="12"/>
                      </a:lnTo>
                      <a:lnTo>
                        <a:pt x="869" y="13"/>
                      </a:lnTo>
                      <a:lnTo>
                        <a:pt x="864" y="16"/>
                      </a:lnTo>
                      <a:lnTo>
                        <a:pt x="858" y="19"/>
                      </a:lnTo>
                      <a:lnTo>
                        <a:pt x="850" y="22"/>
                      </a:lnTo>
                      <a:lnTo>
                        <a:pt x="840" y="25"/>
                      </a:lnTo>
                      <a:lnTo>
                        <a:pt x="829" y="27"/>
                      </a:lnTo>
                      <a:lnTo>
                        <a:pt x="818" y="31"/>
                      </a:lnTo>
                      <a:lnTo>
                        <a:pt x="804" y="32"/>
                      </a:lnTo>
                      <a:lnTo>
                        <a:pt x="791" y="32"/>
                      </a:lnTo>
                      <a:lnTo>
                        <a:pt x="775" y="31"/>
                      </a:lnTo>
                      <a:lnTo>
                        <a:pt x="760" y="30"/>
                      </a:lnTo>
                      <a:lnTo>
                        <a:pt x="744" y="24"/>
                      </a:lnTo>
                      <a:lnTo>
                        <a:pt x="727" y="19"/>
                      </a:lnTo>
                      <a:lnTo>
                        <a:pt x="710" y="10"/>
                      </a:lnTo>
                      <a:lnTo>
                        <a:pt x="694" y="0"/>
                      </a:lnTo>
                      <a:lnTo>
                        <a:pt x="692" y="0"/>
                      </a:lnTo>
                      <a:lnTo>
                        <a:pt x="687" y="2"/>
                      </a:lnTo>
                      <a:lnTo>
                        <a:pt x="681" y="5"/>
                      </a:lnTo>
                      <a:lnTo>
                        <a:pt x="672" y="10"/>
                      </a:lnTo>
                      <a:lnTo>
                        <a:pt x="661" y="16"/>
                      </a:lnTo>
                      <a:lnTo>
                        <a:pt x="648" y="21"/>
                      </a:lnTo>
                      <a:lnTo>
                        <a:pt x="632" y="26"/>
                      </a:lnTo>
                      <a:lnTo>
                        <a:pt x="615" y="31"/>
                      </a:lnTo>
                      <a:lnTo>
                        <a:pt x="597" y="34"/>
                      </a:lnTo>
                      <a:lnTo>
                        <a:pt x="577" y="36"/>
                      </a:lnTo>
                      <a:lnTo>
                        <a:pt x="556" y="36"/>
                      </a:lnTo>
                      <a:lnTo>
                        <a:pt x="535" y="35"/>
                      </a:lnTo>
                      <a:lnTo>
                        <a:pt x="512" y="31"/>
                      </a:lnTo>
                      <a:lnTo>
                        <a:pt x="490" y="24"/>
                      </a:lnTo>
                      <a:lnTo>
                        <a:pt x="465" y="13"/>
                      </a:lnTo>
                      <a:lnTo>
                        <a:pt x="442" y="1"/>
                      </a:lnTo>
                      <a:lnTo>
                        <a:pt x="440" y="2"/>
                      </a:lnTo>
                      <a:lnTo>
                        <a:pt x="436" y="4"/>
                      </a:lnTo>
                      <a:lnTo>
                        <a:pt x="427" y="7"/>
                      </a:lnTo>
                      <a:lnTo>
                        <a:pt x="418" y="13"/>
                      </a:lnTo>
                      <a:lnTo>
                        <a:pt x="405" y="19"/>
                      </a:lnTo>
                      <a:lnTo>
                        <a:pt x="391" y="24"/>
                      </a:lnTo>
                      <a:lnTo>
                        <a:pt x="375" y="30"/>
                      </a:lnTo>
                      <a:lnTo>
                        <a:pt x="358" y="35"/>
                      </a:lnTo>
                      <a:lnTo>
                        <a:pt x="339" y="38"/>
                      </a:lnTo>
                      <a:lnTo>
                        <a:pt x="320" y="40"/>
                      </a:lnTo>
                      <a:lnTo>
                        <a:pt x="301" y="40"/>
                      </a:lnTo>
                      <a:lnTo>
                        <a:pt x="281" y="39"/>
                      </a:lnTo>
                      <a:lnTo>
                        <a:pt x="262" y="34"/>
                      </a:lnTo>
                      <a:lnTo>
                        <a:pt x="243" y="26"/>
                      </a:lnTo>
                      <a:lnTo>
                        <a:pt x="226" y="13"/>
                      </a:lnTo>
                      <a:lnTo>
                        <a:pt x="209" y="0"/>
                      </a:lnTo>
                      <a:lnTo>
                        <a:pt x="207" y="0"/>
                      </a:lnTo>
                      <a:lnTo>
                        <a:pt x="203" y="4"/>
                      </a:lnTo>
                      <a:lnTo>
                        <a:pt x="197" y="7"/>
                      </a:lnTo>
                      <a:lnTo>
                        <a:pt x="188" y="13"/>
                      </a:lnTo>
                      <a:lnTo>
                        <a:pt x="177" y="19"/>
                      </a:lnTo>
                      <a:lnTo>
                        <a:pt x="164" y="25"/>
                      </a:lnTo>
                      <a:lnTo>
                        <a:pt x="150" y="31"/>
                      </a:lnTo>
                      <a:lnTo>
                        <a:pt x="136" y="37"/>
                      </a:lnTo>
                      <a:lnTo>
                        <a:pt x="119" y="41"/>
                      </a:lnTo>
                      <a:lnTo>
                        <a:pt x="103" y="45"/>
                      </a:lnTo>
                      <a:lnTo>
                        <a:pt x="85" y="46"/>
                      </a:lnTo>
                      <a:lnTo>
                        <a:pt x="68" y="45"/>
                      </a:lnTo>
                      <a:lnTo>
                        <a:pt x="49" y="40"/>
                      </a:lnTo>
                      <a:lnTo>
                        <a:pt x="32" y="34"/>
                      </a:lnTo>
                      <a:lnTo>
                        <a:pt x="15" y="23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1" y="36"/>
                      </a:lnTo>
                      <a:lnTo>
                        <a:pt x="3" y="68"/>
                      </a:lnTo>
                      <a:lnTo>
                        <a:pt x="7" y="111"/>
                      </a:lnTo>
                      <a:lnTo>
                        <a:pt x="11" y="160"/>
                      </a:lnTo>
                      <a:lnTo>
                        <a:pt x="15" y="218"/>
                      </a:lnTo>
                      <a:lnTo>
                        <a:pt x="19" y="281"/>
                      </a:lnTo>
                      <a:lnTo>
                        <a:pt x="24" y="347"/>
                      </a:lnTo>
                      <a:lnTo>
                        <a:pt x="28" y="415"/>
                      </a:lnTo>
                      <a:lnTo>
                        <a:pt x="32" y="483"/>
                      </a:lnTo>
                      <a:lnTo>
                        <a:pt x="35" y="550"/>
                      </a:lnTo>
                      <a:lnTo>
                        <a:pt x="40" y="614"/>
                      </a:lnTo>
                      <a:lnTo>
                        <a:pt x="41" y="673"/>
                      </a:lnTo>
                      <a:lnTo>
                        <a:pt x="43" y="728"/>
                      </a:lnTo>
                      <a:lnTo>
                        <a:pt x="43" y="773"/>
                      </a:lnTo>
                      <a:lnTo>
                        <a:pt x="43" y="810"/>
                      </a:lnTo>
                      <a:lnTo>
                        <a:pt x="63" y="807"/>
                      </a:lnTo>
                      <a:lnTo>
                        <a:pt x="63" y="8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221">
                  <a:extLst>
                    <a:ext uri="{FF2B5EF4-FFF2-40B4-BE49-F238E27FC236}">
                      <a16:creationId xmlns:a16="http://schemas.microsoft.com/office/drawing/2014/main" id="{ECEE03E5-95FF-7AB6-0301-229BB9815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" y="2494"/>
                  <a:ext cx="143" cy="43"/>
                </a:xfrm>
                <a:custGeom>
                  <a:avLst/>
                  <a:gdLst/>
                  <a:ahLst/>
                  <a:cxnLst>
                    <a:cxn ang="0">
                      <a:pos x="19" y="210"/>
                    </a:cxn>
                    <a:cxn ang="0">
                      <a:pos x="19" y="196"/>
                    </a:cxn>
                    <a:cxn ang="0">
                      <a:pos x="21" y="173"/>
                    </a:cxn>
                    <a:cxn ang="0">
                      <a:pos x="27" y="144"/>
                    </a:cxn>
                    <a:cxn ang="0">
                      <a:pos x="41" y="111"/>
                    </a:cxn>
                    <a:cxn ang="0">
                      <a:pos x="65" y="79"/>
                    </a:cxn>
                    <a:cxn ang="0">
                      <a:pos x="100" y="52"/>
                    </a:cxn>
                    <a:cxn ang="0">
                      <a:pos x="151" y="32"/>
                    </a:cxn>
                    <a:cxn ang="0">
                      <a:pos x="184" y="27"/>
                    </a:cxn>
                    <a:cxn ang="0">
                      <a:pos x="195" y="26"/>
                    </a:cxn>
                    <a:cxn ang="0">
                      <a:pos x="215" y="25"/>
                    </a:cxn>
                    <a:cxn ang="0">
                      <a:pos x="245" y="24"/>
                    </a:cxn>
                    <a:cxn ang="0">
                      <a:pos x="280" y="21"/>
                    </a:cxn>
                    <a:cxn ang="0">
                      <a:pos x="317" y="20"/>
                    </a:cxn>
                    <a:cxn ang="0">
                      <a:pos x="358" y="20"/>
                    </a:cxn>
                    <a:cxn ang="0">
                      <a:pos x="399" y="20"/>
                    </a:cxn>
                    <a:cxn ang="0">
                      <a:pos x="420" y="20"/>
                    </a:cxn>
                    <a:cxn ang="0">
                      <a:pos x="435" y="20"/>
                    </a:cxn>
                    <a:cxn ang="0">
                      <a:pos x="460" y="20"/>
                    </a:cxn>
                    <a:cxn ang="0">
                      <a:pos x="493" y="20"/>
                    </a:cxn>
                    <a:cxn ang="0">
                      <a:pos x="530" y="21"/>
                    </a:cxn>
                    <a:cxn ang="0">
                      <a:pos x="565" y="22"/>
                    </a:cxn>
                    <a:cxn ang="0">
                      <a:pos x="598" y="24"/>
                    </a:cxn>
                    <a:cxn ang="0">
                      <a:pos x="621" y="26"/>
                    </a:cxn>
                    <a:cxn ang="0">
                      <a:pos x="634" y="27"/>
                    </a:cxn>
                    <a:cxn ang="0">
                      <a:pos x="648" y="29"/>
                    </a:cxn>
                    <a:cxn ang="0">
                      <a:pos x="662" y="35"/>
                    </a:cxn>
                    <a:cxn ang="0">
                      <a:pos x="676" y="48"/>
                    </a:cxn>
                    <a:cxn ang="0">
                      <a:pos x="686" y="67"/>
                    </a:cxn>
                    <a:cxn ang="0">
                      <a:pos x="692" y="95"/>
                    </a:cxn>
                    <a:cxn ang="0">
                      <a:pos x="692" y="134"/>
                    </a:cxn>
                    <a:cxn ang="0">
                      <a:pos x="685" y="188"/>
                    </a:cxn>
                    <a:cxn ang="0">
                      <a:pos x="700" y="219"/>
                    </a:cxn>
                    <a:cxn ang="0">
                      <a:pos x="702" y="210"/>
                    </a:cxn>
                    <a:cxn ang="0">
                      <a:pos x="707" y="187"/>
                    </a:cxn>
                    <a:cxn ang="0">
                      <a:pos x="711" y="153"/>
                    </a:cxn>
                    <a:cxn ang="0">
                      <a:pos x="714" y="116"/>
                    </a:cxn>
                    <a:cxn ang="0">
                      <a:pos x="710" y="77"/>
                    </a:cxn>
                    <a:cxn ang="0">
                      <a:pos x="697" y="43"/>
                    </a:cxn>
                    <a:cxn ang="0">
                      <a:pos x="673" y="18"/>
                    </a:cxn>
                    <a:cxn ang="0">
                      <a:pos x="634" y="8"/>
                    </a:cxn>
                    <a:cxn ang="0">
                      <a:pos x="186" y="4"/>
                    </a:cxn>
                    <a:cxn ang="0">
                      <a:pos x="178" y="5"/>
                    </a:cxn>
                    <a:cxn ang="0">
                      <a:pos x="155" y="10"/>
                    </a:cxn>
                    <a:cxn ang="0">
                      <a:pos x="124" y="18"/>
                    </a:cxn>
                    <a:cxn ang="0">
                      <a:pos x="88" y="35"/>
                    </a:cxn>
                    <a:cxn ang="0">
                      <a:pos x="54" y="60"/>
                    </a:cxn>
                    <a:cxn ang="0">
                      <a:pos x="24" y="96"/>
                    </a:cxn>
                    <a:cxn ang="0">
                      <a:pos x="5" y="147"/>
                    </a:cxn>
                    <a:cxn ang="0">
                      <a:pos x="0" y="212"/>
                    </a:cxn>
                    <a:cxn ang="0">
                      <a:pos x="19" y="211"/>
                    </a:cxn>
                  </a:cxnLst>
                  <a:rect l="0" t="0" r="r" b="b"/>
                  <a:pathLst>
                    <a:path w="714" h="219">
                      <a:moveTo>
                        <a:pt x="19" y="211"/>
                      </a:moveTo>
                      <a:lnTo>
                        <a:pt x="19" y="210"/>
                      </a:lnTo>
                      <a:lnTo>
                        <a:pt x="19" y="205"/>
                      </a:lnTo>
                      <a:lnTo>
                        <a:pt x="19" y="196"/>
                      </a:lnTo>
                      <a:lnTo>
                        <a:pt x="19" y="185"/>
                      </a:lnTo>
                      <a:lnTo>
                        <a:pt x="21" y="173"/>
                      </a:lnTo>
                      <a:lnTo>
                        <a:pt x="23" y="159"/>
                      </a:lnTo>
                      <a:lnTo>
                        <a:pt x="27" y="144"/>
                      </a:lnTo>
                      <a:lnTo>
                        <a:pt x="34" y="128"/>
                      </a:lnTo>
                      <a:lnTo>
                        <a:pt x="41" y="111"/>
                      </a:lnTo>
                      <a:lnTo>
                        <a:pt x="52" y="95"/>
                      </a:lnTo>
                      <a:lnTo>
                        <a:pt x="65" y="79"/>
                      </a:lnTo>
                      <a:lnTo>
                        <a:pt x="81" y="65"/>
                      </a:lnTo>
                      <a:lnTo>
                        <a:pt x="100" y="52"/>
                      </a:lnTo>
                      <a:lnTo>
                        <a:pt x="124" y="42"/>
                      </a:lnTo>
                      <a:lnTo>
                        <a:pt x="151" y="32"/>
                      </a:lnTo>
                      <a:lnTo>
                        <a:pt x="182" y="27"/>
                      </a:lnTo>
                      <a:lnTo>
                        <a:pt x="184" y="27"/>
                      </a:lnTo>
                      <a:lnTo>
                        <a:pt x="187" y="27"/>
                      </a:lnTo>
                      <a:lnTo>
                        <a:pt x="195" y="26"/>
                      </a:lnTo>
                      <a:lnTo>
                        <a:pt x="204" y="26"/>
                      </a:lnTo>
                      <a:lnTo>
                        <a:pt x="215" y="25"/>
                      </a:lnTo>
                      <a:lnTo>
                        <a:pt x="229" y="25"/>
                      </a:lnTo>
                      <a:lnTo>
                        <a:pt x="245" y="24"/>
                      </a:lnTo>
                      <a:lnTo>
                        <a:pt x="262" y="24"/>
                      </a:lnTo>
                      <a:lnTo>
                        <a:pt x="280" y="21"/>
                      </a:lnTo>
                      <a:lnTo>
                        <a:pt x="299" y="21"/>
                      </a:lnTo>
                      <a:lnTo>
                        <a:pt x="317" y="20"/>
                      </a:lnTo>
                      <a:lnTo>
                        <a:pt x="339" y="20"/>
                      </a:lnTo>
                      <a:lnTo>
                        <a:pt x="358" y="20"/>
                      </a:lnTo>
                      <a:lnTo>
                        <a:pt x="378" y="20"/>
                      </a:lnTo>
                      <a:lnTo>
                        <a:pt x="399" y="20"/>
                      </a:lnTo>
                      <a:lnTo>
                        <a:pt x="419" y="20"/>
                      </a:lnTo>
                      <a:lnTo>
                        <a:pt x="420" y="20"/>
                      </a:lnTo>
                      <a:lnTo>
                        <a:pt x="427" y="20"/>
                      </a:lnTo>
                      <a:lnTo>
                        <a:pt x="435" y="20"/>
                      </a:lnTo>
                      <a:lnTo>
                        <a:pt x="447" y="20"/>
                      </a:lnTo>
                      <a:lnTo>
                        <a:pt x="460" y="20"/>
                      </a:lnTo>
                      <a:lnTo>
                        <a:pt x="476" y="20"/>
                      </a:lnTo>
                      <a:lnTo>
                        <a:pt x="493" y="20"/>
                      </a:lnTo>
                      <a:lnTo>
                        <a:pt x="513" y="21"/>
                      </a:lnTo>
                      <a:lnTo>
                        <a:pt x="530" y="21"/>
                      </a:lnTo>
                      <a:lnTo>
                        <a:pt x="548" y="21"/>
                      </a:lnTo>
                      <a:lnTo>
                        <a:pt x="565" y="22"/>
                      </a:lnTo>
                      <a:lnTo>
                        <a:pt x="583" y="24"/>
                      </a:lnTo>
                      <a:lnTo>
                        <a:pt x="598" y="24"/>
                      </a:lnTo>
                      <a:lnTo>
                        <a:pt x="610" y="25"/>
                      </a:lnTo>
                      <a:lnTo>
                        <a:pt x="621" y="26"/>
                      </a:lnTo>
                      <a:lnTo>
                        <a:pt x="629" y="27"/>
                      </a:lnTo>
                      <a:lnTo>
                        <a:pt x="634" y="27"/>
                      </a:lnTo>
                      <a:lnTo>
                        <a:pt x="641" y="28"/>
                      </a:lnTo>
                      <a:lnTo>
                        <a:pt x="648" y="29"/>
                      </a:lnTo>
                      <a:lnTo>
                        <a:pt x="656" y="32"/>
                      </a:lnTo>
                      <a:lnTo>
                        <a:pt x="662" y="35"/>
                      </a:lnTo>
                      <a:lnTo>
                        <a:pt x="670" y="41"/>
                      </a:lnTo>
                      <a:lnTo>
                        <a:pt x="676" y="48"/>
                      </a:lnTo>
                      <a:lnTo>
                        <a:pt x="682" y="57"/>
                      </a:lnTo>
                      <a:lnTo>
                        <a:pt x="686" y="67"/>
                      </a:lnTo>
                      <a:lnTo>
                        <a:pt x="690" y="80"/>
                      </a:lnTo>
                      <a:lnTo>
                        <a:pt x="692" y="95"/>
                      </a:lnTo>
                      <a:lnTo>
                        <a:pt x="693" y="114"/>
                      </a:lnTo>
                      <a:lnTo>
                        <a:pt x="692" y="134"/>
                      </a:lnTo>
                      <a:lnTo>
                        <a:pt x="690" y="160"/>
                      </a:lnTo>
                      <a:lnTo>
                        <a:pt x="685" y="188"/>
                      </a:lnTo>
                      <a:lnTo>
                        <a:pt x="677" y="219"/>
                      </a:lnTo>
                      <a:lnTo>
                        <a:pt x="700" y="219"/>
                      </a:lnTo>
                      <a:lnTo>
                        <a:pt x="700" y="217"/>
                      </a:lnTo>
                      <a:lnTo>
                        <a:pt x="702" y="210"/>
                      </a:lnTo>
                      <a:lnTo>
                        <a:pt x="704" y="199"/>
                      </a:lnTo>
                      <a:lnTo>
                        <a:pt x="707" y="187"/>
                      </a:lnTo>
                      <a:lnTo>
                        <a:pt x="708" y="170"/>
                      </a:lnTo>
                      <a:lnTo>
                        <a:pt x="711" y="153"/>
                      </a:lnTo>
                      <a:lnTo>
                        <a:pt x="713" y="134"/>
                      </a:lnTo>
                      <a:lnTo>
                        <a:pt x="714" y="116"/>
                      </a:lnTo>
                      <a:lnTo>
                        <a:pt x="713" y="95"/>
                      </a:lnTo>
                      <a:lnTo>
                        <a:pt x="710" y="77"/>
                      </a:lnTo>
                      <a:lnTo>
                        <a:pt x="705" y="59"/>
                      </a:lnTo>
                      <a:lnTo>
                        <a:pt x="697" y="43"/>
                      </a:lnTo>
                      <a:lnTo>
                        <a:pt x="687" y="29"/>
                      </a:lnTo>
                      <a:lnTo>
                        <a:pt x="673" y="18"/>
                      </a:lnTo>
                      <a:lnTo>
                        <a:pt x="655" y="12"/>
                      </a:lnTo>
                      <a:lnTo>
                        <a:pt x="634" y="8"/>
                      </a:lnTo>
                      <a:lnTo>
                        <a:pt x="418" y="0"/>
                      </a:lnTo>
                      <a:lnTo>
                        <a:pt x="186" y="4"/>
                      </a:lnTo>
                      <a:lnTo>
                        <a:pt x="184" y="4"/>
                      </a:lnTo>
                      <a:lnTo>
                        <a:pt x="178" y="5"/>
                      </a:lnTo>
                      <a:lnTo>
                        <a:pt x="167" y="6"/>
                      </a:lnTo>
                      <a:lnTo>
                        <a:pt x="155" y="10"/>
                      </a:lnTo>
                      <a:lnTo>
                        <a:pt x="140" y="13"/>
                      </a:lnTo>
                      <a:lnTo>
                        <a:pt x="124" y="18"/>
                      </a:lnTo>
                      <a:lnTo>
                        <a:pt x="106" y="26"/>
                      </a:lnTo>
                      <a:lnTo>
                        <a:pt x="88" y="35"/>
                      </a:lnTo>
                      <a:lnTo>
                        <a:pt x="71" y="46"/>
                      </a:lnTo>
                      <a:lnTo>
                        <a:pt x="54" y="60"/>
                      </a:lnTo>
                      <a:lnTo>
                        <a:pt x="38" y="76"/>
                      </a:lnTo>
                      <a:lnTo>
                        <a:pt x="24" y="96"/>
                      </a:lnTo>
                      <a:lnTo>
                        <a:pt x="12" y="120"/>
                      </a:lnTo>
                      <a:lnTo>
                        <a:pt x="5" y="147"/>
                      </a:lnTo>
                      <a:lnTo>
                        <a:pt x="0" y="177"/>
                      </a:lnTo>
                      <a:lnTo>
                        <a:pt x="0" y="212"/>
                      </a:lnTo>
                      <a:lnTo>
                        <a:pt x="19" y="211"/>
                      </a:lnTo>
                      <a:lnTo>
                        <a:pt x="19" y="2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222">
                  <a:extLst>
                    <a:ext uri="{FF2B5EF4-FFF2-40B4-BE49-F238E27FC236}">
                      <a16:creationId xmlns:a16="http://schemas.microsoft.com/office/drawing/2014/main" id="{BEFE8DA6-C4E6-F785-5513-D273DC5DB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7" y="2504"/>
                  <a:ext cx="60" cy="64"/>
                </a:xfrm>
                <a:custGeom>
                  <a:avLst/>
                  <a:gdLst/>
                  <a:ahLst/>
                  <a:cxnLst>
                    <a:cxn ang="0">
                      <a:pos x="21" y="155"/>
                    </a:cxn>
                    <a:cxn ang="0">
                      <a:pos x="26" y="131"/>
                    </a:cxn>
                    <a:cxn ang="0">
                      <a:pos x="40" y="97"/>
                    </a:cxn>
                    <a:cxn ang="0">
                      <a:pos x="64" y="59"/>
                    </a:cxn>
                    <a:cxn ang="0">
                      <a:pos x="103" y="30"/>
                    </a:cxn>
                    <a:cxn ang="0">
                      <a:pos x="157" y="16"/>
                    </a:cxn>
                    <a:cxn ang="0">
                      <a:pos x="205" y="28"/>
                    </a:cxn>
                    <a:cxn ang="0">
                      <a:pos x="239" y="57"/>
                    </a:cxn>
                    <a:cxn ang="0">
                      <a:pos x="263" y="97"/>
                    </a:cxn>
                    <a:cxn ang="0">
                      <a:pos x="273" y="136"/>
                    </a:cxn>
                    <a:cxn ang="0">
                      <a:pos x="271" y="167"/>
                    </a:cxn>
                    <a:cxn ang="0">
                      <a:pos x="267" y="178"/>
                    </a:cxn>
                    <a:cxn ang="0">
                      <a:pos x="259" y="210"/>
                    </a:cxn>
                    <a:cxn ang="0">
                      <a:pos x="239" y="247"/>
                    </a:cxn>
                    <a:cxn ang="0">
                      <a:pos x="207" y="282"/>
                    </a:cxn>
                    <a:cxn ang="0">
                      <a:pos x="159" y="302"/>
                    </a:cxn>
                    <a:cxn ang="0">
                      <a:pos x="101" y="298"/>
                    </a:cxn>
                    <a:cxn ang="0">
                      <a:pos x="61" y="276"/>
                    </a:cxn>
                    <a:cxn ang="0">
                      <a:pos x="39" y="246"/>
                    </a:cxn>
                    <a:cxn ang="0">
                      <a:pos x="27" y="215"/>
                    </a:cxn>
                    <a:cxn ang="0">
                      <a:pos x="25" y="195"/>
                    </a:cxn>
                    <a:cxn ang="0">
                      <a:pos x="3" y="190"/>
                    </a:cxn>
                    <a:cxn ang="0">
                      <a:pos x="3" y="202"/>
                    </a:cxn>
                    <a:cxn ang="0">
                      <a:pos x="11" y="232"/>
                    </a:cxn>
                    <a:cxn ang="0">
                      <a:pos x="27" y="267"/>
                    </a:cxn>
                    <a:cxn ang="0">
                      <a:pos x="61" y="302"/>
                    </a:cxn>
                    <a:cxn ang="0">
                      <a:pos x="115" y="320"/>
                    </a:cxn>
                    <a:cxn ang="0">
                      <a:pos x="184" y="316"/>
                    </a:cxn>
                    <a:cxn ang="0">
                      <a:pos x="234" y="284"/>
                    </a:cxn>
                    <a:cxn ang="0">
                      <a:pos x="270" y="241"/>
                    </a:cxn>
                    <a:cxn ang="0">
                      <a:pos x="288" y="196"/>
                    </a:cxn>
                    <a:cxn ang="0">
                      <a:pos x="296" y="165"/>
                    </a:cxn>
                    <a:cxn ang="0">
                      <a:pos x="299" y="156"/>
                    </a:cxn>
                    <a:cxn ang="0">
                      <a:pos x="297" y="132"/>
                    </a:cxn>
                    <a:cxn ang="0">
                      <a:pos x="288" y="90"/>
                    </a:cxn>
                    <a:cxn ang="0">
                      <a:pos x="264" y="47"/>
                    </a:cxn>
                    <a:cxn ang="0">
                      <a:pos x="217" y="11"/>
                    </a:cxn>
                    <a:cxn ang="0">
                      <a:pos x="138" y="0"/>
                    </a:cxn>
                    <a:cxn ang="0">
                      <a:pos x="126" y="1"/>
                    </a:cxn>
                    <a:cxn ang="0">
                      <a:pos x="96" y="11"/>
                    </a:cxn>
                    <a:cxn ang="0">
                      <a:pos x="59" y="31"/>
                    </a:cxn>
                    <a:cxn ang="0">
                      <a:pos x="25" y="71"/>
                    </a:cxn>
                    <a:cxn ang="0">
                      <a:pos x="2" y="132"/>
                    </a:cxn>
                    <a:cxn ang="0">
                      <a:pos x="20" y="160"/>
                    </a:cxn>
                  </a:cxnLst>
                  <a:rect l="0" t="0" r="r" b="b"/>
                  <a:pathLst>
                    <a:path w="299" h="322">
                      <a:moveTo>
                        <a:pt x="20" y="160"/>
                      </a:moveTo>
                      <a:lnTo>
                        <a:pt x="20" y="159"/>
                      </a:lnTo>
                      <a:lnTo>
                        <a:pt x="21" y="155"/>
                      </a:lnTo>
                      <a:lnTo>
                        <a:pt x="22" y="148"/>
                      </a:lnTo>
                      <a:lnTo>
                        <a:pt x="25" y="141"/>
                      </a:lnTo>
                      <a:lnTo>
                        <a:pt x="26" y="131"/>
                      </a:lnTo>
                      <a:lnTo>
                        <a:pt x="29" y="121"/>
                      </a:lnTo>
                      <a:lnTo>
                        <a:pt x="33" y="109"/>
                      </a:lnTo>
                      <a:lnTo>
                        <a:pt x="40" y="97"/>
                      </a:lnTo>
                      <a:lnTo>
                        <a:pt x="46" y="84"/>
                      </a:lnTo>
                      <a:lnTo>
                        <a:pt x="55" y="71"/>
                      </a:lnTo>
                      <a:lnTo>
                        <a:pt x="64" y="59"/>
                      </a:lnTo>
                      <a:lnTo>
                        <a:pt x="75" y="50"/>
                      </a:lnTo>
                      <a:lnTo>
                        <a:pt x="88" y="39"/>
                      </a:lnTo>
                      <a:lnTo>
                        <a:pt x="103" y="30"/>
                      </a:lnTo>
                      <a:lnTo>
                        <a:pt x="120" y="23"/>
                      </a:lnTo>
                      <a:lnTo>
                        <a:pt x="138" y="20"/>
                      </a:lnTo>
                      <a:lnTo>
                        <a:pt x="157" y="16"/>
                      </a:lnTo>
                      <a:lnTo>
                        <a:pt x="175" y="18"/>
                      </a:lnTo>
                      <a:lnTo>
                        <a:pt x="191" y="22"/>
                      </a:lnTo>
                      <a:lnTo>
                        <a:pt x="205" y="28"/>
                      </a:lnTo>
                      <a:lnTo>
                        <a:pt x="218" y="37"/>
                      </a:lnTo>
                      <a:lnTo>
                        <a:pt x="230" y="47"/>
                      </a:lnTo>
                      <a:lnTo>
                        <a:pt x="239" y="57"/>
                      </a:lnTo>
                      <a:lnTo>
                        <a:pt x="250" y="70"/>
                      </a:lnTo>
                      <a:lnTo>
                        <a:pt x="257" y="83"/>
                      </a:lnTo>
                      <a:lnTo>
                        <a:pt x="263" y="97"/>
                      </a:lnTo>
                      <a:lnTo>
                        <a:pt x="267" y="110"/>
                      </a:lnTo>
                      <a:lnTo>
                        <a:pt x="271" y="124"/>
                      </a:lnTo>
                      <a:lnTo>
                        <a:pt x="273" y="136"/>
                      </a:lnTo>
                      <a:lnTo>
                        <a:pt x="273" y="147"/>
                      </a:lnTo>
                      <a:lnTo>
                        <a:pt x="273" y="157"/>
                      </a:lnTo>
                      <a:lnTo>
                        <a:pt x="271" y="167"/>
                      </a:lnTo>
                      <a:lnTo>
                        <a:pt x="270" y="168"/>
                      </a:lnTo>
                      <a:lnTo>
                        <a:pt x="270" y="172"/>
                      </a:lnTo>
                      <a:lnTo>
                        <a:pt x="267" y="178"/>
                      </a:lnTo>
                      <a:lnTo>
                        <a:pt x="265" y="188"/>
                      </a:lnTo>
                      <a:lnTo>
                        <a:pt x="262" y="197"/>
                      </a:lnTo>
                      <a:lnTo>
                        <a:pt x="259" y="210"/>
                      </a:lnTo>
                      <a:lnTo>
                        <a:pt x="253" y="221"/>
                      </a:lnTo>
                      <a:lnTo>
                        <a:pt x="247" y="235"/>
                      </a:lnTo>
                      <a:lnTo>
                        <a:pt x="239" y="247"/>
                      </a:lnTo>
                      <a:lnTo>
                        <a:pt x="230" y="260"/>
                      </a:lnTo>
                      <a:lnTo>
                        <a:pt x="219" y="272"/>
                      </a:lnTo>
                      <a:lnTo>
                        <a:pt x="207" y="282"/>
                      </a:lnTo>
                      <a:lnTo>
                        <a:pt x="193" y="291"/>
                      </a:lnTo>
                      <a:lnTo>
                        <a:pt x="177" y="298"/>
                      </a:lnTo>
                      <a:lnTo>
                        <a:pt x="159" y="302"/>
                      </a:lnTo>
                      <a:lnTo>
                        <a:pt x="138" y="304"/>
                      </a:lnTo>
                      <a:lnTo>
                        <a:pt x="118" y="302"/>
                      </a:lnTo>
                      <a:lnTo>
                        <a:pt x="101" y="298"/>
                      </a:lnTo>
                      <a:lnTo>
                        <a:pt x="85" y="292"/>
                      </a:lnTo>
                      <a:lnTo>
                        <a:pt x="73" y="286"/>
                      </a:lnTo>
                      <a:lnTo>
                        <a:pt x="61" y="276"/>
                      </a:lnTo>
                      <a:lnTo>
                        <a:pt x="51" y="266"/>
                      </a:lnTo>
                      <a:lnTo>
                        <a:pt x="44" y="257"/>
                      </a:lnTo>
                      <a:lnTo>
                        <a:pt x="39" y="246"/>
                      </a:lnTo>
                      <a:lnTo>
                        <a:pt x="33" y="235"/>
                      </a:lnTo>
                      <a:lnTo>
                        <a:pt x="30" y="225"/>
                      </a:lnTo>
                      <a:lnTo>
                        <a:pt x="27" y="215"/>
                      </a:lnTo>
                      <a:lnTo>
                        <a:pt x="26" y="207"/>
                      </a:lnTo>
                      <a:lnTo>
                        <a:pt x="25" y="200"/>
                      </a:lnTo>
                      <a:lnTo>
                        <a:pt x="25" y="195"/>
                      </a:lnTo>
                      <a:lnTo>
                        <a:pt x="25" y="190"/>
                      </a:lnTo>
                      <a:lnTo>
                        <a:pt x="25" y="190"/>
                      </a:lnTo>
                      <a:lnTo>
                        <a:pt x="3" y="190"/>
                      </a:lnTo>
                      <a:lnTo>
                        <a:pt x="3" y="192"/>
                      </a:lnTo>
                      <a:lnTo>
                        <a:pt x="3" y="196"/>
                      </a:lnTo>
                      <a:lnTo>
                        <a:pt x="3" y="202"/>
                      </a:lnTo>
                      <a:lnTo>
                        <a:pt x="5" y="211"/>
                      </a:lnTo>
                      <a:lnTo>
                        <a:pt x="6" y="219"/>
                      </a:lnTo>
                      <a:lnTo>
                        <a:pt x="11" y="232"/>
                      </a:lnTo>
                      <a:lnTo>
                        <a:pt x="14" y="244"/>
                      </a:lnTo>
                      <a:lnTo>
                        <a:pt x="20" y="257"/>
                      </a:lnTo>
                      <a:lnTo>
                        <a:pt x="27" y="267"/>
                      </a:lnTo>
                      <a:lnTo>
                        <a:pt x="36" y="279"/>
                      </a:lnTo>
                      <a:lnTo>
                        <a:pt x="47" y="291"/>
                      </a:lnTo>
                      <a:lnTo>
                        <a:pt x="61" y="302"/>
                      </a:lnTo>
                      <a:lnTo>
                        <a:pt x="75" y="309"/>
                      </a:lnTo>
                      <a:lnTo>
                        <a:pt x="93" y="316"/>
                      </a:lnTo>
                      <a:lnTo>
                        <a:pt x="115" y="320"/>
                      </a:lnTo>
                      <a:lnTo>
                        <a:pt x="138" y="322"/>
                      </a:lnTo>
                      <a:lnTo>
                        <a:pt x="162" y="321"/>
                      </a:lnTo>
                      <a:lnTo>
                        <a:pt x="184" y="316"/>
                      </a:lnTo>
                      <a:lnTo>
                        <a:pt x="203" y="307"/>
                      </a:lnTo>
                      <a:lnTo>
                        <a:pt x="220" y="296"/>
                      </a:lnTo>
                      <a:lnTo>
                        <a:pt x="234" y="284"/>
                      </a:lnTo>
                      <a:lnTo>
                        <a:pt x="248" y="270"/>
                      </a:lnTo>
                      <a:lnTo>
                        <a:pt x="259" y="255"/>
                      </a:lnTo>
                      <a:lnTo>
                        <a:pt x="270" y="241"/>
                      </a:lnTo>
                      <a:lnTo>
                        <a:pt x="276" y="225"/>
                      </a:lnTo>
                      <a:lnTo>
                        <a:pt x="283" y="210"/>
                      </a:lnTo>
                      <a:lnTo>
                        <a:pt x="288" y="196"/>
                      </a:lnTo>
                      <a:lnTo>
                        <a:pt x="292" y="183"/>
                      </a:lnTo>
                      <a:lnTo>
                        <a:pt x="294" y="173"/>
                      </a:lnTo>
                      <a:lnTo>
                        <a:pt x="296" y="165"/>
                      </a:lnTo>
                      <a:lnTo>
                        <a:pt x="297" y="159"/>
                      </a:lnTo>
                      <a:lnTo>
                        <a:pt x="299" y="158"/>
                      </a:lnTo>
                      <a:lnTo>
                        <a:pt x="299" y="156"/>
                      </a:lnTo>
                      <a:lnTo>
                        <a:pt x="299" y="151"/>
                      </a:lnTo>
                      <a:lnTo>
                        <a:pt x="297" y="142"/>
                      </a:lnTo>
                      <a:lnTo>
                        <a:pt x="297" y="132"/>
                      </a:lnTo>
                      <a:lnTo>
                        <a:pt x="295" y="119"/>
                      </a:lnTo>
                      <a:lnTo>
                        <a:pt x="293" y="106"/>
                      </a:lnTo>
                      <a:lnTo>
                        <a:pt x="288" y="90"/>
                      </a:lnTo>
                      <a:lnTo>
                        <a:pt x="283" y="77"/>
                      </a:lnTo>
                      <a:lnTo>
                        <a:pt x="275" y="60"/>
                      </a:lnTo>
                      <a:lnTo>
                        <a:pt x="264" y="47"/>
                      </a:lnTo>
                      <a:lnTo>
                        <a:pt x="251" y="33"/>
                      </a:lnTo>
                      <a:lnTo>
                        <a:pt x="236" y="21"/>
                      </a:lnTo>
                      <a:lnTo>
                        <a:pt x="217" y="11"/>
                      </a:lnTo>
                      <a:lnTo>
                        <a:pt x="194" y="5"/>
                      </a:lnTo>
                      <a:lnTo>
                        <a:pt x="169" y="0"/>
                      </a:lnTo>
                      <a:lnTo>
                        <a:pt x="138" y="0"/>
                      </a:lnTo>
                      <a:lnTo>
                        <a:pt x="137" y="0"/>
                      </a:lnTo>
                      <a:lnTo>
                        <a:pt x="133" y="0"/>
                      </a:lnTo>
                      <a:lnTo>
                        <a:pt x="126" y="1"/>
                      </a:lnTo>
                      <a:lnTo>
                        <a:pt x="118" y="4"/>
                      </a:lnTo>
                      <a:lnTo>
                        <a:pt x="107" y="6"/>
                      </a:lnTo>
                      <a:lnTo>
                        <a:pt x="96" y="11"/>
                      </a:lnTo>
                      <a:lnTo>
                        <a:pt x="84" y="16"/>
                      </a:lnTo>
                      <a:lnTo>
                        <a:pt x="72" y="23"/>
                      </a:lnTo>
                      <a:lnTo>
                        <a:pt x="59" y="31"/>
                      </a:lnTo>
                      <a:lnTo>
                        <a:pt x="47" y="42"/>
                      </a:lnTo>
                      <a:lnTo>
                        <a:pt x="34" y="55"/>
                      </a:lnTo>
                      <a:lnTo>
                        <a:pt x="25" y="71"/>
                      </a:lnTo>
                      <a:lnTo>
                        <a:pt x="15" y="88"/>
                      </a:lnTo>
                      <a:lnTo>
                        <a:pt x="7" y="110"/>
                      </a:lnTo>
                      <a:lnTo>
                        <a:pt x="2" y="132"/>
                      </a:lnTo>
                      <a:lnTo>
                        <a:pt x="0" y="160"/>
                      </a:lnTo>
                      <a:lnTo>
                        <a:pt x="20" y="160"/>
                      </a:lnTo>
                      <a:lnTo>
                        <a:pt x="20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223">
                  <a:extLst>
                    <a:ext uri="{FF2B5EF4-FFF2-40B4-BE49-F238E27FC236}">
                      <a16:creationId xmlns:a16="http://schemas.microsoft.com/office/drawing/2014/main" id="{66C7B941-239A-01B4-481D-513C4C2E4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5" y="2534"/>
                  <a:ext cx="20" cy="3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2"/>
                    </a:cxn>
                    <a:cxn ang="0">
                      <a:pos x="3" y="6"/>
                    </a:cxn>
                    <a:cxn ang="0">
                      <a:pos x="1" y="13"/>
                    </a:cxn>
                    <a:cxn ang="0">
                      <a:pos x="0" y="22"/>
                    </a:cxn>
                    <a:cxn ang="0">
                      <a:pos x="0" y="33"/>
                    </a:cxn>
                    <a:cxn ang="0">
                      <a:pos x="0" y="45"/>
                    </a:cxn>
                    <a:cxn ang="0">
                      <a:pos x="1" y="59"/>
                    </a:cxn>
                    <a:cxn ang="0">
                      <a:pos x="4" y="73"/>
                    </a:cxn>
                    <a:cxn ang="0">
                      <a:pos x="7" y="87"/>
                    </a:cxn>
                    <a:cxn ang="0">
                      <a:pos x="12" y="102"/>
                    </a:cxn>
                    <a:cxn ang="0">
                      <a:pos x="19" y="115"/>
                    </a:cxn>
                    <a:cxn ang="0">
                      <a:pos x="29" y="129"/>
                    </a:cxn>
                    <a:cxn ang="0">
                      <a:pos x="40" y="141"/>
                    </a:cxn>
                    <a:cxn ang="0">
                      <a:pos x="55" y="153"/>
                    </a:cxn>
                    <a:cxn ang="0">
                      <a:pos x="72" y="163"/>
                    </a:cxn>
                    <a:cxn ang="0">
                      <a:pos x="94" y="170"/>
                    </a:cxn>
                    <a:cxn ang="0">
                      <a:pos x="98" y="150"/>
                    </a:cxn>
                    <a:cxn ang="0">
                      <a:pos x="97" y="149"/>
                    </a:cxn>
                    <a:cxn ang="0">
                      <a:pos x="94" y="148"/>
                    </a:cxn>
                    <a:cxn ang="0">
                      <a:pos x="88" y="144"/>
                    </a:cxn>
                    <a:cxn ang="0">
                      <a:pos x="83" y="142"/>
                    </a:cxn>
                    <a:cxn ang="0">
                      <a:pos x="76" y="137"/>
                    </a:cxn>
                    <a:cxn ang="0">
                      <a:pos x="68" y="133"/>
                    </a:cxn>
                    <a:cxn ang="0">
                      <a:pos x="61" y="126"/>
                    </a:cxn>
                    <a:cxn ang="0">
                      <a:pos x="52" y="120"/>
                    </a:cxn>
                    <a:cxn ang="0">
                      <a:pos x="44" y="110"/>
                    </a:cxn>
                    <a:cxn ang="0">
                      <a:pos x="38" y="100"/>
                    </a:cxn>
                    <a:cxn ang="0">
                      <a:pos x="32" y="89"/>
                    </a:cxn>
                    <a:cxn ang="0">
                      <a:pos x="27" y="76"/>
                    </a:cxn>
                    <a:cxn ang="0">
                      <a:pos x="24" y="61"/>
                    </a:cxn>
                    <a:cxn ang="0">
                      <a:pos x="22" y="45"/>
                    </a:cxn>
                    <a:cxn ang="0">
                      <a:pos x="23" y="26"/>
                    </a:cxn>
                    <a:cxn ang="0">
                      <a:pos x="27" y="7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8" h="170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3" y="6"/>
                      </a:lnTo>
                      <a:lnTo>
                        <a:pt x="1" y="13"/>
                      </a:ln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45"/>
                      </a:lnTo>
                      <a:lnTo>
                        <a:pt x="1" y="59"/>
                      </a:lnTo>
                      <a:lnTo>
                        <a:pt x="4" y="73"/>
                      </a:lnTo>
                      <a:lnTo>
                        <a:pt x="7" y="87"/>
                      </a:lnTo>
                      <a:lnTo>
                        <a:pt x="12" y="102"/>
                      </a:lnTo>
                      <a:lnTo>
                        <a:pt x="19" y="115"/>
                      </a:lnTo>
                      <a:lnTo>
                        <a:pt x="29" y="129"/>
                      </a:lnTo>
                      <a:lnTo>
                        <a:pt x="40" y="141"/>
                      </a:lnTo>
                      <a:lnTo>
                        <a:pt x="55" y="153"/>
                      </a:lnTo>
                      <a:lnTo>
                        <a:pt x="72" y="163"/>
                      </a:lnTo>
                      <a:lnTo>
                        <a:pt x="94" y="170"/>
                      </a:lnTo>
                      <a:lnTo>
                        <a:pt x="98" y="150"/>
                      </a:lnTo>
                      <a:lnTo>
                        <a:pt x="97" y="149"/>
                      </a:lnTo>
                      <a:lnTo>
                        <a:pt x="94" y="148"/>
                      </a:lnTo>
                      <a:lnTo>
                        <a:pt x="88" y="144"/>
                      </a:lnTo>
                      <a:lnTo>
                        <a:pt x="83" y="142"/>
                      </a:lnTo>
                      <a:lnTo>
                        <a:pt x="76" y="137"/>
                      </a:lnTo>
                      <a:lnTo>
                        <a:pt x="68" y="133"/>
                      </a:lnTo>
                      <a:lnTo>
                        <a:pt x="61" y="126"/>
                      </a:lnTo>
                      <a:lnTo>
                        <a:pt x="52" y="120"/>
                      </a:lnTo>
                      <a:lnTo>
                        <a:pt x="44" y="110"/>
                      </a:lnTo>
                      <a:lnTo>
                        <a:pt x="38" y="100"/>
                      </a:lnTo>
                      <a:lnTo>
                        <a:pt x="32" y="89"/>
                      </a:lnTo>
                      <a:lnTo>
                        <a:pt x="27" y="76"/>
                      </a:lnTo>
                      <a:lnTo>
                        <a:pt x="24" y="61"/>
                      </a:lnTo>
                      <a:lnTo>
                        <a:pt x="22" y="45"/>
                      </a:lnTo>
                      <a:lnTo>
                        <a:pt x="23" y="26"/>
                      </a:lnTo>
                      <a:lnTo>
                        <a:pt x="27" y="7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224">
                  <a:extLst>
                    <a:ext uri="{FF2B5EF4-FFF2-40B4-BE49-F238E27FC236}">
                      <a16:creationId xmlns:a16="http://schemas.microsoft.com/office/drawing/2014/main" id="{B79970A5-9FF0-CC88-2DA6-BCD6EBC89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4" y="2506"/>
                  <a:ext cx="61" cy="66"/>
                </a:xfrm>
                <a:custGeom>
                  <a:avLst/>
                  <a:gdLst/>
                  <a:ahLst/>
                  <a:cxnLst>
                    <a:cxn ang="0">
                      <a:pos x="22" y="165"/>
                    </a:cxn>
                    <a:cxn ang="0">
                      <a:pos x="26" y="154"/>
                    </a:cxn>
                    <a:cxn ang="0">
                      <a:pos x="31" y="133"/>
                    </a:cxn>
                    <a:cxn ang="0">
                      <a:pos x="43" y="109"/>
                    </a:cxn>
                    <a:cxn ang="0">
                      <a:pos x="60" y="82"/>
                    </a:cxn>
                    <a:cxn ang="0">
                      <a:pos x="85" y="57"/>
                    </a:cxn>
                    <a:cxn ang="0">
                      <a:pos x="118" y="37"/>
                    </a:cxn>
                    <a:cxn ang="0">
                      <a:pos x="161" y="26"/>
                    </a:cxn>
                    <a:cxn ang="0">
                      <a:pos x="188" y="24"/>
                    </a:cxn>
                    <a:cxn ang="0">
                      <a:pos x="198" y="26"/>
                    </a:cxn>
                    <a:cxn ang="0">
                      <a:pos x="216" y="32"/>
                    </a:cxn>
                    <a:cxn ang="0">
                      <a:pos x="235" y="46"/>
                    </a:cxn>
                    <a:cxn ang="0">
                      <a:pos x="256" y="66"/>
                    </a:cxn>
                    <a:cxn ang="0">
                      <a:pos x="272" y="95"/>
                    </a:cxn>
                    <a:cxn ang="0">
                      <a:pos x="280" y="133"/>
                    </a:cxn>
                    <a:cxn ang="0">
                      <a:pos x="278" y="184"/>
                    </a:cxn>
                    <a:cxn ang="0">
                      <a:pos x="269" y="217"/>
                    </a:cxn>
                    <a:cxn ang="0">
                      <a:pos x="264" y="227"/>
                    </a:cxn>
                    <a:cxn ang="0">
                      <a:pos x="253" y="244"/>
                    </a:cxn>
                    <a:cxn ang="0">
                      <a:pos x="237" y="264"/>
                    </a:cxn>
                    <a:cxn ang="0">
                      <a:pos x="215" y="283"/>
                    </a:cxn>
                    <a:cxn ang="0">
                      <a:pos x="186" y="300"/>
                    </a:cxn>
                    <a:cxn ang="0">
                      <a:pos x="151" y="307"/>
                    </a:cxn>
                    <a:cxn ang="0">
                      <a:pos x="109" y="304"/>
                    </a:cxn>
                    <a:cxn ang="0">
                      <a:pos x="84" y="320"/>
                    </a:cxn>
                    <a:cxn ang="0">
                      <a:pos x="90" y="321"/>
                    </a:cxn>
                    <a:cxn ang="0">
                      <a:pos x="108" y="325"/>
                    </a:cxn>
                    <a:cxn ang="0">
                      <a:pos x="135" y="327"/>
                    </a:cxn>
                    <a:cxn ang="0">
                      <a:pos x="169" y="325"/>
                    </a:cxn>
                    <a:cxn ang="0">
                      <a:pos x="203" y="317"/>
                    </a:cxn>
                    <a:cxn ang="0">
                      <a:pos x="237" y="298"/>
                    </a:cxn>
                    <a:cxn ang="0">
                      <a:pos x="268" y="268"/>
                    </a:cxn>
                    <a:cxn ang="0">
                      <a:pos x="293" y="223"/>
                    </a:cxn>
                    <a:cxn ang="0">
                      <a:pos x="295" y="216"/>
                    </a:cxn>
                    <a:cxn ang="0">
                      <a:pos x="302" y="197"/>
                    </a:cxn>
                    <a:cxn ang="0">
                      <a:pos x="306" y="168"/>
                    </a:cxn>
                    <a:cxn ang="0">
                      <a:pos x="307" y="133"/>
                    </a:cxn>
                    <a:cxn ang="0">
                      <a:pos x="301" y="96"/>
                    </a:cxn>
                    <a:cxn ang="0">
                      <a:pos x="282" y="60"/>
                    </a:cxn>
                    <a:cxn ang="0">
                      <a:pos x="249" y="27"/>
                    </a:cxn>
                    <a:cxn ang="0">
                      <a:pos x="199" y="2"/>
                    </a:cxn>
                    <a:cxn ang="0">
                      <a:pos x="191" y="1"/>
                    </a:cxn>
                    <a:cxn ang="0">
                      <a:pos x="173" y="1"/>
                    </a:cxn>
                    <a:cxn ang="0">
                      <a:pos x="146" y="5"/>
                    </a:cxn>
                    <a:cxn ang="0">
                      <a:pos x="114" y="13"/>
                    </a:cxn>
                    <a:cxn ang="0">
                      <a:pos x="79" y="30"/>
                    </a:cxn>
                    <a:cxn ang="0">
                      <a:pos x="47" y="58"/>
                    </a:cxn>
                    <a:cxn ang="0">
                      <a:pos x="19" y="101"/>
                    </a:cxn>
                    <a:cxn ang="0">
                      <a:pos x="0" y="159"/>
                    </a:cxn>
                    <a:cxn ang="0">
                      <a:pos x="22" y="168"/>
                    </a:cxn>
                  </a:cxnLst>
                  <a:rect l="0" t="0" r="r" b="b"/>
                  <a:pathLst>
                    <a:path w="307" h="327">
                      <a:moveTo>
                        <a:pt x="22" y="168"/>
                      </a:moveTo>
                      <a:lnTo>
                        <a:pt x="22" y="165"/>
                      </a:lnTo>
                      <a:lnTo>
                        <a:pt x="24" y="161"/>
                      </a:lnTo>
                      <a:lnTo>
                        <a:pt x="26" y="154"/>
                      </a:lnTo>
                      <a:lnTo>
                        <a:pt x="28" y="145"/>
                      </a:lnTo>
                      <a:lnTo>
                        <a:pt x="31" y="133"/>
                      </a:lnTo>
                      <a:lnTo>
                        <a:pt x="36" y="121"/>
                      </a:lnTo>
                      <a:lnTo>
                        <a:pt x="43" y="109"/>
                      </a:lnTo>
                      <a:lnTo>
                        <a:pt x="51" y="96"/>
                      </a:lnTo>
                      <a:lnTo>
                        <a:pt x="60" y="82"/>
                      </a:lnTo>
                      <a:lnTo>
                        <a:pt x="72" y="69"/>
                      </a:lnTo>
                      <a:lnTo>
                        <a:pt x="85" y="57"/>
                      </a:lnTo>
                      <a:lnTo>
                        <a:pt x="101" y="46"/>
                      </a:lnTo>
                      <a:lnTo>
                        <a:pt x="118" y="37"/>
                      </a:lnTo>
                      <a:lnTo>
                        <a:pt x="138" y="30"/>
                      </a:lnTo>
                      <a:lnTo>
                        <a:pt x="161" y="26"/>
                      </a:lnTo>
                      <a:lnTo>
                        <a:pt x="187" y="24"/>
                      </a:lnTo>
                      <a:lnTo>
                        <a:pt x="188" y="24"/>
                      </a:lnTo>
                      <a:lnTo>
                        <a:pt x="192" y="25"/>
                      </a:lnTo>
                      <a:lnTo>
                        <a:pt x="198" y="26"/>
                      </a:lnTo>
                      <a:lnTo>
                        <a:pt x="206" y="29"/>
                      </a:lnTo>
                      <a:lnTo>
                        <a:pt x="216" y="32"/>
                      </a:lnTo>
                      <a:lnTo>
                        <a:pt x="225" y="39"/>
                      </a:lnTo>
                      <a:lnTo>
                        <a:pt x="235" y="46"/>
                      </a:lnTo>
                      <a:lnTo>
                        <a:pt x="247" y="55"/>
                      </a:lnTo>
                      <a:lnTo>
                        <a:pt x="256" y="66"/>
                      </a:lnTo>
                      <a:lnTo>
                        <a:pt x="264" y="80"/>
                      </a:lnTo>
                      <a:lnTo>
                        <a:pt x="272" y="95"/>
                      </a:lnTo>
                      <a:lnTo>
                        <a:pt x="278" y="113"/>
                      </a:lnTo>
                      <a:lnTo>
                        <a:pt x="280" y="133"/>
                      </a:lnTo>
                      <a:lnTo>
                        <a:pt x="281" y="158"/>
                      </a:lnTo>
                      <a:lnTo>
                        <a:pt x="278" y="184"/>
                      </a:lnTo>
                      <a:lnTo>
                        <a:pt x="271" y="216"/>
                      </a:lnTo>
                      <a:lnTo>
                        <a:pt x="269" y="217"/>
                      </a:lnTo>
                      <a:lnTo>
                        <a:pt x="267" y="220"/>
                      </a:lnTo>
                      <a:lnTo>
                        <a:pt x="264" y="227"/>
                      </a:lnTo>
                      <a:lnTo>
                        <a:pt x="260" y="234"/>
                      </a:lnTo>
                      <a:lnTo>
                        <a:pt x="253" y="244"/>
                      </a:lnTo>
                      <a:lnTo>
                        <a:pt x="247" y="253"/>
                      </a:lnTo>
                      <a:lnTo>
                        <a:pt x="237" y="264"/>
                      </a:lnTo>
                      <a:lnTo>
                        <a:pt x="228" y="275"/>
                      </a:lnTo>
                      <a:lnTo>
                        <a:pt x="215" y="283"/>
                      </a:lnTo>
                      <a:lnTo>
                        <a:pt x="202" y="292"/>
                      </a:lnTo>
                      <a:lnTo>
                        <a:pt x="186" y="300"/>
                      </a:lnTo>
                      <a:lnTo>
                        <a:pt x="171" y="305"/>
                      </a:lnTo>
                      <a:lnTo>
                        <a:pt x="151" y="307"/>
                      </a:lnTo>
                      <a:lnTo>
                        <a:pt x="132" y="308"/>
                      </a:lnTo>
                      <a:lnTo>
                        <a:pt x="109" y="304"/>
                      </a:lnTo>
                      <a:lnTo>
                        <a:pt x="87" y="297"/>
                      </a:lnTo>
                      <a:lnTo>
                        <a:pt x="84" y="320"/>
                      </a:lnTo>
                      <a:lnTo>
                        <a:pt x="85" y="320"/>
                      </a:lnTo>
                      <a:lnTo>
                        <a:pt x="90" y="321"/>
                      </a:lnTo>
                      <a:lnTo>
                        <a:pt x="98" y="323"/>
                      </a:lnTo>
                      <a:lnTo>
                        <a:pt x="108" y="325"/>
                      </a:lnTo>
                      <a:lnTo>
                        <a:pt x="120" y="325"/>
                      </a:lnTo>
                      <a:lnTo>
                        <a:pt x="135" y="327"/>
                      </a:lnTo>
                      <a:lnTo>
                        <a:pt x="150" y="326"/>
                      </a:lnTo>
                      <a:lnTo>
                        <a:pt x="169" y="325"/>
                      </a:lnTo>
                      <a:lnTo>
                        <a:pt x="185" y="321"/>
                      </a:lnTo>
                      <a:lnTo>
                        <a:pt x="203" y="317"/>
                      </a:lnTo>
                      <a:lnTo>
                        <a:pt x="220" y="308"/>
                      </a:lnTo>
                      <a:lnTo>
                        <a:pt x="237" y="298"/>
                      </a:lnTo>
                      <a:lnTo>
                        <a:pt x="253" y="285"/>
                      </a:lnTo>
                      <a:lnTo>
                        <a:pt x="268" y="268"/>
                      </a:lnTo>
                      <a:lnTo>
                        <a:pt x="281" y="248"/>
                      </a:lnTo>
                      <a:lnTo>
                        <a:pt x="293" y="223"/>
                      </a:lnTo>
                      <a:lnTo>
                        <a:pt x="293" y="221"/>
                      </a:lnTo>
                      <a:lnTo>
                        <a:pt x="295" y="216"/>
                      </a:lnTo>
                      <a:lnTo>
                        <a:pt x="298" y="206"/>
                      </a:lnTo>
                      <a:lnTo>
                        <a:pt x="302" y="197"/>
                      </a:lnTo>
                      <a:lnTo>
                        <a:pt x="304" y="183"/>
                      </a:lnTo>
                      <a:lnTo>
                        <a:pt x="306" y="168"/>
                      </a:lnTo>
                      <a:lnTo>
                        <a:pt x="307" y="152"/>
                      </a:lnTo>
                      <a:lnTo>
                        <a:pt x="307" y="133"/>
                      </a:lnTo>
                      <a:lnTo>
                        <a:pt x="305" y="115"/>
                      </a:lnTo>
                      <a:lnTo>
                        <a:pt x="301" y="96"/>
                      </a:lnTo>
                      <a:lnTo>
                        <a:pt x="292" y="77"/>
                      </a:lnTo>
                      <a:lnTo>
                        <a:pt x="282" y="60"/>
                      </a:lnTo>
                      <a:lnTo>
                        <a:pt x="267" y="43"/>
                      </a:lnTo>
                      <a:lnTo>
                        <a:pt x="249" y="27"/>
                      </a:lnTo>
                      <a:lnTo>
                        <a:pt x="225" y="13"/>
                      </a:lnTo>
                      <a:lnTo>
                        <a:pt x="199" y="2"/>
                      </a:lnTo>
                      <a:lnTo>
                        <a:pt x="196" y="1"/>
                      </a:lnTo>
                      <a:lnTo>
                        <a:pt x="191" y="1"/>
                      </a:lnTo>
                      <a:lnTo>
                        <a:pt x="182" y="0"/>
                      </a:lnTo>
                      <a:lnTo>
                        <a:pt x="173" y="1"/>
                      </a:lnTo>
                      <a:lnTo>
                        <a:pt x="160" y="1"/>
                      </a:lnTo>
                      <a:lnTo>
                        <a:pt x="146" y="5"/>
                      </a:lnTo>
                      <a:lnTo>
                        <a:pt x="130" y="8"/>
                      </a:lnTo>
                      <a:lnTo>
                        <a:pt x="114" y="13"/>
                      </a:lnTo>
                      <a:lnTo>
                        <a:pt x="97" y="21"/>
                      </a:lnTo>
                      <a:lnTo>
                        <a:pt x="79" y="30"/>
                      </a:lnTo>
                      <a:lnTo>
                        <a:pt x="62" y="42"/>
                      </a:lnTo>
                      <a:lnTo>
                        <a:pt x="47" y="58"/>
                      </a:lnTo>
                      <a:lnTo>
                        <a:pt x="32" y="77"/>
                      </a:lnTo>
                      <a:lnTo>
                        <a:pt x="19" y="101"/>
                      </a:lnTo>
                      <a:lnTo>
                        <a:pt x="7" y="127"/>
                      </a:lnTo>
                      <a:lnTo>
                        <a:pt x="0" y="159"/>
                      </a:lnTo>
                      <a:lnTo>
                        <a:pt x="22" y="168"/>
                      </a:lnTo>
                      <a:lnTo>
                        <a:pt x="22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225">
                  <a:extLst>
                    <a:ext uri="{FF2B5EF4-FFF2-40B4-BE49-F238E27FC236}">
                      <a16:creationId xmlns:a16="http://schemas.microsoft.com/office/drawing/2014/main" id="{CF969757-7A14-42B5-71DD-B085E7ACC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3" y="2537"/>
                  <a:ext cx="20" cy="3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2" y="5"/>
                    </a:cxn>
                    <a:cxn ang="0">
                      <a:pos x="1" y="11"/>
                    </a:cxn>
                    <a:cxn ang="0">
                      <a:pos x="1" y="21"/>
                    </a:cxn>
                    <a:cxn ang="0">
                      <a:pos x="0" y="31"/>
                    </a:cxn>
                    <a:cxn ang="0">
                      <a:pos x="0" y="44"/>
                    </a:cxn>
                    <a:cxn ang="0">
                      <a:pos x="1" y="58"/>
                    </a:cxn>
                    <a:cxn ang="0">
                      <a:pos x="4" y="71"/>
                    </a:cxn>
                    <a:cxn ang="0">
                      <a:pos x="7" y="85"/>
                    </a:cxn>
                    <a:cxn ang="0">
                      <a:pos x="12" y="100"/>
                    </a:cxn>
                    <a:cxn ang="0">
                      <a:pos x="19" y="114"/>
                    </a:cxn>
                    <a:cxn ang="0">
                      <a:pos x="29" y="128"/>
                    </a:cxn>
                    <a:cxn ang="0">
                      <a:pos x="40" y="140"/>
                    </a:cxn>
                    <a:cxn ang="0">
                      <a:pos x="54" y="152"/>
                    </a:cxn>
                    <a:cxn ang="0">
                      <a:pos x="72" y="162"/>
                    </a:cxn>
                    <a:cxn ang="0">
                      <a:pos x="92" y="168"/>
                    </a:cxn>
                    <a:cxn ang="0">
                      <a:pos x="97" y="148"/>
                    </a:cxn>
                    <a:cxn ang="0">
                      <a:pos x="96" y="147"/>
                    </a:cxn>
                    <a:cxn ang="0">
                      <a:pos x="93" y="145"/>
                    </a:cxn>
                    <a:cxn ang="0">
                      <a:pos x="88" y="143"/>
                    </a:cxn>
                    <a:cxn ang="0">
                      <a:pos x="82" y="141"/>
                    </a:cxn>
                    <a:cxn ang="0">
                      <a:pos x="75" y="136"/>
                    </a:cxn>
                    <a:cxn ang="0">
                      <a:pos x="68" y="132"/>
                    </a:cxn>
                    <a:cxn ang="0">
                      <a:pos x="60" y="125"/>
                    </a:cxn>
                    <a:cxn ang="0">
                      <a:pos x="52" y="118"/>
                    </a:cxn>
                    <a:cxn ang="0">
                      <a:pos x="45" y="109"/>
                    </a:cxn>
                    <a:cxn ang="0">
                      <a:pos x="37" y="99"/>
                    </a:cxn>
                    <a:cxn ang="0">
                      <a:pos x="31" y="86"/>
                    </a:cxn>
                    <a:cxn ang="0">
                      <a:pos x="26" y="75"/>
                    </a:cxn>
                    <a:cxn ang="0">
                      <a:pos x="23" y="60"/>
                    </a:cxn>
                    <a:cxn ang="0">
                      <a:pos x="22" y="44"/>
                    </a:cxn>
                    <a:cxn ang="0">
                      <a:pos x="23" y="26"/>
                    </a:cxn>
                    <a:cxn ang="0">
                      <a:pos x="28" y="6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7" h="168">
                      <a:moveTo>
                        <a:pt x="4" y="0"/>
                      </a:move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11"/>
                      </a:lnTo>
                      <a:lnTo>
                        <a:pt x="1" y="21"/>
                      </a:lnTo>
                      <a:lnTo>
                        <a:pt x="0" y="31"/>
                      </a:lnTo>
                      <a:lnTo>
                        <a:pt x="0" y="44"/>
                      </a:lnTo>
                      <a:lnTo>
                        <a:pt x="1" y="58"/>
                      </a:lnTo>
                      <a:lnTo>
                        <a:pt x="4" y="71"/>
                      </a:lnTo>
                      <a:lnTo>
                        <a:pt x="7" y="85"/>
                      </a:lnTo>
                      <a:lnTo>
                        <a:pt x="12" y="100"/>
                      </a:lnTo>
                      <a:lnTo>
                        <a:pt x="19" y="114"/>
                      </a:lnTo>
                      <a:lnTo>
                        <a:pt x="29" y="128"/>
                      </a:lnTo>
                      <a:lnTo>
                        <a:pt x="40" y="140"/>
                      </a:lnTo>
                      <a:lnTo>
                        <a:pt x="54" y="152"/>
                      </a:lnTo>
                      <a:lnTo>
                        <a:pt x="72" y="162"/>
                      </a:lnTo>
                      <a:lnTo>
                        <a:pt x="92" y="168"/>
                      </a:lnTo>
                      <a:lnTo>
                        <a:pt x="97" y="148"/>
                      </a:lnTo>
                      <a:lnTo>
                        <a:pt x="96" y="147"/>
                      </a:lnTo>
                      <a:lnTo>
                        <a:pt x="93" y="145"/>
                      </a:lnTo>
                      <a:lnTo>
                        <a:pt x="88" y="143"/>
                      </a:lnTo>
                      <a:lnTo>
                        <a:pt x="82" y="141"/>
                      </a:lnTo>
                      <a:lnTo>
                        <a:pt x="75" y="136"/>
                      </a:lnTo>
                      <a:lnTo>
                        <a:pt x="68" y="132"/>
                      </a:lnTo>
                      <a:lnTo>
                        <a:pt x="60" y="125"/>
                      </a:lnTo>
                      <a:lnTo>
                        <a:pt x="52" y="118"/>
                      </a:lnTo>
                      <a:lnTo>
                        <a:pt x="45" y="109"/>
                      </a:lnTo>
                      <a:lnTo>
                        <a:pt x="37" y="99"/>
                      </a:lnTo>
                      <a:lnTo>
                        <a:pt x="31" y="86"/>
                      </a:lnTo>
                      <a:lnTo>
                        <a:pt x="26" y="75"/>
                      </a:lnTo>
                      <a:lnTo>
                        <a:pt x="23" y="60"/>
                      </a:lnTo>
                      <a:lnTo>
                        <a:pt x="22" y="44"/>
                      </a:lnTo>
                      <a:lnTo>
                        <a:pt x="23" y="26"/>
                      </a:lnTo>
                      <a:lnTo>
                        <a:pt x="28" y="6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226">
                  <a:extLst>
                    <a:ext uri="{FF2B5EF4-FFF2-40B4-BE49-F238E27FC236}">
                      <a16:creationId xmlns:a16="http://schemas.microsoft.com/office/drawing/2014/main" id="{53B2C7CE-1110-8B63-D6DF-AFB968E4D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" y="2551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23" y="19"/>
                    </a:cxn>
                    <a:cxn ang="0">
                      <a:pos x="20" y="19"/>
                    </a:cxn>
                    <a:cxn ang="0">
                      <a:pos x="19" y="21"/>
                    </a:cxn>
                    <a:cxn ang="0">
                      <a:pos x="16" y="23"/>
                    </a:cxn>
                    <a:cxn ang="0">
                      <a:pos x="14" y="26"/>
                    </a:cxn>
                    <a:cxn ang="0">
                      <a:pos x="12" y="29"/>
                    </a:cxn>
                    <a:cxn ang="0">
                      <a:pos x="12" y="32"/>
                    </a:cxn>
                    <a:cxn ang="0">
                      <a:pos x="12" y="36"/>
                    </a:cxn>
                    <a:cxn ang="0">
                      <a:pos x="17" y="40"/>
                    </a:cxn>
                    <a:cxn ang="0">
                      <a:pos x="20" y="41"/>
                    </a:cxn>
                    <a:cxn ang="0">
                      <a:pos x="25" y="41"/>
                    </a:cxn>
                    <a:cxn ang="0">
                      <a:pos x="28" y="40"/>
                    </a:cxn>
                    <a:cxn ang="0">
                      <a:pos x="29" y="38"/>
                    </a:cxn>
                    <a:cxn ang="0">
                      <a:pos x="29" y="35"/>
                    </a:cxn>
                    <a:cxn ang="0">
                      <a:pos x="30" y="31"/>
                    </a:cxn>
                    <a:cxn ang="0">
                      <a:pos x="29" y="27"/>
                    </a:cxn>
                    <a:cxn ang="0">
                      <a:pos x="29" y="24"/>
                    </a:cxn>
                    <a:cxn ang="0">
                      <a:pos x="42" y="24"/>
                    </a:cxn>
                    <a:cxn ang="0">
                      <a:pos x="42" y="25"/>
                    </a:cxn>
                    <a:cxn ang="0">
                      <a:pos x="42" y="29"/>
                    </a:cxn>
                    <a:cxn ang="0">
                      <a:pos x="42" y="35"/>
                    </a:cxn>
                    <a:cxn ang="0">
                      <a:pos x="43" y="42"/>
                    </a:cxn>
                    <a:cxn ang="0">
                      <a:pos x="41" y="47"/>
                    </a:cxn>
                    <a:cxn ang="0">
                      <a:pos x="38" y="54"/>
                    </a:cxn>
                    <a:cxn ang="0">
                      <a:pos x="34" y="56"/>
                    </a:cxn>
                    <a:cxn ang="0">
                      <a:pos x="31" y="58"/>
                    </a:cxn>
                    <a:cxn ang="0">
                      <a:pos x="27" y="59"/>
                    </a:cxn>
                    <a:cxn ang="0">
                      <a:pos x="23" y="60"/>
                    </a:cxn>
                    <a:cxn ang="0">
                      <a:pos x="16" y="59"/>
                    </a:cxn>
                    <a:cxn ang="0">
                      <a:pos x="12" y="58"/>
                    </a:cxn>
                    <a:cxn ang="0">
                      <a:pos x="9" y="55"/>
                    </a:cxn>
                    <a:cxn ang="0">
                      <a:pos x="6" y="52"/>
                    </a:cxn>
                    <a:cxn ang="0">
                      <a:pos x="3" y="47"/>
                    </a:cxn>
                    <a:cxn ang="0">
                      <a:pos x="2" y="42"/>
                    </a:cxn>
                    <a:cxn ang="0">
                      <a:pos x="1" y="37"/>
                    </a:cxn>
                    <a:cxn ang="0">
                      <a:pos x="1" y="32"/>
                    </a:cxn>
                    <a:cxn ang="0">
                      <a:pos x="0" y="27"/>
                    </a:cxn>
                    <a:cxn ang="0">
                      <a:pos x="1" y="22"/>
                    </a:cxn>
                    <a:cxn ang="0">
                      <a:pos x="1" y="15"/>
                    </a:cxn>
                    <a:cxn ang="0">
                      <a:pos x="3" y="11"/>
                    </a:cxn>
                    <a:cxn ang="0">
                      <a:pos x="4" y="8"/>
                    </a:cxn>
                    <a:cxn ang="0">
                      <a:pos x="6" y="4"/>
                    </a:cxn>
                    <a:cxn ang="0">
                      <a:pos x="9" y="1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5" y="1"/>
                    </a:cxn>
                    <a:cxn ang="0">
                      <a:pos x="19" y="2"/>
                    </a:cxn>
                    <a:cxn ang="0">
                      <a:pos x="23" y="6"/>
                    </a:cxn>
                    <a:cxn ang="0">
                      <a:pos x="26" y="8"/>
                    </a:cxn>
                    <a:cxn ang="0">
                      <a:pos x="28" y="11"/>
                    </a:cxn>
                    <a:cxn ang="0">
                      <a:pos x="26" y="14"/>
                    </a:cxn>
                    <a:cxn ang="0">
                      <a:pos x="23" y="19"/>
                    </a:cxn>
                    <a:cxn ang="0">
                      <a:pos x="23" y="19"/>
                    </a:cxn>
                  </a:cxnLst>
                  <a:rect l="0" t="0" r="r" b="b"/>
                  <a:pathLst>
                    <a:path w="43" h="60">
                      <a:moveTo>
                        <a:pt x="23" y="19"/>
                      </a:moveTo>
                      <a:lnTo>
                        <a:pt x="20" y="19"/>
                      </a:lnTo>
                      <a:lnTo>
                        <a:pt x="19" y="21"/>
                      </a:lnTo>
                      <a:lnTo>
                        <a:pt x="16" y="23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12" y="32"/>
                      </a:lnTo>
                      <a:lnTo>
                        <a:pt x="12" y="36"/>
                      </a:lnTo>
                      <a:lnTo>
                        <a:pt x="17" y="40"/>
                      </a:lnTo>
                      <a:lnTo>
                        <a:pt x="20" y="41"/>
                      </a:lnTo>
                      <a:lnTo>
                        <a:pt x="25" y="41"/>
                      </a:lnTo>
                      <a:lnTo>
                        <a:pt x="28" y="40"/>
                      </a:lnTo>
                      <a:lnTo>
                        <a:pt x="29" y="38"/>
                      </a:lnTo>
                      <a:lnTo>
                        <a:pt x="29" y="35"/>
                      </a:lnTo>
                      <a:lnTo>
                        <a:pt x="30" y="31"/>
                      </a:lnTo>
                      <a:lnTo>
                        <a:pt x="29" y="27"/>
                      </a:lnTo>
                      <a:lnTo>
                        <a:pt x="29" y="24"/>
                      </a:lnTo>
                      <a:lnTo>
                        <a:pt x="42" y="24"/>
                      </a:lnTo>
                      <a:lnTo>
                        <a:pt x="42" y="25"/>
                      </a:lnTo>
                      <a:lnTo>
                        <a:pt x="42" y="29"/>
                      </a:lnTo>
                      <a:lnTo>
                        <a:pt x="42" y="35"/>
                      </a:lnTo>
                      <a:lnTo>
                        <a:pt x="43" y="42"/>
                      </a:lnTo>
                      <a:lnTo>
                        <a:pt x="41" y="47"/>
                      </a:lnTo>
                      <a:lnTo>
                        <a:pt x="38" y="54"/>
                      </a:lnTo>
                      <a:lnTo>
                        <a:pt x="34" y="56"/>
                      </a:lnTo>
                      <a:lnTo>
                        <a:pt x="31" y="58"/>
                      </a:lnTo>
                      <a:lnTo>
                        <a:pt x="27" y="59"/>
                      </a:lnTo>
                      <a:lnTo>
                        <a:pt x="23" y="60"/>
                      </a:lnTo>
                      <a:lnTo>
                        <a:pt x="16" y="59"/>
                      </a:lnTo>
                      <a:lnTo>
                        <a:pt x="12" y="58"/>
                      </a:lnTo>
                      <a:lnTo>
                        <a:pt x="9" y="55"/>
                      </a:lnTo>
                      <a:lnTo>
                        <a:pt x="6" y="52"/>
                      </a:lnTo>
                      <a:lnTo>
                        <a:pt x="3" y="47"/>
                      </a:lnTo>
                      <a:lnTo>
                        <a:pt x="2" y="42"/>
                      </a:lnTo>
                      <a:lnTo>
                        <a:pt x="1" y="37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" y="15"/>
                      </a:lnTo>
                      <a:lnTo>
                        <a:pt x="3" y="11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9" y="2"/>
                      </a:lnTo>
                      <a:lnTo>
                        <a:pt x="23" y="6"/>
                      </a:lnTo>
                      <a:lnTo>
                        <a:pt x="26" y="8"/>
                      </a:lnTo>
                      <a:lnTo>
                        <a:pt x="28" y="11"/>
                      </a:lnTo>
                      <a:lnTo>
                        <a:pt x="26" y="14"/>
                      </a:lnTo>
                      <a:lnTo>
                        <a:pt x="23" y="19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227">
                  <a:extLst>
                    <a:ext uri="{FF2B5EF4-FFF2-40B4-BE49-F238E27FC236}">
                      <a16:creationId xmlns:a16="http://schemas.microsoft.com/office/drawing/2014/main" id="{19797B4F-3E23-510F-0021-88D03F533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552"/>
                  <a:ext cx="9" cy="12"/>
                </a:xfrm>
                <a:custGeom>
                  <a:avLst/>
                  <a:gdLst/>
                  <a:ahLst/>
                  <a:cxnLst>
                    <a:cxn ang="0">
                      <a:pos x="21" y="17"/>
                    </a:cxn>
                    <a:cxn ang="0">
                      <a:pos x="20" y="17"/>
                    </a:cxn>
                    <a:cxn ang="0">
                      <a:pos x="18" y="19"/>
                    </a:cxn>
                    <a:cxn ang="0">
                      <a:pos x="15" y="21"/>
                    </a:cxn>
                    <a:cxn ang="0">
                      <a:pos x="13" y="24"/>
                    </a:cxn>
                    <a:cxn ang="0">
                      <a:pos x="12" y="28"/>
                    </a:cxn>
                    <a:cxn ang="0">
                      <a:pos x="12" y="31"/>
                    </a:cxn>
                    <a:cxn ang="0">
                      <a:pos x="13" y="35"/>
                    </a:cxn>
                    <a:cxn ang="0">
                      <a:pos x="17" y="38"/>
                    </a:cxn>
                    <a:cxn ang="0">
                      <a:pos x="21" y="39"/>
                    </a:cxn>
                    <a:cxn ang="0">
                      <a:pos x="25" y="39"/>
                    </a:cxn>
                    <a:cxn ang="0">
                      <a:pos x="27" y="38"/>
                    </a:cxn>
                    <a:cxn ang="0">
                      <a:pos x="29" y="36"/>
                    </a:cxn>
                    <a:cxn ang="0">
                      <a:pos x="29" y="33"/>
                    </a:cxn>
                    <a:cxn ang="0">
                      <a:pos x="30" y="29"/>
                    </a:cxn>
                    <a:cxn ang="0">
                      <a:pos x="29" y="25"/>
                    </a:cxn>
                    <a:cxn ang="0">
                      <a:pos x="29" y="22"/>
                    </a:cxn>
                    <a:cxn ang="0">
                      <a:pos x="41" y="22"/>
                    </a:cxn>
                    <a:cxn ang="0">
                      <a:pos x="41" y="23"/>
                    </a:cxn>
                    <a:cxn ang="0">
                      <a:pos x="42" y="28"/>
                    </a:cxn>
                    <a:cxn ang="0">
                      <a:pos x="43" y="33"/>
                    </a:cxn>
                    <a:cxn ang="0">
                      <a:pos x="43" y="39"/>
                    </a:cxn>
                    <a:cxn ang="0">
                      <a:pos x="41" y="46"/>
                    </a:cxn>
                    <a:cxn ang="0">
                      <a:pos x="38" y="52"/>
                    </a:cxn>
                    <a:cxn ang="0">
                      <a:pos x="34" y="53"/>
                    </a:cxn>
                    <a:cxn ang="0">
                      <a:pos x="30" y="55"/>
                    </a:cxn>
                    <a:cxn ang="0">
                      <a:pos x="27" y="57"/>
                    </a:cxn>
                    <a:cxn ang="0">
                      <a:pos x="21" y="59"/>
                    </a:cxn>
                    <a:cxn ang="0">
                      <a:pos x="16" y="57"/>
                    </a:cxn>
                    <a:cxn ang="0">
                      <a:pos x="12" y="55"/>
                    </a:cxn>
                    <a:cxn ang="0">
                      <a:pos x="7" y="53"/>
                    </a:cxn>
                    <a:cxn ang="0">
                      <a:pos x="6" y="50"/>
                    </a:cxn>
                    <a:cxn ang="0">
                      <a:pos x="3" y="45"/>
                    </a:cxn>
                    <a:cxn ang="0">
                      <a:pos x="2" y="40"/>
                    </a:cxn>
                    <a:cxn ang="0">
                      <a:pos x="1" y="35"/>
                    </a:cxn>
                    <a:cxn ang="0">
                      <a:pos x="1" y="31"/>
                    </a:cxn>
                    <a:cxn ang="0">
                      <a:pos x="0" y="24"/>
                    </a:cxn>
                    <a:cxn ang="0">
                      <a:pos x="1" y="19"/>
                    </a:cxn>
                    <a:cxn ang="0">
                      <a:pos x="1" y="14"/>
                    </a:cxn>
                    <a:cxn ang="0">
                      <a:pos x="2" y="10"/>
                    </a:cxn>
                    <a:cxn ang="0">
                      <a:pos x="4" y="6"/>
                    </a:cxn>
                    <a:cxn ang="0">
                      <a:pos x="6" y="3"/>
                    </a:cxn>
                    <a:cxn ang="0">
                      <a:pos x="7" y="0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4" y="0"/>
                    </a:cxn>
                    <a:cxn ang="0">
                      <a:pos x="18" y="2"/>
                    </a:cxn>
                    <a:cxn ang="0">
                      <a:pos x="21" y="3"/>
                    </a:cxn>
                    <a:cxn ang="0">
                      <a:pos x="25" y="5"/>
                    </a:cxn>
                    <a:cxn ang="0">
                      <a:pos x="27" y="8"/>
                    </a:cxn>
                    <a:cxn ang="0">
                      <a:pos x="26" y="11"/>
                    </a:cxn>
                    <a:cxn ang="0">
                      <a:pos x="21" y="17"/>
                    </a:cxn>
                    <a:cxn ang="0">
                      <a:pos x="21" y="17"/>
                    </a:cxn>
                  </a:cxnLst>
                  <a:rect l="0" t="0" r="r" b="b"/>
                  <a:pathLst>
                    <a:path w="43" h="59">
                      <a:moveTo>
                        <a:pt x="21" y="17"/>
                      </a:moveTo>
                      <a:lnTo>
                        <a:pt x="20" y="17"/>
                      </a:lnTo>
                      <a:lnTo>
                        <a:pt x="18" y="19"/>
                      </a:lnTo>
                      <a:lnTo>
                        <a:pt x="15" y="21"/>
                      </a:lnTo>
                      <a:lnTo>
                        <a:pt x="13" y="24"/>
                      </a:lnTo>
                      <a:lnTo>
                        <a:pt x="12" y="28"/>
                      </a:lnTo>
                      <a:lnTo>
                        <a:pt x="12" y="31"/>
                      </a:lnTo>
                      <a:lnTo>
                        <a:pt x="13" y="35"/>
                      </a:lnTo>
                      <a:lnTo>
                        <a:pt x="17" y="38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27" y="38"/>
                      </a:lnTo>
                      <a:lnTo>
                        <a:pt x="29" y="36"/>
                      </a:lnTo>
                      <a:lnTo>
                        <a:pt x="29" y="33"/>
                      </a:lnTo>
                      <a:lnTo>
                        <a:pt x="30" y="29"/>
                      </a:lnTo>
                      <a:lnTo>
                        <a:pt x="29" y="25"/>
                      </a:lnTo>
                      <a:lnTo>
                        <a:pt x="29" y="22"/>
                      </a:lnTo>
                      <a:lnTo>
                        <a:pt x="41" y="22"/>
                      </a:lnTo>
                      <a:lnTo>
                        <a:pt x="41" y="23"/>
                      </a:lnTo>
                      <a:lnTo>
                        <a:pt x="42" y="28"/>
                      </a:lnTo>
                      <a:lnTo>
                        <a:pt x="43" y="33"/>
                      </a:lnTo>
                      <a:lnTo>
                        <a:pt x="43" y="39"/>
                      </a:lnTo>
                      <a:lnTo>
                        <a:pt x="41" y="46"/>
                      </a:lnTo>
                      <a:lnTo>
                        <a:pt x="38" y="52"/>
                      </a:lnTo>
                      <a:lnTo>
                        <a:pt x="34" y="53"/>
                      </a:lnTo>
                      <a:lnTo>
                        <a:pt x="30" y="55"/>
                      </a:lnTo>
                      <a:lnTo>
                        <a:pt x="27" y="57"/>
                      </a:lnTo>
                      <a:lnTo>
                        <a:pt x="21" y="59"/>
                      </a:lnTo>
                      <a:lnTo>
                        <a:pt x="16" y="57"/>
                      </a:lnTo>
                      <a:lnTo>
                        <a:pt x="12" y="55"/>
                      </a:lnTo>
                      <a:lnTo>
                        <a:pt x="7" y="53"/>
                      </a:lnTo>
                      <a:lnTo>
                        <a:pt x="6" y="50"/>
                      </a:lnTo>
                      <a:lnTo>
                        <a:pt x="3" y="45"/>
                      </a:lnTo>
                      <a:lnTo>
                        <a:pt x="2" y="40"/>
                      </a:lnTo>
                      <a:lnTo>
                        <a:pt x="1" y="35"/>
                      </a:lnTo>
                      <a:lnTo>
                        <a:pt x="1" y="31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2"/>
                      </a:lnTo>
                      <a:lnTo>
                        <a:pt x="21" y="3"/>
                      </a:lnTo>
                      <a:lnTo>
                        <a:pt x="25" y="5"/>
                      </a:lnTo>
                      <a:lnTo>
                        <a:pt x="27" y="8"/>
                      </a:lnTo>
                      <a:lnTo>
                        <a:pt x="26" y="11"/>
                      </a:lnTo>
                      <a:lnTo>
                        <a:pt x="21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" name="Text Box 400">
                <a:extLst>
                  <a:ext uri="{FF2B5EF4-FFF2-40B4-BE49-F238E27FC236}">
                    <a16:creationId xmlns:a16="http://schemas.microsoft.com/office/drawing/2014/main" id="{AC408182-E353-592A-F54A-CBE9CFB3D9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3667" y="1918149"/>
                <a:ext cx="18431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Multi Customs, Inland Trucking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graphicFrame>
            <p:nvGraphicFramePr>
              <p:cNvPr id="362" name="Object 229">
                <a:extLst>
                  <a:ext uri="{FF2B5EF4-FFF2-40B4-BE49-F238E27FC236}">
                    <a16:creationId xmlns:a16="http://schemas.microsoft.com/office/drawing/2014/main" id="{D7610D79-8070-562A-3BC1-2C8AF71CEA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3314548"/>
                  </p:ext>
                </p:extLst>
              </p:nvPr>
            </p:nvGraphicFramePr>
            <p:xfrm>
              <a:off x="5879583" y="1524000"/>
              <a:ext cx="968287" cy="412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클립" r:id="rId6" imgW="4342680" imgH="3033720" progId="">
                      <p:embed/>
                    </p:oleObj>
                  </mc:Choice>
                  <mc:Fallback>
                    <p:oleObj name="클립" r:id="rId6" imgW="4342680" imgH="3033720" progId="">
                      <p:embed/>
                      <p:pic>
                        <p:nvPicPr>
                          <p:cNvPr id="362" name="Object 229">
                            <a:extLst>
                              <a:ext uri="{FF2B5EF4-FFF2-40B4-BE49-F238E27FC236}">
                                <a16:creationId xmlns:a16="http://schemas.microsoft.com/office/drawing/2014/main" id="{D7610D79-8070-562A-3BC1-2C8AF71CEAB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79583" y="1524000"/>
                            <a:ext cx="968287" cy="41253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4" name="AutoShape 76">
                <a:extLst>
                  <a:ext uri="{FF2B5EF4-FFF2-40B4-BE49-F238E27FC236}">
                    <a16:creationId xmlns:a16="http://schemas.microsoft.com/office/drawing/2014/main" id="{7DB873D1-1D6C-067E-CF05-0A18C91BA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674" y="1817914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AutoShape 76">
                <a:extLst>
                  <a:ext uri="{FF2B5EF4-FFF2-40B4-BE49-F238E27FC236}">
                    <a16:creationId xmlns:a16="http://schemas.microsoft.com/office/drawing/2014/main" id="{E9892574-1853-104D-D0B1-370C5A772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213132">
                <a:off x="5305071" y="2092901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AutoShape 76">
                <a:extLst>
                  <a:ext uri="{FF2B5EF4-FFF2-40B4-BE49-F238E27FC236}">
                    <a16:creationId xmlns:a16="http://schemas.microsoft.com/office/drawing/2014/main" id="{EE439784-B51A-881C-617E-A3DF3F135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474" y="1803641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70" name="Picture 385">
                <a:extLst>
                  <a:ext uri="{FF2B5EF4-FFF2-40B4-BE49-F238E27FC236}">
                    <a16:creationId xmlns:a16="http://schemas.microsoft.com/office/drawing/2014/main" id="{E0805507-E9F6-F5B5-D469-972AFE53BD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625579" y="1589433"/>
                <a:ext cx="1009358" cy="333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2" name="Text Box 400">
                <a:extLst>
                  <a:ext uri="{FF2B5EF4-FFF2-40B4-BE49-F238E27FC236}">
                    <a16:creationId xmlns:a16="http://schemas.microsoft.com/office/drawing/2014/main" id="{F8DFBA36-4AD9-323F-9FD1-AAE1CEAA2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9907" y="1925695"/>
                <a:ext cx="1602366" cy="245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1 Steel Coil Slitting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374" name="AutoShape 76">
                <a:extLst>
                  <a:ext uri="{FF2B5EF4-FFF2-40B4-BE49-F238E27FC236}">
                    <a16:creationId xmlns:a16="http://schemas.microsoft.com/office/drawing/2014/main" id="{23A06A0D-92A9-8023-E748-BBBA76685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8819" y="1803641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76" name="Picture 72" descr="j0290305">
                <a:extLst>
                  <a:ext uri="{FF2B5EF4-FFF2-40B4-BE49-F238E27FC236}">
                    <a16:creationId xmlns:a16="http://schemas.microsoft.com/office/drawing/2014/main" id="{65A8BCAA-32F9-6A5E-F405-2E16238E4B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364531" y="2065638"/>
                <a:ext cx="675137" cy="40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1" name="AutoShape 76">
                <a:extLst>
                  <a:ext uri="{FF2B5EF4-FFF2-40B4-BE49-F238E27FC236}">
                    <a16:creationId xmlns:a16="http://schemas.microsoft.com/office/drawing/2014/main" id="{74CE7E69-CF08-4FBB-1343-0039C9585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8954" y="1803641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" name="Text Box 400">
                <a:extLst>
                  <a:ext uri="{FF2B5EF4-FFF2-40B4-BE49-F238E27FC236}">
                    <a16:creationId xmlns:a16="http://schemas.microsoft.com/office/drawing/2014/main" id="{DE4DD550-5432-DA8D-069A-CA1BF6FA5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6532" y="1939351"/>
                <a:ext cx="1602366" cy="245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cs typeface="Arial" charset="0"/>
                  </a:rPr>
                  <a:t>Multi Steel Buyers</a:t>
                </a:r>
                <a:endParaRPr lang="en-US" sz="1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388" name="AutoShape 76">
                <a:extLst>
                  <a:ext uri="{FF2B5EF4-FFF2-40B4-BE49-F238E27FC236}">
                    <a16:creationId xmlns:a16="http://schemas.microsoft.com/office/drawing/2014/main" id="{558A02FC-5887-BE45-FEDB-5D4DE8081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835579" y="2411600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389" name="그림 4">
                <a:extLst>
                  <a:ext uri="{FF2B5EF4-FFF2-40B4-BE49-F238E27FC236}">
                    <a16:creationId xmlns:a16="http://schemas.microsoft.com/office/drawing/2014/main" id="{7639AF97-EB71-0BBB-5B3F-E2901B189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4569" y="102289"/>
                <a:ext cx="826228" cy="1294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" name="Oval 695">
                <a:extLst>
                  <a:ext uri="{FF2B5EF4-FFF2-40B4-BE49-F238E27FC236}">
                    <a16:creationId xmlns:a16="http://schemas.microsoft.com/office/drawing/2014/main" id="{196E1A0E-BA0C-22B2-D257-486BA2EF2D8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1392249" y="222934"/>
                <a:ext cx="79078" cy="5945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68415" tIns="34208" rIns="68415" bIns="34208" anchor="ctr"/>
              <a:lstStyle>
                <a:lvl1pPr defTabSz="684213">
                  <a:spcBef>
                    <a:spcPct val="35000"/>
                  </a:spcBef>
                  <a:buClr>
                    <a:srgbClr val="00337D"/>
                  </a:buClr>
                  <a:buFont typeface="Symbol" panose="05050102010706020507" pitchFamily="18" charset="2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1pPr>
                <a:lvl2pPr marL="742950" indent="-285750" defTabSz="684213">
                  <a:spcBef>
                    <a:spcPts val="9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2pPr>
                <a:lvl3pPr marL="11430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¾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3pPr>
                <a:lvl4pPr marL="16002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-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4pPr>
                <a:lvl5pPr marL="20574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5pPr>
                <a:lvl6pPr marL="25146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6pPr>
                <a:lvl7pPr marL="29718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7pPr>
                <a:lvl8pPr marL="34290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8pPr>
                <a:lvl9pPr marL="38862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buClrTx/>
                  <a:buFont typeface="Arial" panose="020B0604020202020204" pitchFamily="34" charset="0"/>
                  <a:buChar char="-"/>
                </a:pPr>
                <a:endParaRPr lang="ko-KR" altLang="ko-KR" sz="1800" b="1">
                  <a:solidFill>
                    <a:srgbClr val="C00000"/>
                  </a:solidFill>
                  <a:ea typeface="Gulim" panose="020B0600000101010101" pitchFamily="34" charset="-127"/>
                </a:endParaRPr>
              </a:p>
            </p:txBody>
          </p:sp>
          <p:sp>
            <p:nvSpPr>
              <p:cNvPr id="391" name="Oval 695">
                <a:extLst>
                  <a:ext uri="{FF2B5EF4-FFF2-40B4-BE49-F238E27FC236}">
                    <a16:creationId xmlns:a16="http://schemas.microsoft.com/office/drawing/2014/main" id="{CD78F1E1-FD9E-743C-7300-464AC850C7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1456070" y="1183318"/>
                <a:ext cx="79078" cy="5945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68415" tIns="34208" rIns="68415" bIns="34208" anchor="ctr"/>
              <a:lstStyle>
                <a:lvl1pPr defTabSz="684213">
                  <a:spcBef>
                    <a:spcPct val="35000"/>
                  </a:spcBef>
                  <a:buClr>
                    <a:srgbClr val="00337D"/>
                  </a:buClr>
                  <a:buFont typeface="Symbol" panose="05050102010706020507" pitchFamily="18" charset="2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1pPr>
                <a:lvl2pPr marL="742950" indent="-285750" defTabSz="684213">
                  <a:spcBef>
                    <a:spcPts val="9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2pPr>
                <a:lvl3pPr marL="11430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¾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3pPr>
                <a:lvl4pPr marL="16002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-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4pPr>
                <a:lvl5pPr marL="20574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5pPr>
                <a:lvl6pPr marL="25146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6pPr>
                <a:lvl7pPr marL="29718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7pPr>
                <a:lvl8pPr marL="34290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8pPr>
                <a:lvl9pPr marL="38862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buClrTx/>
                  <a:buFont typeface="Arial" panose="020B0604020202020204" pitchFamily="34" charset="0"/>
                  <a:buChar char="-"/>
                </a:pPr>
                <a:endParaRPr lang="ko-KR" altLang="ko-KR" sz="1800" b="1">
                  <a:solidFill>
                    <a:srgbClr val="C00000"/>
                  </a:solidFill>
                  <a:ea typeface="Gulim" panose="020B0600000101010101" pitchFamily="34" charset="-127"/>
                </a:endParaRPr>
              </a:p>
            </p:txBody>
          </p:sp>
          <p:sp>
            <p:nvSpPr>
              <p:cNvPr id="392" name="Oval 695">
                <a:extLst>
                  <a:ext uri="{FF2B5EF4-FFF2-40B4-BE49-F238E27FC236}">
                    <a16:creationId xmlns:a16="http://schemas.microsoft.com/office/drawing/2014/main" id="{206BA346-959E-B135-AD28-CE42B199FD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1588840" y="682110"/>
                <a:ext cx="79078" cy="5945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68415" tIns="34208" rIns="68415" bIns="34208" anchor="ctr"/>
              <a:lstStyle>
                <a:lvl1pPr defTabSz="684213">
                  <a:spcBef>
                    <a:spcPct val="35000"/>
                  </a:spcBef>
                  <a:buClr>
                    <a:srgbClr val="00337D"/>
                  </a:buClr>
                  <a:buFont typeface="Symbol" panose="05050102010706020507" pitchFamily="18" charset="2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1pPr>
                <a:lvl2pPr marL="742950" indent="-285750" defTabSz="684213">
                  <a:spcBef>
                    <a:spcPts val="9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2pPr>
                <a:lvl3pPr marL="11430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¾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3pPr>
                <a:lvl4pPr marL="16002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-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4pPr>
                <a:lvl5pPr marL="2057400" indent="-228600" defTabSz="684213">
                  <a:spcBef>
                    <a:spcPts val="900"/>
                  </a:spcBef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5pPr>
                <a:lvl6pPr marL="25146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6pPr>
                <a:lvl7pPr marL="29718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7pPr>
                <a:lvl8pPr marL="34290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8pPr>
                <a:lvl9pPr marL="3886200" indent="-228600" defTabSz="684213" eaLnBrk="0" fontAlgn="base" hangingPunct="0">
                  <a:spcBef>
                    <a:spcPts val="900"/>
                  </a:spcBef>
                  <a:spcAft>
                    <a:spcPct val="0"/>
                  </a:spcAft>
                  <a:buClr>
                    <a:schemeClr val="bg1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SC STKaiti"/>
                    <a:cs typeface="SC STKaiti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buClrTx/>
                  <a:buFont typeface="Arial" panose="020B0604020202020204" pitchFamily="34" charset="0"/>
                  <a:buChar char="-"/>
                </a:pPr>
                <a:endParaRPr lang="ko-KR" altLang="ko-KR" sz="1800" b="1">
                  <a:solidFill>
                    <a:srgbClr val="C00000"/>
                  </a:solidFill>
                  <a:ea typeface="Gulim" panose="020B0600000101010101" pitchFamily="34" charset="-127"/>
                </a:endParaRPr>
              </a:p>
            </p:txBody>
          </p:sp>
          <p:cxnSp>
            <p:nvCxnSpPr>
              <p:cNvPr id="393" name="Gerade Verbindung mit Pfeil 130">
                <a:extLst>
                  <a:ext uri="{FF2B5EF4-FFF2-40B4-BE49-F238E27FC236}">
                    <a16:creationId xmlns:a16="http://schemas.microsoft.com/office/drawing/2014/main" id="{52523120-DDAE-D610-F537-91E9D220D4B8}"/>
                  </a:ext>
                </a:extLst>
              </p:cNvPr>
              <p:cNvCxnSpPr>
                <a:cxnSpLocks/>
                <a:stCxn id="391" idx="4"/>
                <a:endCxn id="376" idx="3"/>
              </p:cNvCxnSpPr>
              <p:nvPr/>
            </p:nvCxnSpPr>
            <p:spPr>
              <a:xfrm flipH="1">
                <a:off x="10039668" y="1242773"/>
                <a:ext cx="1455941" cy="102372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mit Pfeil 130">
                <a:extLst>
                  <a:ext uri="{FF2B5EF4-FFF2-40B4-BE49-F238E27FC236}">
                    <a16:creationId xmlns:a16="http://schemas.microsoft.com/office/drawing/2014/main" id="{1B2BB768-8F18-8FCE-B17A-5E28A10E0407}"/>
                  </a:ext>
                </a:extLst>
              </p:cNvPr>
              <p:cNvCxnSpPr>
                <a:cxnSpLocks/>
                <a:stCxn id="392" idx="2"/>
                <a:endCxn id="203" idx="3"/>
              </p:cNvCxnSpPr>
              <p:nvPr/>
            </p:nvCxnSpPr>
            <p:spPr>
              <a:xfrm flipH="1">
                <a:off x="10040184" y="711838"/>
                <a:ext cx="1548656" cy="103306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Gerade Verbindung mit Pfeil 130">
                <a:extLst>
                  <a:ext uri="{FF2B5EF4-FFF2-40B4-BE49-F238E27FC236}">
                    <a16:creationId xmlns:a16="http://schemas.microsoft.com/office/drawing/2014/main" id="{12B7A828-87F8-F881-A6B2-0EFC872A5F95}"/>
                  </a:ext>
                </a:extLst>
              </p:cNvPr>
              <p:cNvCxnSpPr>
                <a:cxnSpLocks/>
                <a:endCxn id="202" idx="3"/>
              </p:cNvCxnSpPr>
              <p:nvPr/>
            </p:nvCxnSpPr>
            <p:spPr>
              <a:xfrm flipH="1">
                <a:off x="10039668" y="291096"/>
                <a:ext cx="1352581" cy="95584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8" name="Textfeld 27">
                <a:extLst>
                  <a:ext uri="{FF2B5EF4-FFF2-40B4-BE49-F238E27FC236}">
                    <a16:creationId xmlns:a16="http://schemas.microsoft.com/office/drawing/2014/main" id="{AFC8E2AD-E274-8B9C-11AF-F4920E2F9FB2}"/>
                  </a:ext>
                </a:extLst>
              </p:cNvPr>
              <p:cNvSpPr txBox="1"/>
              <p:nvPr/>
            </p:nvSpPr>
            <p:spPr>
              <a:xfrm>
                <a:off x="386196" y="291670"/>
                <a:ext cx="5890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buClr>
                    <a:srgbClr val="FF6600"/>
                  </a:buClr>
                </a:pPr>
                <a:r>
                  <a:rPr lang="en-US" sz="800" b="1" dirty="0"/>
                  <a:t>Option 1 - China</a:t>
                </a:r>
              </a:p>
            </p:txBody>
          </p:sp>
          <p:sp>
            <p:nvSpPr>
              <p:cNvPr id="559" name="Right Brace 558">
                <a:extLst>
                  <a:ext uri="{FF2B5EF4-FFF2-40B4-BE49-F238E27FC236}">
                    <a16:creationId xmlns:a16="http://schemas.microsoft.com/office/drawing/2014/main" id="{6A9B89BF-E7C9-699D-D323-2E78C78C0C49}"/>
                  </a:ext>
                </a:extLst>
              </p:cNvPr>
              <p:cNvSpPr/>
              <p:nvPr/>
            </p:nvSpPr>
            <p:spPr>
              <a:xfrm rot="16200000">
                <a:off x="5252009" y="-2547832"/>
                <a:ext cx="344976" cy="7879041"/>
              </a:xfrm>
              <a:prstGeom prst="rightBrace">
                <a:avLst>
                  <a:gd name="adj1" fmla="val 0"/>
                  <a:gd name="adj2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0" name="TextBox 4">
                <a:extLst>
                  <a:ext uri="{FF2B5EF4-FFF2-40B4-BE49-F238E27FC236}">
                    <a16:creationId xmlns:a16="http://schemas.microsoft.com/office/drawing/2014/main" id="{9AAEC30A-8E27-5E85-EA07-264456CFA3BA}"/>
                  </a:ext>
                </a:extLst>
              </p:cNvPr>
              <p:cNvSpPr txBox="1"/>
              <p:nvPr/>
            </p:nvSpPr>
            <p:spPr>
              <a:xfrm>
                <a:off x="4371947" y="848054"/>
                <a:ext cx="2103465" cy="369332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Direct Contract</a:t>
                </a:r>
              </a:p>
            </p:txBody>
          </p:sp>
          <p:sp>
            <p:nvSpPr>
              <p:cNvPr id="561" name="AutoShape 76">
                <a:extLst>
                  <a:ext uri="{FF2B5EF4-FFF2-40B4-BE49-F238E27FC236}">
                    <a16:creationId xmlns:a16="http://schemas.microsoft.com/office/drawing/2014/main" id="{BB00C4E4-E4B7-2E42-5F72-1A72DB46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03445">
                <a:off x="8674459" y="1609410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" name="AutoShape 76">
                <a:extLst>
                  <a:ext uri="{FF2B5EF4-FFF2-40B4-BE49-F238E27FC236}">
                    <a16:creationId xmlns:a16="http://schemas.microsoft.com/office/drawing/2014/main" id="{CDCEF42F-B80C-E20B-97B4-A063697F9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4015">
                <a:off x="8684195" y="2021761"/>
                <a:ext cx="588537" cy="95351"/>
              </a:xfrm>
              <a:prstGeom prst="rightArrow">
                <a:avLst>
                  <a:gd name="adj1" fmla="val 50000"/>
                  <a:gd name="adj2" fmla="val 33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6" name="Arrow: Bent-Up 565">
              <a:extLst>
                <a:ext uri="{FF2B5EF4-FFF2-40B4-BE49-F238E27FC236}">
                  <a16:creationId xmlns:a16="http://schemas.microsoft.com/office/drawing/2014/main" id="{4343D7AA-7A6D-8434-E8B3-61FCB335873B}"/>
                </a:ext>
              </a:extLst>
            </p:cNvPr>
            <p:cNvSpPr/>
            <p:nvPr/>
          </p:nvSpPr>
          <p:spPr>
            <a:xfrm rot="5400000">
              <a:off x="2170477" y="1935084"/>
              <a:ext cx="753187" cy="1760682"/>
            </a:xfrm>
            <a:prstGeom prst="bentUpArrow">
              <a:avLst>
                <a:gd name="adj1" fmla="val 12085"/>
                <a:gd name="adj2" fmla="val 16190"/>
                <a:gd name="adj3" fmla="val 25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3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BCA26-8959-E4B3-371D-11CB33B21439}"/>
              </a:ext>
            </a:extLst>
          </p:cNvPr>
          <p:cNvSpPr>
            <a:spLocks noGrp="1"/>
          </p:cNvSpPr>
          <p:nvPr/>
        </p:nvSpPr>
        <p:spPr bwMode="gray">
          <a:xfrm>
            <a:off x="713014" y="296609"/>
            <a:ext cx="1098224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ĐỀ XUẤT</a:t>
            </a:r>
            <a:r>
              <a:rPr lang="en-US" sz="3600" b="1" noProof="0" dirty="0">
                <a:solidFill>
                  <a:schemeClr val="tx1"/>
                </a:solidFill>
              </a:rPr>
              <a:t> MUA CHUNG THÉP TRONG NƯỚC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9334E-BE71-8B2F-6416-38FE2C1D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20" y="1513523"/>
            <a:ext cx="2046510" cy="1305877"/>
          </a:xfrm>
          <a:prstGeom prst="rect">
            <a:avLst/>
          </a:prstGeom>
        </p:spPr>
      </p:pic>
      <p:sp>
        <p:nvSpPr>
          <p:cNvPr id="9" name="Text Box 400">
            <a:extLst>
              <a:ext uri="{FF2B5EF4-FFF2-40B4-BE49-F238E27FC236}">
                <a16:creationId xmlns:a16="http://schemas.microsoft.com/office/drawing/2014/main" id="{F56AE06F-AE8B-C979-790D-50DB542F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174" y="2231340"/>
            <a:ext cx="1170791" cy="2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tx1"/>
                </a:solidFill>
                <a:cs typeface="Arial" charset="0"/>
              </a:rPr>
              <a:t>Multi Steel Buyers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" name="Text Box 400">
            <a:extLst>
              <a:ext uri="{FF2B5EF4-FFF2-40B4-BE49-F238E27FC236}">
                <a16:creationId xmlns:a16="http://schemas.microsoft.com/office/drawing/2014/main" id="{48B8303B-9573-6380-7C48-32EDA128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200" y="2231340"/>
            <a:ext cx="13979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75EF56F-F790-F036-737B-15642104B169}"/>
              </a:ext>
            </a:extLst>
          </p:cNvPr>
          <p:cNvGrpSpPr/>
          <p:nvPr/>
        </p:nvGrpSpPr>
        <p:grpSpPr>
          <a:xfrm>
            <a:off x="871845" y="513914"/>
            <a:ext cx="205594" cy="1499790"/>
            <a:chOff x="4416003" y="1689951"/>
            <a:chExt cx="410608" cy="4141485"/>
          </a:xfrm>
        </p:grpSpPr>
        <p:sp>
          <p:nvSpPr>
            <p:cNvPr id="172" name="AutoShape 122">
              <a:extLst>
                <a:ext uri="{FF2B5EF4-FFF2-40B4-BE49-F238E27FC236}">
                  <a16:creationId xmlns:a16="http://schemas.microsoft.com/office/drawing/2014/main" id="{A1AF784A-D55E-8762-C113-FBF694AE1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954" y="3366630"/>
              <a:ext cx="96773" cy="96773"/>
            </a:xfrm>
            <a:prstGeom prst="star32">
              <a:avLst>
                <a:gd name="adj" fmla="val 37500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81" name="Gerade Verbindung mit Pfeil 178">
              <a:extLst>
                <a:ext uri="{FF2B5EF4-FFF2-40B4-BE49-F238E27FC236}">
                  <a16:creationId xmlns:a16="http://schemas.microsoft.com/office/drawing/2014/main" id="{B2EE602D-9A66-E78D-2B76-BFE90785BCAB}"/>
                </a:ext>
              </a:extLst>
            </p:cNvPr>
            <p:cNvCxnSpPr/>
            <p:nvPr/>
          </p:nvCxnSpPr>
          <p:spPr>
            <a:xfrm flipH="1" flipV="1">
              <a:off x="4416003" y="3302754"/>
              <a:ext cx="214312" cy="97632"/>
            </a:xfrm>
            <a:prstGeom prst="straightConnector1">
              <a:avLst/>
            </a:prstGeom>
            <a:ln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mit Pfeil 131">
              <a:extLst>
                <a:ext uri="{FF2B5EF4-FFF2-40B4-BE49-F238E27FC236}">
                  <a16:creationId xmlns:a16="http://schemas.microsoft.com/office/drawing/2014/main" id="{9A3B881E-C9B0-D664-0B75-80100CAE48D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543945" y="5050138"/>
              <a:ext cx="282666" cy="781298"/>
            </a:xfrm>
            <a:prstGeom prst="straightConnector1">
              <a:avLst/>
            </a:prstGeom>
            <a:ln>
              <a:solidFill>
                <a:srgbClr val="0070C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mit Pfeil 134">
              <a:extLst>
                <a:ext uri="{FF2B5EF4-FFF2-40B4-BE49-F238E27FC236}">
                  <a16:creationId xmlns:a16="http://schemas.microsoft.com/office/drawing/2014/main" id="{03749B53-D58C-2B7B-7E92-FEDC77D1AE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0307" y="1689951"/>
              <a:ext cx="17906" cy="9560"/>
            </a:xfrm>
            <a:prstGeom prst="straightConnector1">
              <a:avLst/>
            </a:prstGeom>
            <a:ln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AutoShape 76">
            <a:extLst>
              <a:ext uri="{FF2B5EF4-FFF2-40B4-BE49-F238E27FC236}">
                <a16:creationId xmlns:a16="http://schemas.microsoft.com/office/drawing/2014/main" id="{B015D00F-2D1B-2B96-4F86-CD16A5643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543" y="2091457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2" name="Picture 72" descr="j0290305">
            <a:extLst>
              <a:ext uri="{FF2B5EF4-FFF2-40B4-BE49-F238E27FC236}">
                <a16:creationId xmlns:a16="http://schemas.microsoft.com/office/drawing/2014/main" id="{F4237203-B2CF-B19A-005E-5297BC3D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7959" y="1316837"/>
            <a:ext cx="675137" cy="4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72" descr="j0290305">
            <a:extLst>
              <a:ext uri="{FF2B5EF4-FFF2-40B4-BE49-F238E27FC236}">
                <a16:creationId xmlns:a16="http://schemas.microsoft.com/office/drawing/2014/main" id="{54335A49-61AD-8C5C-FBCA-004F7FD8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8475" y="1814798"/>
            <a:ext cx="675137" cy="4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AutoShape 76">
            <a:extLst>
              <a:ext uri="{FF2B5EF4-FFF2-40B4-BE49-F238E27FC236}">
                <a16:creationId xmlns:a16="http://schemas.microsoft.com/office/drawing/2014/main" id="{AD530AC8-B16F-3553-8316-FF0ACC40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665" y="2065695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Text Box 400">
            <a:extLst>
              <a:ext uri="{FF2B5EF4-FFF2-40B4-BE49-F238E27FC236}">
                <a16:creationId xmlns:a16="http://schemas.microsoft.com/office/drawing/2014/main" id="{AC408182-E353-592A-F54A-CBE9CFB3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864" y="2209800"/>
            <a:ext cx="18431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u="sng" dirty="0" err="1">
                <a:solidFill>
                  <a:schemeClr val="tx1"/>
                </a:solidFill>
                <a:cs typeface="Arial" charset="0"/>
              </a:rPr>
              <a:t>Milkrun</a:t>
            </a:r>
            <a:r>
              <a:rPr lang="en-US" sz="1000" b="1" dirty="0">
                <a:solidFill>
                  <a:schemeClr val="tx1"/>
                </a:solidFill>
                <a:cs typeface="Arial" charset="0"/>
              </a:rPr>
              <a:t> trucking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362" name="Object 229">
            <a:extLst>
              <a:ext uri="{FF2B5EF4-FFF2-40B4-BE49-F238E27FC236}">
                <a16:creationId xmlns:a16="http://schemas.microsoft.com/office/drawing/2014/main" id="{D7610D79-8070-562A-3BC1-2C8AF71CE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28329"/>
              </p:ext>
            </p:extLst>
          </p:nvPr>
        </p:nvGraphicFramePr>
        <p:xfrm>
          <a:off x="8729026" y="1836887"/>
          <a:ext cx="968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클립" r:id="rId5" imgW="4342680" imgH="3033720" progId="">
                  <p:embed/>
                </p:oleObj>
              </mc:Choice>
              <mc:Fallback>
                <p:oleObj name="클립" r:id="rId5" imgW="4342680" imgH="3033720" progId="">
                  <p:embed/>
                  <p:pic>
                    <p:nvPicPr>
                      <p:cNvPr id="362" name="Object 229">
                        <a:extLst>
                          <a:ext uri="{FF2B5EF4-FFF2-40B4-BE49-F238E27FC236}">
                            <a16:creationId xmlns:a16="http://schemas.microsoft.com/office/drawing/2014/main" id="{D7610D79-8070-562A-3BC1-2C8AF71CEA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026" y="1836887"/>
                        <a:ext cx="968375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" name="AutoShape 76">
            <a:extLst>
              <a:ext uri="{FF2B5EF4-FFF2-40B4-BE49-F238E27FC236}">
                <a16:creationId xmlns:a16="http://schemas.microsoft.com/office/drawing/2014/main" id="{23A06A0D-92A9-8023-E748-BBBA7668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247" y="2074391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6" name="Picture 72" descr="j0290305">
            <a:extLst>
              <a:ext uri="{FF2B5EF4-FFF2-40B4-BE49-F238E27FC236}">
                <a16:creationId xmlns:a16="http://schemas.microsoft.com/office/drawing/2014/main" id="{65A8BCAA-32F9-6A5E-F405-2E16238E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7959" y="2417687"/>
            <a:ext cx="675137" cy="4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" name="AutoShape 76">
            <a:extLst>
              <a:ext uri="{FF2B5EF4-FFF2-40B4-BE49-F238E27FC236}">
                <a16:creationId xmlns:a16="http://schemas.microsoft.com/office/drawing/2014/main" id="{74CE7E69-CF08-4FBB-1343-0039C958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2012" y="2074391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" name="Text Box 400">
            <a:extLst>
              <a:ext uri="{FF2B5EF4-FFF2-40B4-BE49-F238E27FC236}">
                <a16:creationId xmlns:a16="http://schemas.microsoft.com/office/drawing/2014/main" id="{DE4DD550-5432-DA8D-069A-CA1BF6FA5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872" y="2209088"/>
            <a:ext cx="1602366" cy="2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tx1"/>
                </a:solidFill>
                <a:cs typeface="Arial" charset="0"/>
              </a:rPr>
              <a:t>Multi Steel Buyers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8" name="AutoShape 76">
            <a:extLst>
              <a:ext uri="{FF2B5EF4-FFF2-40B4-BE49-F238E27FC236}">
                <a16:creationId xmlns:a16="http://schemas.microsoft.com/office/drawing/2014/main" id="{558A02FC-5887-BE45-FEDB-5D4DE8081C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919007" y="2682350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89" name="그림 4">
            <a:extLst>
              <a:ext uri="{FF2B5EF4-FFF2-40B4-BE49-F238E27FC236}">
                <a16:creationId xmlns:a16="http://schemas.microsoft.com/office/drawing/2014/main" id="{7639AF97-EB71-0BBB-5B3F-E2901B1898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343" y="373039"/>
            <a:ext cx="826228" cy="129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" name="Oval 695">
            <a:extLst>
              <a:ext uri="{FF2B5EF4-FFF2-40B4-BE49-F238E27FC236}">
                <a16:creationId xmlns:a16="http://schemas.microsoft.com/office/drawing/2014/main" id="{196E1A0E-BA0C-22B2-D257-486BA2EF2D8B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11612023" y="493684"/>
            <a:ext cx="79078" cy="5945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415" tIns="34208" rIns="68415" bIns="34208" anchor="ctr"/>
          <a:lstStyle>
            <a:lvl1pPr defTabSz="684213">
              <a:spcBef>
                <a:spcPct val="35000"/>
              </a:spcBef>
              <a:buClr>
                <a:srgbClr val="00337D"/>
              </a:buClr>
              <a:buFont typeface="Symbol" panose="05050102010706020507" pitchFamily="18" charset="2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1pPr>
            <a:lvl2pPr marL="742950" indent="-285750" defTabSz="684213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2pPr>
            <a:lvl3pPr marL="11430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¾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3pPr>
            <a:lvl4pPr marL="16002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4pPr>
            <a:lvl5pPr marL="20574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5pPr>
            <a:lvl6pPr marL="25146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6pPr>
            <a:lvl7pPr marL="29718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7pPr>
            <a:lvl8pPr marL="34290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8pPr>
            <a:lvl9pPr marL="38862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-"/>
            </a:pPr>
            <a:endParaRPr lang="ko-KR" altLang="ko-KR" sz="1800" b="1">
              <a:solidFill>
                <a:srgbClr val="C00000"/>
              </a:solidFill>
              <a:ea typeface="Gulim" panose="020B0600000101010101" pitchFamily="34" charset="-127"/>
            </a:endParaRPr>
          </a:p>
        </p:txBody>
      </p:sp>
      <p:sp>
        <p:nvSpPr>
          <p:cNvPr id="391" name="Oval 695">
            <a:extLst>
              <a:ext uri="{FF2B5EF4-FFF2-40B4-BE49-F238E27FC236}">
                <a16:creationId xmlns:a16="http://schemas.microsoft.com/office/drawing/2014/main" id="{CD78F1E1-FD9E-743C-7300-464AC850C7D9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11675844" y="1454068"/>
            <a:ext cx="79078" cy="5945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415" tIns="34208" rIns="68415" bIns="34208" anchor="ctr"/>
          <a:lstStyle>
            <a:lvl1pPr defTabSz="684213">
              <a:spcBef>
                <a:spcPct val="35000"/>
              </a:spcBef>
              <a:buClr>
                <a:srgbClr val="00337D"/>
              </a:buClr>
              <a:buFont typeface="Symbol" panose="05050102010706020507" pitchFamily="18" charset="2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1pPr>
            <a:lvl2pPr marL="742950" indent="-285750" defTabSz="684213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2pPr>
            <a:lvl3pPr marL="11430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¾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3pPr>
            <a:lvl4pPr marL="16002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4pPr>
            <a:lvl5pPr marL="20574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5pPr>
            <a:lvl6pPr marL="25146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6pPr>
            <a:lvl7pPr marL="29718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7pPr>
            <a:lvl8pPr marL="34290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8pPr>
            <a:lvl9pPr marL="38862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-"/>
            </a:pPr>
            <a:endParaRPr lang="ko-KR" altLang="ko-KR" sz="1800" b="1">
              <a:solidFill>
                <a:srgbClr val="C00000"/>
              </a:solidFill>
              <a:ea typeface="Gulim" panose="020B0600000101010101" pitchFamily="34" charset="-127"/>
            </a:endParaRPr>
          </a:p>
        </p:txBody>
      </p:sp>
      <p:sp>
        <p:nvSpPr>
          <p:cNvPr id="392" name="Oval 695">
            <a:extLst>
              <a:ext uri="{FF2B5EF4-FFF2-40B4-BE49-F238E27FC236}">
                <a16:creationId xmlns:a16="http://schemas.microsoft.com/office/drawing/2014/main" id="{206BA346-959E-B135-AD28-CE42B199FD57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11808614" y="952860"/>
            <a:ext cx="79078" cy="5945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415" tIns="34208" rIns="68415" bIns="34208" anchor="ctr"/>
          <a:lstStyle>
            <a:lvl1pPr defTabSz="684213">
              <a:spcBef>
                <a:spcPct val="35000"/>
              </a:spcBef>
              <a:buClr>
                <a:srgbClr val="00337D"/>
              </a:buClr>
              <a:buFont typeface="Symbol" panose="05050102010706020507" pitchFamily="18" charset="2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1pPr>
            <a:lvl2pPr marL="742950" indent="-285750" defTabSz="684213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2pPr>
            <a:lvl3pPr marL="11430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¾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3pPr>
            <a:lvl4pPr marL="16002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4pPr>
            <a:lvl5pPr marL="2057400" indent="-228600" defTabSz="684213">
              <a:spcBef>
                <a:spcPts val="900"/>
              </a:spcBef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5pPr>
            <a:lvl6pPr marL="25146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6pPr>
            <a:lvl7pPr marL="29718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7pPr>
            <a:lvl8pPr marL="34290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8pPr>
            <a:lvl9pPr marL="3886200" indent="-228600" defTabSz="684213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1"/>
              </a:buClr>
              <a:buFont typeface="Symbol" panose="05050102010706020507" pitchFamily="18" charset="2"/>
              <a:buChar char="·"/>
              <a:defRPr sz="2000">
                <a:solidFill>
                  <a:schemeClr val="bg2"/>
                </a:solidFill>
                <a:latin typeface="Arial" panose="020B0604020202020204" pitchFamily="34" charset="0"/>
                <a:ea typeface="SC STKaiti"/>
                <a:cs typeface="SC STKait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-"/>
            </a:pPr>
            <a:endParaRPr lang="ko-KR" altLang="ko-KR" sz="1800" b="1">
              <a:solidFill>
                <a:srgbClr val="C00000"/>
              </a:solidFill>
              <a:ea typeface="Gulim" panose="020B0600000101010101" pitchFamily="34" charset="-127"/>
            </a:endParaRPr>
          </a:p>
        </p:txBody>
      </p:sp>
      <p:cxnSp>
        <p:nvCxnSpPr>
          <p:cNvPr id="393" name="Gerade Verbindung mit Pfeil 130">
            <a:extLst>
              <a:ext uri="{FF2B5EF4-FFF2-40B4-BE49-F238E27FC236}">
                <a16:creationId xmlns:a16="http://schemas.microsoft.com/office/drawing/2014/main" id="{52523120-DDAE-D610-F537-91E9D220D4B8}"/>
              </a:ext>
            </a:extLst>
          </p:cNvPr>
          <p:cNvCxnSpPr>
            <a:cxnSpLocks/>
            <a:endCxn id="376" idx="3"/>
          </p:cNvCxnSpPr>
          <p:nvPr/>
        </p:nvCxnSpPr>
        <p:spPr>
          <a:xfrm flipH="1">
            <a:off x="11123096" y="1760877"/>
            <a:ext cx="656365" cy="857667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Gerade Verbindung mit Pfeil 130">
            <a:extLst>
              <a:ext uri="{FF2B5EF4-FFF2-40B4-BE49-F238E27FC236}">
                <a16:creationId xmlns:a16="http://schemas.microsoft.com/office/drawing/2014/main" id="{1B2BB768-8F18-8FCE-B17A-5E28A10E0407}"/>
              </a:ext>
            </a:extLst>
          </p:cNvPr>
          <p:cNvCxnSpPr>
            <a:cxnSpLocks/>
            <a:endCxn id="203" idx="3"/>
          </p:cNvCxnSpPr>
          <p:nvPr/>
        </p:nvCxnSpPr>
        <p:spPr>
          <a:xfrm flipH="1">
            <a:off x="11123612" y="1672882"/>
            <a:ext cx="269040" cy="342773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Gerade Verbindung mit Pfeil 130">
            <a:extLst>
              <a:ext uri="{FF2B5EF4-FFF2-40B4-BE49-F238E27FC236}">
                <a16:creationId xmlns:a16="http://schemas.microsoft.com/office/drawing/2014/main" id="{12B7A828-87F8-F881-A6B2-0EFC872A5F95}"/>
              </a:ext>
            </a:extLst>
          </p:cNvPr>
          <p:cNvCxnSpPr>
            <a:cxnSpLocks/>
            <a:endCxn id="202" idx="3"/>
          </p:cNvCxnSpPr>
          <p:nvPr/>
        </p:nvCxnSpPr>
        <p:spPr>
          <a:xfrm flipH="1">
            <a:off x="11123096" y="1290434"/>
            <a:ext cx="193884" cy="227260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Right Brace 558">
            <a:extLst>
              <a:ext uri="{FF2B5EF4-FFF2-40B4-BE49-F238E27FC236}">
                <a16:creationId xmlns:a16="http://schemas.microsoft.com/office/drawing/2014/main" id="{6A9B89BF-E7C9-699D-D323-2E78C78C0C49}"/>
              </a:ext>
            </a:extLst>
          </p:cNvPr>
          <p:cNvSpPr/>
          <p:nvPr/>
        </p:nvSpPr>
        <p:spPr>
          <a:xfrm>
            <a:off x="1826462" y="1565298"/>
            <a:ext cx="344976" cy="116640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0" name="TextBox 4">
            <a:extLst>
              <a:ext uri="{FF2B5EF4-FFF2-40B4-BE49-F238E27FC236}">
                <a16:creationId xmlns:a16="http://schemas.microsoft.com/office/drawing/2014/main" id="{9AAEC30A-8E27-5E85-EA07-264456CFA3BA}"/>
              </a:ext>
            </a:extLst>
          </p:cNvPr>
          <p:cNvSpPr txBox="1"/>
          <p:nvPr/>
        </p:nvSpPr>
        <p:spPr>
          <a:xfrm>
            <a:off x="2385789" y="1111240"/>
            <a:ext cx="1715212" cy="36933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Direct Contract</a:t>
            </a:r>
          </a:p>
        </p:txBody>
      </p:sp>
      <p:sp>
        <p:nvSpPr>
          <p:cNvPr id="561" name="AutoShape 76">
            <a:extLst>
              <a:ext uri="{FF2B5EF4-FFF2-40B4-BE49-F238E27FC236}">
                <a16:creationId xmlns:a16="http://schemas.microsoft.com/office/drawing/2014/main" id="{BB00C4E4-E4B7-2E42-5F72-1A72DB46EE70}"/>
              </a:ext>
            </a:extLst>
          </p:cNvPr>
          <p:cNvSpPr>
            <a:spLocks noChangeArrowheads="1"/>
          </p:cNvSpPr>
          <p:nvPr/>
        </p:nvSpPr>
        <p:spPr bwMode="auto">
          <a:xfrm rot="19903445">
            <a:off x="9709403" y="1810112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" name="AutoShape 76">
            <a:extLst>
              <a:ext uri="{FF2B5EF4-FFF2-40B4-BE49-F238E27FC236}">
                <a16:creationId xmlns:a16="http://schemas.microsoft.com/office/drawing/2014/main" id="{CDCEF42F-B80C-E20B-97B4-A063697F9CC8}"/>
              </a:ext>
            </a:extLst>
          </p:cNvPr>
          <p:cNvSpPr>
            <a:spLocks noChangeArrowheads="1"/>
          </p:cNvSpPr>
          <p:nvPr/>
        </p:nvSpPr>
        <p:spPr bwMode="auto">
          <a:xfrm rot="1664015">
            <a:off x="9740394" y="2363984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그림 4">
            <a:extLst>
              <a:ext uri="{FF2B5EF4-FFF2-40B4-BE49-F238E27FC236}">
                <a16:creationId xmlns:a16="http://schemas.microsoft.com/office/drawing/2014/main" id="{509E0110-FFC5-55E0-35D4-DAF1B52FCC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3" y="412743"/>
            <a:ext cx="826228" cy="129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27">
            <a:extLst>
              <a:ext uri="{FF2B5EF4-FFF2-40B4-BE49-F238E27FC236}">
                <a16:creationId xmlns:a16="http://schemas.microsoft.com/office/drawing/2014/main" id="{9DE97F33-09EE-51BD-AD1A-9B91944B4364}"/>
              </a:ext>
            </a:extLst>
          </p:cNvPr>
          <p:cNvSpPr txBox="1"/>
          <p:nvPr/>
        </p:nvSpPr>
        <p:spPr>
          <a:xfrm>
            <a:off x="304208" y="859089"/>
            <a:ext cx="73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800" b="1" dirty="0"/>
              <a:t>Option 2 – Viet Nam</a:t>
            </a:r>
          </a:p>
        </p:txBody>
      </p:sp>
      <p:pic>
        <p:nvPicPr>
          <p:cNvPr id="15" name="Picture 72" descr="j0290305">
            <a:extLst>
              <a:ext uri="{FF2B5EF4-FFF2-40B4-BE49-F238E27FC236}">
                <a16:creationId xmlns:a16="http://schemas.microsoft.com/office/drawing/2014/main" id="{428DD04A-E721-9E14-64C5-00ED0C66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927" y="1314886"/>
            <a:ext cx="675137" cy="4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2" descr="j0290305">
            <a:extLst>
              <a:ext uri="{FF2B5EF4-FFF2-40B4-BE49-F238E27FC236}">
                <a16:creationId xmlns:a16="http://schemas.microsoft.com/office/drawing/2014/main" id="{0A6D349E-45BA-23EB-DA00-A99A6DBD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443" y="1812847"/>
            <a:ext cx="675137" cy="4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2" descr="j0290305">
            <a:extLst>
              <a:ext uri="{FF2B5EF4-FFF2-40B4-BE49-F238E27FC236}">
                <a16:creationId xmlns:a16="http://schemas.microsoft.com/office/drawing/2014/main" id="{77CC0136-E8E0-06F7-BFCA-CCA74F61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927" y="2417687"/>
            <a:ext cx="675137" cy="4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Gerade Verbindung mit Pfeil 131">
            <a:extLst>
              <a:ext uri="{FF2B5EF4-FFF2-40B4-BE49-F238E27FC236}">
                <a16:creationId xmlns:a16="http://schemas.microsoft.com/office/drawing/2014/main" id="{937F0CB7-A284-F7D5-8C02-0C490D1D7ED8}"/>
              </a:ext>
            </a:extLst>
          </p:cNvPr>
          <p:cNvCxnSpPr>
            <a:cxnSpLocks/>
            <a:stCxn id="3" idx="2"/>
            <a:endCxn id="17" idx="1"/>
          </p:cNvCxnSpPr>
          <p:nvPr/>
        </p:nvCxnSpPr>
        <p:spPr>
          <a:xfrm>
            <a:off x="595587" y="1707634"/>
            <a:ext cx="481340" cy="910910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131">
            <a:extLst>
              <a:ext uri="{FF2B5EF4-FFF2-40B4-BE49-F238E27FC236}">
                <a16:creationId xmlns:a16="http://schemas.microsoft.com/office/drawing/2014/main" id="{C43FE4E3-A4A8-216E-1504-B7091F396762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035523" y="817595"/>
            <a:ext cx="378973" cy="497291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85">
            <a:extLst>
              <a:ext uri="{FF2B5EF4-FFF2-40B4-BE49-F238E27FC236}">
                <a16:creationId xmlns:a16="http://schemas.microsoft.com/office/drawing/2014/main" id="{2A449B06-F7B9-C02A-C834-7DAE21E6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9645" y="1875862"/>
            <a:ext cx="1009358" cy="3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00">
            <a:extLst>
              <a:ext uri="{FF2B5EF4-FFF2-40B4-BE49-F238E27FC236}">
                <a16:creationId xmlns:a16="http://schemas.microsoft.com/office/drawing/2014/main" id="{465FD3A9-1CA9-0064-88CA-5C356E63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087" y="2196445"/>
            <a:ext cx="1602366" cy="2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tx1"/>
                </a:solidFill>
                <a:cs typeface="Arial" charset="0"/>
              </a:rPr>
              <a:t>1 local Steel Coil Slitting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51632B5-665D-C544-34AA-BD8869CB2D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2925" y="1588904"/>
            <a:ext cx="1170385" cy="1100456"/>
          </a:xfrm>
          <a:prstGeom prst="rect">
            <a:avLst/>
          </a:prstGeom>
        </p:spPr>
      </p:pic>
      <p:sp>
        <p:nvSpPr>
          <p:cNvPr id="42" name="AutoShape 76">
            <a:extLst>
              <a:ext uri="{FF2B5EF4-FFF2-40B4-BE49-F238E27FC236}">
                <a16:creationId xmlns:a16="http://schemas.microsoft.com/office/drawing/2014/main" id="{BABACFB1-F40C-5707-4232-99A62437E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430" y="2055294"/>
            <a:ext cx="588537" cy="95351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76">
            <a:extLst>
              <a:ext uri="{FF2B5EF4-FFF2-40B4-BE49-F238E27FC236}">
                <a16:creationId xmlns:a16="http://schemas.microsoft.com/office/drawing/2014/main" id="{AEEBCE4B-2708-6C4B-F3B4-FF8BF009A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497" y="2074391"/>
            <a:ext cx="588537" cy="85834"/>
          </a:xfrm>
          <a:prstGeom prst="rightArrow">
            <a:avLst>
              <a:gd name="adj1" fmla="val 50000"/>
              <a:gd name="adj2" fmla="val 33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0383C49B-4961-A490-6E89-09A13A7A2F4A}"/>
              </a:ext>
            </a:extLst>
          </p:cNvPr>
          <p:cNvSpPr txBox="1"/>
          <p:nvPr/>
        </p:nvSpPr>
        <p:spPr>
          <a:xfrm>
            <a:off x="8448948" y="1084683"/>
            <a:ext cx="1715212" cy="36933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Direct Contract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D719E81A-6E82-51D1-C574-385580B58A7B}"/>
              </a:ext>
            </a:extLst>
          </p:cNvPr>
          <p:cNvSpPr/>
          <p:nvPr/>
        </p:nvSpPr>
        <p:spPr>
          <a:xfrm rot="10800000">
            <a:off x="10061300" y="1603605"/>
            <a:ext cx="344976" cy="116640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Box 400">
            <a:extLst>
              <a:ext uri="{FF2B5EF4-FFF2-40B4-BE49-F238E27FC236}">
                <a16:creationId xmlns:a16="http://schemas.microsoft.com/office/drawing/2014/main" id="{FBBE0DCB-2755-1095-86E7-2F7F13302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897" y="2657733"/>
            <a:ext cx="1602366" cy="2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tx1"/>
                </a:solidFill>
                <a:cs typeface="Arial" charset="0"/>
              </a:rPr>
              <a:t>1 local trucking provider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B7733F-50C8-5DD0-E97C-303C8D4A3A30}"/>
              </a:ext>
            </a:extLst>
          </p:cNvPr>
          <p:cNvSpPr txBox="1"/>
          <p:nvPr/>
        </p:nvSpPr>
        <p:spPr>
          <a:xfrm>
            <a:off x="669864" y="3255410"/>
            <a:ext cx="10923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GM Sans"/>
              </a:rPr>
              <a:t>Ưu điểm:</a:t>
            </a:r>
          </a:p>
          <a:p>
            <a:pPr marL="342900" indent="-342900">
              <a:buAutoNum type="arabicPeriod"/>
            </a:pPr>
            <a:r>
              <a:rPr lang="de-DE" dirty="0">
                <a:latin typeface="GM Sans"/>
              </a:rPr>
              <a:t>Mua chung 1 đơn vị TM Coil Center trong nước với sản lượng lớn để đạt giá tốt hơn (7-10% giảm)</a:t>
            </a:r>
          </a:p>
          <a:p>
            <a:pPr marL="342900" indent="-342900">
              <a:buAutoNum type="arabicPeriod"/>
            </a:pPr>
            <a:r>
              <a:rPr lang="de-DE" dirty="0">
                <a:latin typeface="GM Sans"/>
              </a:rPr>
              <a:t>Mua chung 1 đơn vị Vận Tải trong nước chạy Milkrun để tiết kiệm chi phí giao nhận</a:t>
            </a:r>
          </a:p>
          <a:p>
            <a:pPr marL="342900" indent="-342900">
              <a:buAutoNum type="arabicPeriod"/>
            </a:pPr>
            <a:r>
              <a:rPr lang="de-DE" dirty="0">
                <a:latin typeface="GM Sans"/>
              </a:rPr>
              <a:t>Thời gian giao hàng nhanh, linh hoạt, giảm tồn kho, nợ thanh toán được</a:t>
            </a:r>
          </a:p>
          <a:p>
            <a:pPr marL="342900" indent="-342900">
              <a:buAutoNum type="arabicPeriod"/>
            </a:pPr>
            <a:endParaRPr lang="de-DE" dirty="0">
              <a:latin typeface="GM Sans"/>
            </a:endParaRPr>
          </a:p>
          <a:p>
            <a:r>
              <a:rPr lang="de-DE" b="1" u="sng" dirty="0">
                <a:latin typeface="GM Sans"/>
              </a:rPr>
              <a:t>Nhược điểm:</a:t>
            </a:r>
            <a:r>
              <a:rPr lang="de-DE" dirty="0">
                <a:latin typeface="GM Sans"/>
              </a:rPr>
              <a:t> </a:t>
            </a:r>
          </a:p>
          <a:p>
            <a:pPr marL="342900" indent="-342900">
              <a:buAutoNum type="arabicPeriod"/>
            </a:pPr>
            <a:r>
              <a:rPr lang="de-DE" dirty="0">
                <a:latin typeface="GM Sans"/>
              </a:rPr>
              <a:t>Chưa tránh được thuế, các phí phụ trội từ cty Coil Center trong nước (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tồn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kho</a:t>
            </a:r>
            <a:r>
              <a:rPr lang="en-US" sz="1800" dirty="0">
                <a:solidFill>
                  <a:schemeClr val="tx1"/>
                </a:solidFill>
                <a:effectLst/>
              </a:rPr>
              <a:t>, hao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hụt</a:t>
            </a:r>
            <a:r>
              <a:rPr lang="en-US" sz="1800" dirty="0">
                <a:solidFill>
                  <a:schemeClr val="tx1"/>
                </a:solidFill>
                <a:effectLst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tỷ</a:t>
            </a:r>
            <a:r>
              <a:rPr lang="en-US" sz="1800" dirty="0">
                <a:solidFill>
                  <a:schemeClr val="tx1"/>
                </a:solidFill>
                <a:effectLst/>
              </a:rPr>
              <a:t> giá,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lợi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nhuận</a:t>
            </a:r>
            <a:r>
              <a:rPr lang="en-US" sz="1800" dirty="0">
                <a:solidFill>
                  <a:schemeClr val="tx1"/>
                </a:solidFill>
                <a:effectLst/>
              </a:rPr>
              <a:t>…)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effectLst/>
              </a:rPr>
              <a:t>Chỉ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tiết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kiệm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</a:rPr>
              <a:t> chi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phí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giao</a:t>
            </a:r>
            <a:r>
              <a:rPr lang="en-US" sz="1800" dirty="0">
                <a:solidFill>
                  <a:schemeClr val="tx1"/>
                </a:solidFill>
                <a:effectLst/>
              </a:rPr>
              <a:t> nhận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nội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dịa</a:t>
            </a:r>
            <a:r>
              <a:rPr lang="en-US" sz="1800" dirty="0">
                <a:solidFill>
                  <a:schemeClr val="tx1"/>
                </a:solidFill>
                <a:effectLst/>
              </a:rPr>
              <a:t>, chưa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tiết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kiệm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</a:rPr>
              <a:t> chi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phí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giao</a:t>
            </a:r>
            <a:r>
              <a:rPr lang="en-US" sz="1800" dirty="0">
                <a:solidFill>
                  <a:schemeClr val="tx1"/>
                </a:solidFill>
                <a:effectLst/>
              </a:rPr>
              <a:t> nhận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tại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nguồn</a:t>
            </a:r>
            <a:r>
              <a:rPr lang="en-US" sz="1800" dirty="0">
                <a:solidFill>
                  <a:schemeClr val="tx1"/>
                </a:solidFill>
                <a:effectLst/>
              </a:rPr>
              <a:t>, TTHQ,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cước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biển</a:t>
            </a:r>
            <a:r>
              <a:rPr lang="en-US" sz="1800" dirty="0">
                <a:solidFill>
                  <a:schemeClr val="tx1"/>
                </a:solidFill>
                <a:effectLst/>
              </a:rPr>
              <a:t>, chi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phí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tại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</a:rPr>
              <a:t>cảng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latin typeface="GM Sans"/>
              </a:rPr>
              <a:t>Giao </a:t>
            </a:r>
            <a:r>
              <a:rPr lang="en-US" dirty="0" err="1">
                <a:latin typeface="GM Sans"/>
              </a:rPr>
              <a:t>hàng</a:t>
            </a:r>
            <a:r>
              <a:rPr lang="en-US" dirty="0">
                <a:latin typeface="GM Sans"/>
              </a:rPr>
              <a:t> </a:t>
            </a:r>
            <a:r>
              <a:rPr lang="en-US" dirty="0" err="1">
                <a:latin typeface="GM Sans"/>
              </a:rPr>
              <a:t>Milkrun</a:t>
            </a:r>
            <a:r>
              <a:rPr lang="en-US" dirty="0">
                <a:latin typeface="GM Sans"/>
              </a:rPr>
              <a:t> </a:t>
            </a:r>
            <a:r>
              <a:rPr lang="en-US" dirty="0" err="1">
                <a:latin typeface="GM Sans"/>
              </a:rPr>
              <a:t>đòi</a:t>
            </a:r>
            <a:r>
              <a:rPr lang="en-US" dirty="0">
                <a:latin typeface="GM Sans"/>
              </a:rPr>
              <a:t> hỏi phải có </a:t>
            </a:r>
            <a:r>
              <a:rPr lang="en-US" dirty="0" err="1">
                <a:latin typeface="GM Sans"/>
              </a:rPr>
              <a:t>kế</a:t>
            </a:r>
            <a:r>
              <a:rPr lang="en-US" dirty="0">
                <a:latin typeface="GM Sans"/>
              </a:rPr>
              <a:t> </a:t>
            </a:r>
            <a:r>
              <a:rPr lang="en-US" dirty="0" err="1">
                <a:latin typeface="GM Sans"/>
              </a:rPr>
              <a:t>hoạch</a:t>
            </a:r>
            <a:r>
              <a:rPr lang="en-US" dirty="0">
                <a:latin typeface="GM Sans"/>
              </a:rPr>
              <a:t> chi </a:t>
            </a:r>
            <a:r>
              <a:rPr lang="en-US" dirty="0" err="1">
                <a:latin typeface="GM Sans"/>
              </a:rPr>
              <a:t>tiết</a:t>
            </a:r>
            <a:r>
              <a:rPr lang="en-US" dirty="0">
                <a:latin typeface="GM Sans"/>
              </a:rPr>
              <a:t> </a:t>
            </a:r>
            <a:r>
              <a:rPr lang="en-US" dirty="0" err="1">
                <a:latin typeface="GM Sans"/>
              </a:rPr>
              <a:t>cụ</a:t>
            </a:r>
            <a:r>
              <a:rPr lang="en-US" dirty="0">
                <a:latin typeface="GM Sans"/>
              </a:rPr>
              <a:t> thể </a:t>
            </a:r>
            <a:r>
              <a:rPr lang="en-US" dirty="0" err="1">
                <a:latin typeface="GM Sans"/>
              </a:rPr>
              <a:t>cho</a:t>
            </a:r>
            <a:r>
              <a:rPr lang="en-US" dirty="0">
                <a:latin typeface="GM Sans"/>
              </a:rPr>
              <a:t> </a:t>
            </a:r>
            <a:r>
              <a:rPr lang="en-US" dirty="0" err="1">
                <a:latin typeface="GM Sans"/>
              </a:rPr>
              <a:t>đơn</a:t>
            </a:r>
            <a:r>
              <a:rPr lang="en-US" dirty="0">
                <a:latin typeface="GM Sans"/>
              </a:rPr>
              <a:t> vị </a:t>
            </a:r>
            <a:r>
              <a:rPr lang="en-US" dirty="0" err="1">
                <a:latin typeface="GM Sans"/>
              </a:rPr>
              <a:t>vận</a:t>
            </a:r>
            <a:r>
              <a:rPr lang="en-US" dirty="0">
                <a:latin typeface="GM Sans"/>
              </a:rPr>
              <a:t> </a:t>
            </a:r>
            <a:r>
              <a:rPr lang="en-US" dirty="0" err="1">
                <a:latin typeface="GM Sans"/>
              </a:rPr>
              <a:t>tải</a:t>
            </a:r>
            <a:endParaRPr lang="en-US" dirty="0">
              <a:latin typeface="GM Sans"/>
            </a:endParaRPr>
          </a:p>
        </p:txBody>
      </p:sp>
    </p:spTree>
    <p:extLst>
      <p:ext uri="{BB962C8B-B14F-4D97-AF65-F5344CB8AC3E}">
        <p14:creationId xmlns:p14="http://schemas.microsoft.com/office/powerpoint/2010/main" val="41135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F76827FF-40D0-4B55-9414-22F2A575D5DF}"/>
              </a:ext>
            </a:extLst>
          </p:cNvPr>
          <p:cNvSpPr>
            <a:spLocks noGrp="1"/>
          </p:cNvSpPr>
          <p:nvPr/>
        </p:nvSpPr>
        <p:spPr bwMode="gray">
          <a:xfrm>
            <a:off x="713014" y="372905"/>
            <a:ext cx="1076279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noProof="0" dirty="0">
                <a:solidFill>
                  <a:schemeClr val="tx1"/>
                </a:solidFill>
              </a:rPr>
              <a:t>PHÂN TÍCH SWOT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9657F-FC13-AC6A-5C1C-AFD5D5179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34156"/>
              </p:ext>
            </p:extLst>
          </p:nvPr>
        </p:nvGraphicFramePr>
        <p:xfrm>
          <a:off x="713013" y="914400"/>
          <a:ext cx="10762798" cy="5570696"/>
        </p:xfrm>
        <a:graphic>
          <a:graphicData uri="http://schemas.openxmlformats.org/drawingml/2006/table">
            <a:tbl>
              <a:tblPr firstRow="1" firstCol="1" bandRow="1"/>
              <a:tblGrid>
                <a:gridCol w="538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LỢI ÍCH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4784" marB="947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CƠ HỘI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4784" marB="947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Mua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cả về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Thép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và cả về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dịch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vụ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Forwarding (1 Control Tower thôi)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Ứng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mua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cả những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hàng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hóa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dịch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vụ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khác (cùng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nhu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cầu)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Có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lợi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cả người Mua và người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Bán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Tiết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kiệm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workload,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thời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gian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tiền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bạc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và các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thủ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tục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hành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chính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trung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gian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khi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mua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Sản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lớn. Vị thế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đàm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phán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lớn hơn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các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điều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khoản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chất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SP và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dịch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vụ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cao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hơn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Bài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Toàn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Ngược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(Người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Bán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đề xuất) và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Bài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Toán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Xuôi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(Người Mua đề xuất)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Spot Buy vs Blanket Contract</a:t>
                      </a:r>
                    </a:p>
                  </a:txBody>
                  <a:tcPr marL="95250" marR="95250" marT="94784" marB="947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Các nhà SX VN có thể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chuyển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đổi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loại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hình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SXXK để ko phải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chịu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thuế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quan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Tránh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đc các giá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phụ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trội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tồn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kho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hao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hụt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tỷ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giá,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lợi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nhuận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..) của Coil center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Cũng có thể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Mua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cả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với 1 Coil Center trong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Giá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thép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Tiết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kiệm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ít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nhất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10$/1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tấn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 (cần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dữ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để làm case study)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Giá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Cước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biển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&amp; Inland truck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tiết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kiệm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?$/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tấn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(cần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dữ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để làm case study)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Giá TTHQ,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phí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cảng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tiết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kiệm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?$/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tấn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(cần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dữ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để làm case study)</a:t>
                      </a:r>
                    </a:p>
                  </a:txBody>
                  <a:tcPr marL="95250" marR="95250" marT="94784" marB="947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NHƯỢC ĐIỂM</a:t>
                      </a:r>
                    </a:p>
                  </a:txBody>
                  <a:tcPr marL="95250" marR="95250" marT="94784" marB="9478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RỦI RO</a:t>
                      </a:r>
                    </a:p>
                  </a:txBody>
                  <a:tcPr marL="95250" marR="95250" marT="94784" marB="9478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 cầu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tháng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và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hỏi forecast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(1000 Tons?)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 cầu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đặt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cần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accept MOQ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Leadtime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lâu (3 tuần nếu có stock)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SP của các nhà SX VN khác nhau nên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nhà SX VN ko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về giá và cơ bản nhận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xẻ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vẫn phải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Việt Nam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4784" marB="947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 cầu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toán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trong khi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Coil Center trong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đc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MOQ lớn phải cam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hoặc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Giá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nhà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sẽ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khi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(Covid, War..)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loại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SXXK,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/QL Xuất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sợ khi Thanh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Khoản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thuế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với HQ bị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phạt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vẫn bị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thuế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4784" marB="947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3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F76827FF-40D0-4B55-9414-22F2A575D5DF}"/>
              </a:ext>
            </a:extLst>
          </p:cNvPr>
          <p:cNvSpPr>
            <a:spLocks noGrp="1"/>
          </p:cNvSpPr>
          <p:nvPr/>
        </p:nvSpPr>
        <p:spPr bwMode="gray">
          <a:xfrm>
            <a:off x="713014" y="372905"/>
            <a:ext cx="1076279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noProof="0" dirty="0">
                <a:solidFill>
                  <a:schemeClr val="tx1"/>
                </a:solidFill>
              </a:rPr>
              <a:t>THẢO LUẬN	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59C29-28DF-17D9-B978-DCF48B468276}"/>
              </a:ext>
            </a:extLst>
          </p:cNvPr>
          <p:cNvGrpSpPr/>
          <p:nvPr/>
        </p:nvGrpSpPr>
        <p:grpSpPr>
          <a:xfrm>
            <a:off x="151309" y="338784"/>
            <a:ext cx="12037516" cy="6519216"/>
            <a:chOff x="151309" y="338784"/>
            <a:chExt cx="8890757" cy="46860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D412AD-E955-3EEF-0BB3-90873CA088D8}"/>
                </a:ext>
              </a:extLst>
            </p:cNvPr>
            <p:cNvSpPr/>
            <p:nvPr/>
          </p:nvSpPr>
          <p:spPr>
            <a:xfrm>
              <a:off x="176463" y="338784"/>
              <a:ext cx="8865603" cy="468604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/>
              </a:outerShdw>
            </a:effec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22F4A2C-100A-91DB-2CE9-B441492C6947}"/>
                </a:ext>
              </a:extLst>
            </p:cNvPr>
            <p:cNvSpPr/>
            <p:nvPr/>
          </p:nvSpPr>
          <p:spPr>
            <a:xfrm rot="20857679">
              <a:off x="4310220" y="975735"/>
              <a:ext cx="1971639" cy="1002311"/>
            </a:xfrm>
            <a:custGeom>
              <a:avLst/>
              <a:gdLst>
                <a:gd name="connsiteX0" fmla="*/ 0 w 1330717"/>
                <a:gd name="connsiteY0" fmla="*/ 985819 h 1971638"/>
                <a:gd name="connsiteX1" fmla="*/ 332679 w 1330717"/>
                <a:gd name="connsiteY1" fmla="*/ 0 h 1971638"/>
                <a:gd name="connsiteX2" fmla="*/ 998038 w 1330717"/>
                <a:gd name="connsiteY2" fmla="*/ 0 h 1971638"/>
                <a:gd name="connsiteX3" fmla="*/ 1330717 w 1330717"/>
                <a:gd name="connsiteY3" fmla="*/ 985819 h 1971638"/>
                <a:gd name="connsiteX4" fmla="*/ 998038 w 1330717"/>
                <a:gd name="connsiteY4" fmla="*/ 1971638 h 1971638"/>
                <a:gd name="connsiteX5" fmla="*/ 332679 w 1330717"/>
                <a:gd name="connsiteY5" fmla="*/ 1971638 h 1971638"/>
                <a:gd name="connsiteX6" fmla="*/ 0 w 1330717"/>
                <a:gd name="connsiteY6" fmla="*/ 985819 h 197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0717" h="1971638">
                  <a:moveTo>
                    <a:pt x="665359" y="1"/>
                  </a:moveTo>
                  <a:lnTo>
                    <a:pt x="1330717" y="492909"/>
                  </a:lnTo>
                  <a:lnTo>
                    <a:pt x="1330717" y="1478729"/>
                  </a:lnTo>
                  <a:lnTo>
                    <a:pt x="665359" y="1971637"/>
                  </a:lnTo>
                  <a:lnTo>
                    <a:pt x="0" y="1478729"/>
                  </a:lnTo>
                  <a:lnTo>
                    <a:pt x="0" y="492910"/>
                  </a:lnTo>
                  <a:lnTo>
                    <a:pt x="665359" y="1"/>
                  </a:lnTo>
                  <a:close/>
                </a:path>
              </a:pathLst>
            </a:custGeom>
            <a:solidFill>
              <a:srgbClr val="00535B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 spcFirstLastPara="0" vert="horz" wrap="square" lIns="385757" tIns="278936" rIns="385755" bIns="278936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500" kern="0" dirty="0">
                  <a:solidFill>
                    <a:srgbClr val="FFFFFE"/>
                  </a:solidFill>
                  <a:latin typeface="GM Sans"/>
                </a:rPr>
                <a:t>Khó khăn, thách thức là những gì? Tại sao không làm được?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M Sans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A22168-A78A-0FF9-A828-6FD001FA09D2}"/>
                </a:ext>
              </a:extLst>
            </p:cNvPr>
            <p:cNvSpPr/>
            <p:nvPr/>
          </p:nvSpPr>
          <p:spPr>
            <a:xfrm>
              <a:off x="5192411" y="750225"/>
              <a:ext cx="951450" cy="51153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6323439-6D91-C32B-CBDF-B82A1297496F}"/>
                </a:ext>
              </a:extLst>
            </p:cNvPr>
            <p:cNvSpPr/>
            <p:nvPr/>
          </p:nvSpPr>
          <p:spPr>
            <a:xfrm rot="21153932">
              <a:off x="1942444" y="1357887"/>
              <a:ext cx="1169310" cy="1064328"/>
            </a:xfrm>
            <a:custGeom>
              <a:avLst/>
              <a:gdLst>
                <a:gd name="connsiteX0" fmla="*/ 0 w 1064328"/>
                <a:gd name="connsiteY0" fmla="*/ 584655 h 1169310"/>
                <a:gd name="connsiteX1" fmla="*/ 266082 w 1064328"/>
                <a:gd name="connsiteY1" fmla="*/ 0 h 1169310"/>
                <a:gd name="connsiteX2" fmla="*/ 798246 w 1064328"/>
                <a:gd name="connsiteY2" fmla="*/ 0 h 1169310"/>
                <a:gd name="connsiteX3" fmla="*/ 1064328 w 1064328"/>
                <a:gd name="connsiteY3" fmla="*/ 584655 h 1169310"/>
                <a:gd name="connsiteX4" fmla="*/ 798246 w 1064328"/>
                <a:gd name="connsiteY4" fmla="*/ 1169310 h 1169310"/>
                <a:gd name="connsiteX5" fmla="*/ 266082 w 1064328"/>
                <a:gd name="connsiteY5" fmla="*/ 1169310 h 1169310"/>
                <a:gd name="connsiteX6" fmla="*/ 0 w 1064328"/>
                <a:gd name="connsiteY6" fmla="*/ 584655 h 116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328" h="1169310">
                  <a:moveTo>
                    <a:pt x="532164" y="0"/>
                  </a:moveTo>
                  <a:lnTo>
                    <a:pt x="1064328" y="292327"/>
                  </a:lnTo>
                  <a:lnTo>
                    <a:pt x="1064328" y="876982"/>
                  </a:lnTo>
                  <a:lnTo>
                    <a:pt x="532164" y="1169310"/>
                  </a:lnTo>
                  <a:lnTo>
                    <a:pt x="0" y="876983"/>
                  </a:lnTo>
                  <a:lnTo>
                    <a:pt x="0" y="292328"/>
                  </a:lnTo>
                  <a:lnTo>
                    <a:pt x="532164" y="0"/>
                  </a:lnTo>
                  <a:close/>
                </a:path>
              </a:pathLst>
            </a:custGeom>
            <a:solidFill>
              <a:srgbClr val="00535B">
                <a:hueOff val="927425"/>
                <a:satOff val="-6819"/>
                <a:lumOff val="-84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 spcFirstLastPara="0" vert="horz" wrap="square" lIns="194884" tIns="177388" rIns="194885" bIns="177387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GM Sans"/>
                  <a:ea typeface="+mn-ea"/>
                  <a:cs typeface="+mn-cs"/>
                </a:rPr>
                <a:t>Những mác thép nào có thể mua chung?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M Sans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D867F962-A65B-4DEE-354B-81254F7DC089}"/>
                </a:ext>
              </a:extLst>
            </p:cNvPr>
            <p:cNvSpPr/>
            <p:nvPr/>
          </p:nvSpPr>
          <p:spPr>
            <a:xfrm rot="315708">
              <a:off x="618851" y="1990828"/>
              <a:ext cx="1666284" cy="972199"/>
            </a:xfrm>
            <a:custGeom>
              <a:avLst/>
              <a:gdLst>
                <a:gd name="connsiteX0" fmla="*/ 0 w 1206321"/>
                <a:gd name="connsiteY0" fmla="*/ 922777 h 1845553"/>
                <a:gd name="connsiteX1" fmla="*/ 301580 w 1206321"/>
                <a:gd name="connsiteY1" fmla="*/ 0 h 1845553"/>
                <a:gd name="connsiteX2" fmla="*/ 904741 w 1206321"/>
                <a:gd name="connsiteY2" fmla="*/ 0 h 1845553"/>
                <a:gd name="connsiteX3" fmla="*/ 1206321 w 1206321"/>
                <a:gd name="connsiteY3" fmla="*/ 922777 h 1845553"/>
                <a:gd name="connsiteX4" fmla="*/ 904741 w 1206321"/>
                <a:gd name="connsiteY4" fmla="*/ 1845553 h 1845553"/>
                <a:gd name="connsiteX5" fmla="*/ 301580 w 1206321"/>
                <a:gd name="connsiteY5" fmla="*/ 1845553 h 1845553"/>
                <a:gd name="connsiteX6" fmla="*/ 0 w 1206321"/>
                <a:gd name="connsiteY6" fmla="*/ 922777 h 184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6321" h="1845553">
                  <a:moveTo>
                    <a:pt x="603160" y="0"/>
                  </a:moveTo>
                  <a:lnTo>
                    <a:pt x="1206321" y="461388"/>
                  </a:lnTo>
                  <a:lnTo>
                    <a:pt x="1206321" y="1384165"/>
                  </a:lnTo>
                  <a:lnTo>
                    <a:pt x="603160" y="1845553"/>
                  </a:lnTo>
                  <a:lnTo>
                    <a:pt x="0" y="1384165"/>
                  </a:lnTo>
                  <a:lnTo>
                    <a:pt x="0" y="461388"/>
                  </a:lnTo>
                  <a:lnTo>
                    <a:pt x="603160" y="0"/>
                  </a:lnTo>
                  <a:close/>
                </a:path>
              </a:pathLst>
            </a:custGeom>
            <a:solidFill>
              <a:srgbClr val="00535B">
                <a:hueOff val="1854851"/>
                <a:satOff val="-13637"/>
                <a:lumOff val="-168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 spcFirstLastPara="0" vert="horz" wrap="square" lIns="364741" tIns="258202" rIns="364742" bIns="258204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GM Sans"/>
                  <a:ea typeface="+mn-ea"/>
                  <a:cs typeface="+mn-cs"/>
                </a:rPr>
                <a:t>Sản lượng mua chung?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M Sans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C76139-08E9-25D5-72B8-DD51B6079AC4}"/>
                </a:ext>
              </a:extLst>
            </p:cNvPr>
            <p:cNvSpPr/>
            <p:nvPr/>
          </p:nvSpPr>
          <p:spPr>
            <a:xfrm>
              <a:off x="3074666" y="1889838"/>
              <a:ext cx="920758" cy="51153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729AE2DD-92EF-D64C-3631-96888C8DE22F}"/>
                </a:ext>
              </a:extLst>
            </p:cNvPr>
            <p:cNvSpPr/>
            <p:nvPr/>
          </p:nvSpPr>
          <p:spPr>
            <a:xfrm rot="598231">
              <a:off x="3093043" y="1306757"/>
              <a:ext cx="1276674" cy="1162790"/>
            </a:xfrm>
            <a:custGeom>
              <a:avLst/>
              <a:gdLst>
                <a:gd name="connsiteX0" fmla="*/ 0 w 1162790"/>
                <a:gd name="connsiteY0" fmla="*/ 638337 h 1276674"/>
                <a:gd name="connsiteX1" fmla="*/ 290698 w 1162790"/>
                <a:gd name="connsiteY1" fmla="*/ 0 h 1276674"/>
                <a:gd name="connsiteX2" fmla="*/ 872093 w 1162790"/>
                <a:gd name="connsiteY2" fmla="*/ 0 h 1276674"/>
                <a:gd name="connsiteX3" fmla="*/ 1162790 w 1162790"/>
                <a:gd name="connsiteY3" fmla="*/ 638337 h 1276674"/>
                <a:gd name="connsiteX4" fmla="*/ 872093 w 1162790"/>
                <a:gd name="connsiteY4" fmla="*/ 1276674 h 1276674"/>
                <a:gd name="connsiteX5" fmla="*/ 290698 w 1162790"/>
                <a:gd name="connsiteY5" fmla="*/ 1276674 h 1276674"/>
                <a:gd name="connsiteX6" fmla="*/ 0 w 1162790"/>
                <a:gd name="connsiteY6" fmla="*/ 638337 h 12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2790" h="1276674">
                  <a:moveTo>
                    <a:pt x="581395" y="0"/>
                  </a:moveTo>
                  <a:lnTo>
                    <a:pt x="1162790" y="319169"/>
                  </a:lnTo>
                  <a:lnTo>
                    <a:pt x="1162790" y="957506"/>
                  </a:lnTo>
                  <a:lnTo>
                    <a:pt x="581395" y="1276674"/>
                  </a:lnTo>
                  <a:lnTo>
                    <a:pt x="0" y="957506"/>
                  </a:lnTo>
                  <a:lnTo>
                    <a:pt x="0" y="319169"/>
                  </a:lnTo>
                  <a:lnTo>
                    <a:pt x="581395" y="0"/>
                  </a:lnTo>
                  <a:close/>
                </a:path>
              </a:pathLst>
            </a:custGeom>
            <a:solidFill>
              <a:srgbClr val="00535B">
                <a:hueOff val="2782276"/>
                <a:satOff val="-20456"/>
                <a:lumOff val="-252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 spcFirstLastPara="0" vert="horz" wrap="square" lIns="212778" tIns="193798" rIns="212779" bIns="193797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GM Sans"/>
                  <a:ea typeface="+mn-ea"/>
                  <a:cs typeface="+mn-cs"/>
                </a:rPr>
                <a:t>Ai thực hiện? Ai quản lý dự án? Mua từ ai?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M Sans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FC29DD9-F88E-F30C-DCEF-72657F18BBC1}"/>
                </a:ext>
              </a:extLst>
            </p:cNvPr>
            <p:cNvSpPr/>
            <p:nvPr/>
          </p:nvSpPr>
          <p:spPr>
            <a:xfrm rot="-668657">
              <a:off x="4936035" y="3099025"/>
              <a:ext cx="1688805" cy="1152517"/>
            </a:xfrm>
            <a:custGeom>
              <a:avLst/>
              <a:gdLst>
                <a:gd name="connsiteX0" fmla="*/ 0 w 1152517"/>
                <a:gd name="connsiteY0" fmla="*/ 844403 h 1688805"/>
                <a:gd name="connsiteX1" fmla="*/ 288129 w 1152517"/>
                <a:gd name="connsiteY1" fmla="*/ 0 h 1688805"/>
                <a:gd name="connsiteX2" fmla="*/ 864388 w 1152517"/>
                <a:gd name="connsiteY2" fmla="*/ 0 h 1688805"/>
                <a:gd name="connsiteX3" fmla="*/ 1152517 w 1152517"/>
                <a:gd name="connsiteY3" fmla="*/ 844403 h 1688805"/>
                <a:gd name="connsiteX4" fmla="*/ 864388 w 1152517"/>
                <a:gd name="connsiteY4" fmla="*/ 1688805 h 1688805"/>
                <a:gd name="connsiteX5" fmla="*/ 288129 w 1152517"/>
                <a:gd name="connsiteY5" fmla="*/ 1688805 h 1688805"/>
                <a:gd name="connsiteX6" fmla="*/ 0 w 1152517"/>
                <a:gd name="connsiteY6" fmla="*/ 844403 h 16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517" h="1688805">
                  <a:moveTo>
                    <a:pt x="576258" y="0"/>
                  </a:moveTo>
                  <a:lnTo>
                    <a:pt x="1152517" y="422201"/>
                  </a:lnTo>
                  <a:lnTo>
                    <a:pt x="1152517" y="1266604"/>
                  </a:lnTo>
                  <a:lnTo>
                    <a:pt x="576258" y="1688805"/>
                  </a:lnTo>
                  <a:lnTo>
                    <a:pt x="0" y="1266604"/>
                  </a:lnTo>
                  <a:lnTo>
                    <a:pt x="0" y="422201"/>
                  </a:lnTo>
                  <a:lnTo>
                    <a:pt x="576258" y="0"/>
                  </a:lnTo>
                  <a:close/>
                </a:path>
              </a:pathLst>
            </a:custGeom>
            <a:solidFill>
              <a:srgbClr val="00535B">
                <a:hueOff val="3709701"/>
                <a:satOff val="-27274"/>
                <a:lumOff val="-336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 spcFirstLastPara="0" vert="horz" wrap="square" lIns="338617" tIns="249236" rIns="338617" bIns="249235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500" kern="0" dirty="0">
                  <a:solidFill>
                    <a:srgbClr val="FFFFFE"/>
                  </a:solidFill>
                  <a:latin typeface="GM Sans"/>
                </a:rPr>
                <a:t>Đăng kí Mác thép và sản lượng dự kiến hàng tháng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M Sans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22A871-F73F-4BF4-A704-1A782A8CF1FD}"/>
                </a:ext>
              </a:extLst>
            </p:cNvPr>
            <p:cNvSpPr/>
            <p:nvPr/>
          </p:nvSpPr>
          <p:spPr>
            <a:xfrm>
              <a:off x="5192411" y="2949052"/>
              <a:ext cx="951450" cy="51153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81C25C8-1958-2664-F043-1653632566EC}"/>
                </a:ext>
              </a:extLst>
            </p:cNvPr>
            <p:cNvSpPr/>
            <p:nvPr/>
          </p:nvSpPr>
          <p:spPr>
            <a:xfrm rot="811642">
              <a:off x="151309" y="2693787"/>
              <a:ext cx="1444311" cy="1169917"/>
            </a:xfrm>
            <a:custGeom>
              <a:avLst/>
              <a:gdLst>
                <a:gd name="connsiteX0" fmla="*/ 0 w 1169917"/>
                <a:gd name="connsiteY0" fmla="*/ 722156 h 1444311"/>
                <a:gd name="connsiteX1" fmla="*/ 292479 w 1169917"/>
                <a:gd name="connsiteY1" fmla="*/ 0 h 1444311"/>
                <a:gd name="connsiteX2" fmla="*/ 877438 w 1169917"/>
                <a:gd name="connsiteY2" fmla="*/ 0 h 1444311"/>
                <a:gd name="connsiteX3" fmla="*/ 1169917 w 1169917"/>
                <a:gd name="connsiteY3" fmla="*/ 722156 h 1444311"/>
                <a:gd name="connsiteX4" fmla="*/ 877438 w 1169917"/>
                <a:gd name="connsiteY4" fmla="*/ 1444311 h 1444311"/>
                <a:gd name="connsiteX5" fmla="*/ 292479 w 1169917"/>
                <a:gd name="connsiteY5" fmla="*/ 1444311 h 1444311"/>
                <a:gd name="connsiteX6" fmla="*/ 0 w 1169917"/>
                <a:gd name="connsiteY6" fmla="*/ 722156 h 144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9917" h="1444311">
                  <a:moveTo>
                    <a:pt x="584958" y="0"/>
                  </a:moveTo>
                  <a:lnTo>
                    <a:pt x="1169917" y="361077"/>
                  </a:lnTo>
                  <a:lnTo>
                    <a:pt x="1169917" y="1083234"/>
                  </a:lnTo>
                  <a:lnTo>
                    <a:pt x="584958" y="1444311"/>
                  </a:lnTo>
                  <a:lnTo>
                    <a:pt x="0" y="1083234"/>
                  </a:lnTo>
                  <a:lnTo>
                    <a:pt x="0" y="361077"/>
                  </a:lnTo>
                  <a:lnTo>
                    <a:pt x="584958" y="0"/>
                  </a:lnTo>
                  <a:close/>
                </a:path>
              </a:pathLst>
            </a:custGeom>
            <a:solidFill>
              <a:srgbClr val="00535B">
                <a:hueOff val="4637126"/>
                <a:satOff val="-34093"/>
                <a:lumOff val="-420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 spcFirstLastPara="0" vert="horz" wrap="square" lIns="240718" tIns="194984" rIns="240718" bIns="194987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500" kern="0" dirty="0">
                  <a:solidFill>
                    <a:srgbClr val="FFFFFE"/>
                  </a:solidFill>
                  <a:latin typeface="GM Sans"/>
                </a:rPr>
                <a:t>Ai tham gia dự án mua chung</a:t>
              </a:r>
              <a:r>
                <a:rPr kumimoji="0" 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GM Sans"/>
                  <a:ea typeface="+mn-ea"/>
                  <a:cs typeface="+mn-cs"/>
                </a:rPr>
                <a:t>?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M Sans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ED44234C-7A98-1935-ED27-72F34A6D6B61}"/>
                </a:ext>
              </a:extLst>
            </p:cNvPr>
            <p:cNvSpPr/>
            <p:nvPr/>
          </p:nvSpPr>
          <p:spPr>
            <a:xfrm rot="21305332">
              <a:off x="3320612" y="3292699"/>
              <a:ext cx="1851551" cy="1362109"/>
            </a:xfrm>
            <a:custGeom>
              <a:avLst/>
              <a:gdLst>
                <a:gd name="connsiteX0" fmla="*/ 0 w 1362108"/>
                <a:gd name="connsiteY0" fmla="*/ 852139 h 1704277"/>
                <a:gd name="connsiteX1" fmla="*/ 340527 w 1362108"/>
                <a:gd name="connsiteY1" fmla="*/ 0 h 1704277"/>
                <a:gd name="connsiteX2" fmla="*/ 1021581 w 1362108"/>
                <a:gd name="connsiteY2" fmla="*/ 0 h 1704277"/>
                <a:gd name="connsiteX3" fmla="*/ 1362108 w 1362108"/>
                <a:gd name="connsiteY3" fmla="*/ 852139 h 1704277"/>
                <a:gd name="connsiteX4" fmla="*/ 1021581 w 1362108"/>
                <a:gd name="connsiteY4" fmla="*/ 1704277 h 1704277"/>
                <a:gd name="connsiteX5" fmla="*/ 340527 w 1362108"/>
                <a:gd name="connsiteY5" fmla="*/ 1704277 h 1704277"/>
                <a:gd name="connsiteX6" fmla="*/ 0 w 1362108"/>
                <a:gd name="connsiteY6" fmla="*/ 852139 h 170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108" h="1704277">
                  <a:moveTo>
                    <a:pt x="681054" y="1"/>
                  </a:moveTo>
                  <a:lnTo>
                    <a:pt x="1362108" y="426070"/>
                  </a:lnTo>
                  <a:lnTo>
                    <a:pt x="1362108" y="1278207"/>
                  </a:lnTo>
                  <a:lnTo>
                    <a:pt x="681054" y="1704276"/>
                  </a:lnTo>
                  <a:lnTo>
                    <a:pt x="0" y="1278207"/>
                  </a:lnTo>
                  <a:lnTo>
                    <a:pt x="0" y="426070"/>
                  </a:lnTo>
                  <a:lnTo>
                    <a:pt x="681054" y="1"/>
                  </a:lnTo>
                  <a:close/>
                </a:path>
              </a:pathLst>
            </a:custGeom>
            <a:solidFill>
              <a:srgbClr val="00535B">
                <a:hueOff val="5564552"/>
                <a:satOff val="-40911"/>
                <a:lumOff val="-504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 spcFirstLastPara="0" vert="horz" wrap="square" lIns="341196" tIns="284168" rIns="341196" bIns="284168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GM Sans"/>
                  <a:ea typeface="+mn-ea"/>
                  <a:cs typeface="+mn-cs"/>
                </a:rPr>
                <a:t>Danh sách đơn vị đăng kí tham gia mua chung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M Sans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10ABB6-B7AB-BAE5-4B41-8572AE6AC179}"/>
                </a:ext>
              </a:extLst>
            </p:cNvPr>
            <p:cNvSpPr/>
            <p:nvPr/>
          </p:nvSpPr>
          <p:spPr>
            <a:xfrm>
              <a:off x="2990040" y="4086159"/>
              <a:ext cx="920758" cy="51153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456CF45-6185-2CB0-C420-EFFF7EC66290}"/>
                </a:ext>
              </a:extLst>
            </p:cNvPr>
            <p:cNvSpPr/>
            <p:nvPr/>
          </p:nvSpPr>
          <p:spPr>
            <a:xfrm rot="676551">
              <a:off x="6439181" y="3045655"/>
              <a:ext cx="2230151" cy="1125653"/>
            </a:xfrm>
            <a:custGeom>
              <a:avLst/>
              <a:gdLst>
                <a:gd name="connsiteX0" fmla="*/ 0 w 1125653"/>
                <a:gd name="connsiteY0" fmla="*/ 1115076 h 2230151"/>
                <a:gd name="connsiteX1" fmla="*/ 281413 w 1125653"/>
                <a:gd name="connsiteY1" fmla="*/ 1 h 2230151"/>
                <a:gd name="connsiteX2" fmla="*/ 844240 w 1125653"/>
                <a:gd name="connsiteY2" fmla="*/ 1 h 2230151"/>
                <a:gd name="connsiteX3" fmla="*/ 1125653 w 1125653"/>
                <a:gd name="connsiteY3" fmla="*/ 1115076 h 2230151"/>
                <a:gd name="connsiteX4" fmla="*/ 844240 w 1125653"/>
                <a:gd name="connsiteY4" fmla="*/ 2230150 h 2230151"/>
                <a:gd name="connsiteX5" fmla="*/ 281413 w 1125653"/>
                <a:gd name="connsiteY5" fmla="*/ 2230150 h 2230151"/>
                <a:gd name="connsiteX6" fmla="*/ 0 w 1125653"/>
                <a:gd name="connsiteY6" fmla="*/ 1115076 h 223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653" h="2230151">
                  <a:moveTo>
                    <a:pt x="562826" y="1"/>
                  </a:moveTo>
                  <a:lnTo>
                    <a:pt x="1125652" y="557538"/>
                  </a:lnTo>
                  <a:lnTo>
                    <a:pt x="1125652" y="1672613"/>
                  </a:lnTo>
                  <a:lnTo>
                    <a:pt x="562826" y="2230150"/>
                  </a:lnTo>
                  <a:lnTo>
                    <a:pt x="1" y="1672613"/>
                  </a:lnTo>
                  <a:lnTo>
                    <a:pt x="1" y="557538"/>
                  </a:lnTo>
                  <a:lnTo>
                    <a:pt x="562826" y="1"/>
                  </a:lnTo>
                  <a:close/>
                </a:path>
              </a:pathLst>
            </a:custGeom>
            <a:solidFill>
              <a:srgbClr val="00535B">
                <a:hueOff val="6491977"/>
                <a:satOff val="-47730"/>
                <a:lumOff val="-588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 spcFirstLastPara="0" vert="horz" wrap="square" lIns="371692" tIns="187608" rIns="371691" bIns="187609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GM Sans"/>
                  <a:ea typeface="+mn-ea"/>
                  <a:cs typeface="+mn-cs"/>
                </a:rPr>
                <a:t>Đăng kí nhân sự tham gia ban hỗ trợ dự án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M Sans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E064781-4923-F254-7AC6-F61EE8A52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65">
            <a:off x="949060" y="1194012"/>
            <a:ext cx="1197576" cy="12774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28E822-E73D-182D-C889-ED34BED6F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854">
            <a:off x="10740495" y="1183907"/>
            <a:ext cx="1197576" cy="12774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A8BE55-362F-5195-1319-6D18912C5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71">
            <a:off x="3028261" y="5024892"/>
            <a:ext cx="1197576" cy="12774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8DA5023-A1EA-CF95-A44D-F977992D3E36}"/>
              </a:ext>
            </a:extLst>
          </p:cNvPr>
          <p:cNvSpPr txBox="1"/>
          <p:nvPr/>
        </p:nvSpPr>
        <p:spPr>
          <a:xfrm>
            <a:off x="8670401" y="1455792"/>
            <a:ext cx="235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M Sans"/>
              </a:rPr>
              <a:t>…càng nhiều câu hỏi thảo luận càng tốt</a:t>
            </a:r>
            <a:endParaRPr lang="en-US" dirty="0">
              <a:latin typeface="GM San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D0C2AB-D826-442D-DA2A-BB69B08874CE}"/>
              </a:ext>
            </a:extLst>
          </p:cNvPr>
          <p:cNvSpPr txBox="1"/>
          <p:nvPr/>
        </p:nvSpPr>
        <p:spPr>
          <a:xfrm>
            <a:off x="8670400" y="5784788"/>
            <a:ext cx="313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M Sans"/>
              </a:rPr>
              <a:t>…nhưng sau cùng phải đi đến thống nhất chung nhé các bác!</a:t>
            </a:r>
            <a:endParaRPr lang="en-US" dirty="0">
              <a:latin typeface="GM Sans"/>
            </a:endParaRPr>
          </a:p>
        </p:txBody>
      </p:sp>
      <p:pic>
        <p:nvPicPr>
          <p:cNvPr id="38" name="Grafik 6">
            <a:extLst>
              <a:ext uri="{FF2B5EF4-FFF2-40B4-BE49-F238E27FC236}">
                <a16:creationId xmlns:a16="http://schemas.microsoft.com/office/drawing/2014/main" id="{207E2B63-0FE5-5158-9F82-9B56DB2A9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20" y="2493981"/>
            <a:ext cx="3918541" cy="15674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732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presentation on product or serv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presentation on product or service.potx" id="{BB6578FA-E30D-45EC-B849-CACB373ADC90}" vid="{5A523E24-2D1D-4F75-BD91-64E0BBADB4AA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VASI Share How to find potential US-EU Customers</Template>
  <TotalTime>4775</TotalTime>
  <Words>883</Words>
  <Application>Microsoft Office PowerPoint</Application>
  <PresentationFormat>Custom</PresentationFormat>
  <Paragraphs>103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Arial Bold</vt:lpstr>
      <vt:lpstr>Calibri</vt:lpstr>
      <vt:lpstr>Cambria</vt:lpstr>
      <vt:lpstr>Corbel</vt:lpstr>
      <vt:lpstr>GM Sans</vt:lpstr>
      <vt:lpstr>interstate</vt:lpstr>
      <vt:lpstr>Symbol</vt:lpstr>
      <vt:lpstr>Sales presentation on product or service</vt:lpstr>
      <vt:lpstr>클립</vt:lpstr>
      <vt:lpstr>ĐỀ XUẤT  Ý TƯỞNG MUA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find potential US-EU Customers</dc:title>
  <dc:creator>Alex Nguyen</dc:creator>
  <cp:lastModifiedBy>Alex Nguyen</cp:lastModifiedBy>
  <cp:revision>46</cp:revision>
  <dcterms:created xsi:type="dcterms:W3CDTF">2023-02-17T13:10:39Z</dcterms:created>
  <dcterms:modified xsi:type="dcterms:W3CDTF">2023-04-25T03:09:52Z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